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5"/>
  </p:notesMasterIdLst>
  <p:handoutMasterIdLst>
    <p:handoutMasterId r:id="rId16"/>
  </p:handoutMasterIdLst>
  <p:sldIdLst>
    <p:sldId id="469" r:id="rId2"/>
    <p:sldId id="455" r:id="rId3"/>
    <p:sldId id="456" r:id="rId4"/>
    <p:sldId id="459" r:id="rId5"/>
    <p:sldId id="458" r:id="rId6"/>
    <p:sldId id="460" r:id="rId7"/>
    <p:sldId id="461" r:id="rId8"/>
    <p:sldId id="462" r:id="rId9"/>
    <p:sldId id="463" r:id="rId10"/>
    <p:sldId id="464" r:id="rId11"/>
    <p:sldId id="465" r:id="rId12"/>
    <p:sldId id="466" r:id="rId13"/>
    <p:sldId id="467" r:id="rId14"/>
  </p:sldIdLst>
  <p:sldSz cx="12192000" cy="6858000"/>
  <p:notesSz cx="6858000" cy="9144000"/>
  <p:embeddedFontLst>
    <p:embeddedFont>
      <p:font typeface="Bahnschrift" panose="020B0502040204020203" pitchFamily="34" charset="0"/>
      <p:regular r:id="rId17"/>
      <p:bold r:id="rId18"/>
    </p:embeddedFont>
    <p:embeddedFont>
      <p:font typeface="Franklin Gothic Medium" panose="020B0603020102020204" pitchFamily="34" charset="0"/>
      <p:regular r:id="rId19"/>
      <p:italic r:id="rId20"/>
    </p:embeddedFont>
    <p:embeddedFont>
      <p:font typeface="Microsoft YaHei" panose="020B0503020204020204" pitchFamily="34" charset="-122"/>
      <p:regular r:id="rId21"/>
      <p:bold r:id="rId22"/>
    </p:embeddedFont>
  </p:embeddedFontLst>
  <p:defaultTex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2955"/>
    <a:srgbClr val="0239C2"/>
    <a:srgbClr val="16151A"/>
    <a:srgbClr val="B38C1F"/>
    <a:srgbClr val="E5DFD3"/>
    <a:srgbClr val="50448E"/>
    <a:srgbClr val="00B2D6"/>
    <a:srgbClr val="0098B6"/>
    <a:srgbClr val="CBBDFF"/>
    <a:srgbClr val="D8B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52" autoAdjust="0"/>
    <p:restoredTop sz="94660"/>
  </p:normalViewPr>
  <p:slideViewPr>
    <p:cSldViewPr snapToGrid="0">
      <p:cViewPr varScale="1">
        <p:scale>
          <a:sx n="82" d="100"/>
          <a:sy n="82" d="100"/>
        </p:scale>
        <p:origin x="730" y="72"/>
      </p:cViewPr>
      <p:guideLst/>
    </p:cSldViewPr>
  </p:slideViewPr>
  <p:notesTextViewPr>
    <p:cViewPr>
      <p:scale>
        <a:sx n="1" d="1"/>
        <a:sy n="1" d="1"/>
      </p:scale>
      <p:origin x="0" y="0"/>
    </p:cViewPr>
  </p:notesTextViewPr>
  <p:notesViewPr>
    <p:cSldViewPr snapToGrid="0">
      <p:cViewPr varScale="1">
        <p:scale>
          <a:sx n="62" d="100"/>
          <a:sy n="62" d="100"/>
        </p:scale>
        <p:origin x="3226"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2711204-943A-4561-15CA-1FC8E0F47B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fa-IR"/>
          </a:p>
        </p:txBody>
      </p:sp>
      <p:sp>
        <p:nvSpPr>
          <p:cNvPr id="3" name="Date Placeholder 2">
            <a:extLst>
              <a:ext uri="{FF2B5EF4-FFF2-40B4-BE49-F238E27FC236}">
                <a16:creationId xmlns:a16="http://schemas.microsoft.com/office/drawing/2014/main" id="{0DA0A757-0CBE-2B6E-61BC-0D7FD27DC1F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l">
              <a:defRPr sz="1200"/>
            </a:lvl1pPr>
          </a:lstStyle>
          <a:p>
            <a:fld id="{5181B403-87A6-47CD-807D-C1B0CC60BD22}" type="datetimeFigureOut">
              <a:rPr lang="fa-IR" smtClean="0"/>
              <a:t>15/11/1447</a:t>
            </a:fld>
            <a:endParaRPr lang="fa-IR"/>
          </a:p>
        </p:txBody>
      </p:sp>
      <p:sp>
        <p:nvSpPr>
          <p:cNvPr id="4" name="Footer Placeholder 3">
            <a:extLst>
              <a:ext uri="{FF2B5EF4-FFF2-40B4-BE49-F238E27FC236}">
                <a16:creationId xmlns:a16="http://schemas.microsoft.com/office/drawing/2014/main" id="{B6C7A9C4-298C-F3A1-8FAD-B0D4CFA0272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r">
              <a:defRPr sz="1200"/>
            </a:lvl1pPr>
          </a:lstStyle>
          <a:p>
            <a:endParaRPr lang="fa-IR"/>
          </a:p>
        </p:txBody>
      </p:sp>
      <p:sp>
        <p:nvSpPr>
          <p:cNvPr id="5" name="Slide Number Placeholder 4">
            <a:extLst>
              <a:ext uri="{FF2B5EF4-FFF2-40B4-BE49-F238E27FC236}">
                <a16:creationId xmlns:a16="http://schemas.microsoft.com/office/drawing/2014/main" id="{FAD0DFBC-B1DB-BD9B-29DD-E95A8EE7876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l">
              <a:defRPr sz="1200"/>
            </a:lvl1pPr>
          </a:lstStyle>
          <a:p>
            <a:fld id="{1BBD5786-ACF5-41DE-9AD7-3DE2F3DF1BD9}" type="slidenum">
              <a:rPr lang="fa-IR" smtClean="0"/>
              <a:t>‹#›</a:t>
            </a:fld>
            <a:endParaRPr lang="fa-IR"/>
          </a:p>
        </p:txBody>
      </p:sp>
    </p:spTree>
    <p:extLst>
      <p:ext uri="{BB962C8B-B14F-4D97-AF65-F5344CB8AC3E}">
        <p14:creationId xmlns:p14="http://schemas.microsoft.com/office/powerpoint/2010/main" val="12467796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fa-I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C4E75A8A-6E45-4159-9752-764891642326}" type="datetimeFigureOut">
              <a:rPr lang="fa-IR" smtClean="0"/>
              <a:t>15/11/1447</a:t>
            </a:fld>
            <a:endParaRPr lang="fa-I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fa-I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5B8C18B6-7754-4093-A833-6D4FE6484D5E}" type="slidenum">
              <a:rPr lang="fa-IR" smtClean="0"/>
              <a:t>‹#›</a:t>
            </a:fld>
            <a:endParaRPr lang="fa-IR"/>
          </a:p>
        </p:txBody>
      </p:sp>
    </p:spTree>
    <p:extLst>
      <p:ext uri="{BB962C8B-B14F-4D97-AF65-F5344CB8AC3E}">
        <p14:creationId xmlns:p14="http://schemas.microsoft.com/office/powerpoint/2010/main" val="2911540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3" Type="http://schemas.openxmlformats.org/officeDocument/2006/relationships/slide" Target="../slides/slide2.xml"/><Relationship Id="rId7" Type="http://schemas.openxmlformats.org/officeDocument/2006/relationships/image" Target="../media/image2.svg"/><Relationship Id="rId12" Type="http://schemas.openxmlformats.org/officeDocument/2006/relationships/image" Target="../media/image7.png"/><Relationship Id="rId17" Type="http://schemas.openxmlformats.org/officeDocument/2006/relationships/image" Target="../media/image12.svg"/><Relationship Id="rId2" Type="http://schemas.openxmlformats.org/officeDocument/2006/relationships/slide" Target="../slides/slide4.xml"/><Relationship Id="rId16"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png"/><Relationship Id="rId11" Type="http://schemas.openxmlformats.org/officeDocument/2006/relationships/image" Target="../media/image6.svg"/><Relationship Id="rId5" Type="http://schemas.openxmlformats.org/officeDocument/2006/relationships/slide" Target="../slides/slide7.xml"/><Relationship Id="rId1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slide" Target="../slides/slide13.xml"/><Relationship Id="rId9" Type="http://schemas.openxmlformats.org/officeDocument/2006/relationships/image" Target="../media/image4.svg"/><Relationship Id="rId1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3" Type="http://schemas.openxmlformats.org/officeDocument/2006/relationships/slide" Target="../slides/slide2.xml"/><Relationship Id="rId7" Type="http://schemas.openxmlformats.org/officeDocument/2006/relationships/image" Target="../media/image2.svg"/><Relationship Id="rId12" Type="http://schemas.openxmlformats.org/officeDocument/2006/relationships/image" Target="../media/image7.png"/><Relationship Id="rId17" Type="http://schemas.openxmlformats.org/officeDocument/2006/relationships/image" Target="../media/image12.svg"/><Relationship Id="rId2" Type="http://schemas.openxmlformats.org/officeDocument/2006/relationships/slide" Target="../slides/slide4.xml"/><Relationship Id="rId16"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png"/><Relationship Id="rId11" Type="http://schemas.openxmlformats.org/officeDocument/2006/relationships/image" Target="../media/image6.svg"/><Relationship Id="rId5" Type="http://schemas.openxmlformats.org/officeDocument/2006/relationships/slide" Target="../slides/slide7.xml"/><Relationship Id="rId1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slide" Target="../slides/slide13.xml"/><Relationship Id="rId9" Type="http://schemas.openxmlformats.org/officeDocument/2006/relationships/image" Target="../media/image4.svg"/><Relationship Id="rId1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7.jpeg"/></Relationships>
</file>

<file path=ppt/slideLayouts/_rels/slideLayout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3" Type="http://schemas.openxmlformats.org/officeDocument/2006/relationships/slide" Target="../slides/slide2.xml"/><Relationship Id="rId7" Type="http://schemas.openxmlformats.org/officeDocument/2006/relationships/image" Target="../media/image2.svg"/><Relationship Id="rId12" Type="http://schemas.openxmlformats.org/officeDocument/2006/relationships/image" Target="../media/image7.png"/><Relationship Id="rId17" Type="http://schemas.openxmlformats.org/officeDocument/2006/relationships/image" Target="../media/image12.svg"/><Relationship Id="rId2" Type="http://schemas.openxmlformats.org/officeDocument/2006/relationships/slide" Target="../slides/slide4.xml"/><Relationship Id="rId16"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png"/><Relationship Id="rId11" Type="http://schemas.openxmlformats.org/officeDocument/2006/relationships/image" Target="../media/image6.svg"/><Relationship Id="rId5" Type="http://schemas.openxmlformats.org/officeDocument/2006/relationships/slide" Target="../slides/slide7.xml"/><Relationship Id="rId1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slide" Target="../slides/slide13.xml"/><Relationship Id="rId9" Type="http://schemas.openxmlformats.org/officeDocument/2006/relationships/image" Target="../media/image4.svg"/><Relationship Id="rId1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3" Type="http://schemas.openxmlformats.org/officeDocument/2006/relationships/slide" Target="../slides/slide2.xml"/><Relationship Id="rId7" Type="http://schemas.openxmlformats.org/officeDocument/2006/relationships/image" Target="../media/image2.svg"/><Relationship Id="rId12" Type="http://schemas.openxmlformats.org/officeDocument/2006/relationships/image" Target="../media/image7.png"/><Relationship Id="rId17" Type="http://schemas.openxmlformats.org/officeDocument/2006/relationships/image" Target="../media/image12.svg"/><Relationship Id="rId2" Type="http://schemas.openxmlformats.org/officeDocument/2006/relationships/slide" Target="../slides/slide4.xml"/><Relationship Id="rId16"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png"/><Relationship Id="rId11" Type="http://schemas.openxmlformats.org/officeDocument/2006/relationships/image" Target="../media/image6.svg"/><Relationship Id="rId5" Type="http://schemas.openxmlformats.org/officeDocument/2006/relationships/slide" Target="../slides/slide7.xml"/><Relationship Id="rId1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slide" Target="../slides/slide13.xml"/><Relationship Id="rId9" Type="http://schemas.openxmlformats.org/officeDocument/2006/relationships/image" Target="../media/image4.svg"/><Relationship Id="rId1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3" Type="http://schemas.openxmlformats.org/officeDocument/2006/relationships/slide" Target="../slides/slide2.xml"/><Relationship Id="rId7" Type="http://schemas.openxmlformats.org/officeDocument/2006/relationships/image" Target="../media/image2.svg"/><Relationship Id="rId12" Type="http://schemas.openxmlformats.org/officeDocument/2006/relationships/image" Target="../media/image7.png"/><Relationship Id="rId17" Type="http://schemas.openxmlformats.org/officeDocument/2006/relationships/image" Target="../media/image12.svg"/><Relationship Id="rId2" Type="http://schemas.openxmlformats.org/officeDocument/2006/relationships/slide" Target="../slides/slide4.xml"/><Relationship Id="rId16"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png"/><Relationship Id="rId11" Type="http://schemas.openxmlformats.org/officeDocument/2006/relationships/image" Target="../media/image6.svg"/><Relationship Id="rId5" Type="http://schemas.openxmlformats.org/officeDocument/2006/relationships/slide" Target="../slides/slide7.xml"/><Relationship Id="rId1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slide" Target="../slides/slide13.xml"/><Relationship Id="rId9" Type="http://schemas.openxmlformats.org/officeDocument/2006/relationships/image" Target="../media/image4.svg"/><Relationship Id="rId1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بخش اول">
    <p:bg>
      <p:bgPr>
        <a:gradFill flip="none" rotWithShape="1">
          <a:gsLst>
            <a:gs pos="0">
              <a:schemeClr val="bg1">
                <a:tint val="93000"/>
                <a:satMod val="150000"/>
                <a:shade val="98000"/>
                <a:lumMod val="102000"/>
              </a:schemeClr>
            </a:gs>
            <a:gs pos="31000">
              <a:schemeClr val="bg1">
                <a:tint val="98000"/>
                <a:satMod val="130000"/>
                <a:shade val="90000"/>
                <a:lumMod val="103000"/>
              </a:schemeClr>
            </a:gs>
            <a:gs pos="100000">
              <a:schemeClr val="bg1">
                <a:shade val="63000"/>
                <a:satMod val="120000"/>
              </a:schemeClr>
            </a:gs>
          </a:gsLst>
          <a:lin ang="10800000" scaled="1"/>
          <a:tileRect/>
        </a:gradFill>
        <a:effectLst/>
      </p:bgPr>
    </p:bg>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3224D134-5467-EA1F-A23C-E86601D8BE08}"/>
              </a:ext>
            </a:extLst>
          </p:cNvPr>
          <p:cNvSpPr/>
          <p:nvPr userDrawn="1"/>
        </p:nvSpPr>
        <p:spPr>
          <a:xfrm flipH="1">
            <a:off x="2792493" y="6202074"/>
            <a:ext cx="9210280" cy="466344"/>
          </a:xfrm>
          <a:prstGeom prst="rect">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a-IR" sz="2400" b="1" dirty="0">
              <a:solidFill>
                <a:schemeClr val="tx1">
                  <a:lumMod val="85000"/>
                  <a:lumOff val="15000"/>
                </a:schemeClr>
              </a:solidFill>
              <a:latin typeface="Calibri Light" panose="020F0302020204030204" pitchFamily="34" charset="0"/>
              <a:cs typeface="Calibri Light" panose="020F0302020204030204" pitchFamily="34" charset="0"/>
            </a:endParaRPr>
          </a:p>
        </p:txBody>
      </p:sp>
      <p:sp>
        <p:nvSpPr>
          <p:cNvPr id="64" name="TextBox 63">
            <a:extLst>
              <a:ext uri="{FF2B5EF4-FFF2-40B4-BE49-F238E27FC236}">
                <a16:creationId xmlns:a16="http://schemas.microsoft.com/office/drawing/2014/main" id="{D3FD0C05-EDEE-542A-41DF-A84A383628A3}"/>
              </a:ext>
            </a:extLst>
          </p:cNvPr>
          <p:cNvSpPr txBox="1"/>
          <p:nvPr userDrawn="1"/>
        </p:nvSpPr>
        <p:spPr>
          <a:xfrm flipH="1">
            <a:off x="2837073" y="6311281"/>
            <a:ext cx="6702076" cy="276999"/>
          </a:xfrm>
          <a:prstGeom prst="rect">
            <a:avLst/>
          </a:prstGeom>
          <a:noFill/>
        </p:spPr>
        <p:txBody>
          <a:bodyPr wrap="square" rtlCol="0">
            <a:spAutoFit/>
          </a:bodyPr>
          <a:lstStyle/>
          <a:p>
            <a:pPr algn="l" rtl="0"/>
            <a:r>
              <a:rPr lang="en-US" sz="1200" dirty="0">
                <a:solidFill>
                  <a:schemeClr val="tx1">
                    <a:lumMod val="85000"/>
                    <a:lumOff val="15000"/>
                  </a:schemeClr>
                </a:solidFill>
                <a:latin typeface="Calibri Light" panose="020F0302020204030204" pitchFamily="34" charset="0"/>
                <a:cs typeface="Calibri Light" panose="020F0302020204030204" pitchFamily="34" charset="0"/>
              </a:rPr>
              <a:t>Learning English by Studying Idioms</a:t>
            </a:r>
          </a:p>
        </p:txBody>
      </p:sp>
      <p:cxnSp>
        <p:nvCxnSpPr>
          <p:cNvPr id="65" name="Straight Connector 64">
            <a:extLst>
              <a:ext uri="{FF2B5EF4-FFF2-40B4-BE49-F238E27FC236}">
                <a16:creationId xmlns:a16="http://schemas.microsoft.com/office/drawing/2014/main" id="{F15CE415-F4E0-4933-43ED-2CF3A57AEF16}"/>
              </a:ext>
            </a:extLst>
          </p:cNvPr>
          <p:cNvCxnSpPr>
            <a:cxnSpLocks/>
          </p:cNvCxnSpPr>
          <p:nvPr userDrawn="1"/>
        </p:nvCxnSpPr>
        <p:spPr>
          <a:xfrm flipH="1">
            <a:off x="9806806" y="6257457"/>
            <a:ext cx="0" cy="350845"/>
          </a:xfrm>
          <a:prstGeom prst="line">
            <a:avLst/>
          </a:prstGeom>
          <a:ln w="19050" cap="rnd">
            <a:solidFill>
              <a:srgbClr val="2B3C82"/>
            </a:solidFill>
            <a:round/>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BA867F24-71F6-8535-EDD9-D28E08760E9E}"/>
              </a:ext>
            </a:extLst>
          </p:cNvPr>
          <p:cNvSpPr txBox="1"/>
          <p:nvPr userDrawn="1"/>
        </p:nvSpPr>
        <p:spPr>
          <a:xfrm flipH="1">
            <a:off x="9855999" y="6295239"/>
            <a:ext cx="2070445" cy="276999"/>
          </a:xfrm>
          <a:prstGeom prst="rect">
            <a:avLst/>
          </a:prstGeom>
          <a:noFill/>
        </p:spPr>
        <p:txBody>
          <a:bodyPr wrap="square" rtlCol="0">
            <a:spAutoFit/>
          </a:bodyPr>
          <a:lstStyle/>
          <a:p>
            <a:pPr algn="l" rtl="0"/>
            <a:r>
              <a:rPr lang="en-US" sz="1200" dirty="0">
                <a:solidFill>
                  <a:schemeClr val="tx1">
                    <a:lumMod val="85000"/>
                    <a:lumOff val="15000"/>
                  </a:schemeClr>
                </a:solidFill>
                <a:latin typeface="Calibri Light" panose="020F0302020204030204" pitchFamily="34" charset="0"/>
                <a:cs typeface="Calibri Light" panose="020F0302020204030204" pitchFamily="34" charset="0"/>
              </a:rPr>
              <a:t>Tuesday 05 May 2026</a:t>
            </a:r>
          </a:p>
        </p:txBody>
      </p:sp>
      <p:sp>
        <p:nvSpPr>
          <p:cNvPr id="39" name="Rectangle: Rounded Corners 38">
            <a:extLst>
              <a:ext uri="{FF2B5EF4-FFF2-40B4-BE49-F238E27FC236}">
                <a16:creationId xmlns:a16="http://schemas.microsoft.com/office/drawing/2014/main" id="{5711C1F4-1E18-C103-E5BD-A06F0A8BA9F5}"/>
              </a:ext>
            </a:extLst>
          </p:cNvPr>
          <p:cNvSpPr/>
          <p:nvPr userDrawn="1"/>
        </p:nvSpPr>
        <p:spPr>
          <a:xfrm flipH="1">
            <a:off x="189227" y="198874"/>
            <a:ext cx="2169044" cy="541876"/>
          </a:xfrm>
          <a:prstGeom prst="roundRect">
            <a:avLst>
              <a:gd name="adj" fmla="val 50000"/>
            </a:avLst>
          </a:prstGeom>
          <a:solidFill>
            <a:schemeClr val="bg1">
              <a:lumMod val="95000"/>
            </a:schemeClr>
          </a:solidFill>
          <a:ln w="28575" cap="rnd">
            <a:solidFill>
              <a:schemeClr val="bg1"/>
            </a:solidFill>
            <a:round/>
          </a:ln>
          <a:effectLst>
            <a:outerShdw blurRad="635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lvl="0" algn="l" rtl="0"/>
            <a:endParaRPr lang="fa-IR" sz="1600">
              <a:solidFill>
                <a:srgbClr val="2B3C82"/>
              </a:solidFill>
              <a:latin typeface="Calibri Light" panose="020F0302020204030204" pitchFamily="34" charset="0"/>
            </a:endParaRPr>
          </a:p>
        </p:txBody>
      </p:sp>
      <p:sp>
        <p:nvSpPr>
          <p:cNvPr id="49" name="Arrow: Pentagon 48">
            <a:extLst>
              <a:ext uri="{FF2B5EF4-FFF2-40B4-BE49-F238E27FC236}">
                <a16:creationId xmlns:a16="http://schemas.microsoft.com/office/drawing/2014/main" id="{79925E29-B139-DDD9-7799-4F3FA9EBD1B7}"/>
              </a:ext>
            </a:extLst>
          </p:cNvPr>
          <p:cNvSpPr/>
          <p:nvPr userDrawn="1"/>
        </p:nvSpPr>
        <p:spPr>
          <a:xfrm rot="10800000" flipH="1">
            <a:off x="1521260" y="1040371"/>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57" name="Freeform: Shape 56">
            <a:extLst>
              <a:ext uri="{FF2B5EF4-FFF2-40B4-BE49-F238E27FC236}">
                <a16:creationId xmlns:a16="http://schemas.microsoft.com/office/drawing/2014/main" id="{E601AD95-988A-0B4A-2796-2F6A486C2E08}"/>
              </a:ext>
            </a:extLst>
          </p:cNvPr>
          <p:cNvSpPr/>
          <p:nvPr userDrawn="1"/>
        </p:nvSpPr>
        <p:spPr>
          <a:xfrm rot="16200000" flipH="1">
            <a:off x="897607" y="297409"/>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448" name="Rectangle: Rounded Corners 447">
            <a:hlinkClick r:id="rId2" action="ppaction://hlinksldjump"/>
            <a:extLst>
              <a:ext uri="{FF2B5EF4-FFF2-40B4-BE49-F238E27FC236}">
                <a16:creationId xmlns:a16="http://schemas.microsoft.com/office/drawing/2014/main" id="{DF4F1F1A-584F-FDC0-7A56-3922C25C9C46}"/>
              </a:ext>
            </a:extLst>
          </p:cNvPr>
          <p:cNvSpPr/>
          <p:nvPr userDrawn="1"/>
        </p:nvSpPr>
        <p:spPr>
          <a:xfrm flipH="1">
            <a:off x="318781" y="1115696"/>
            <a:ext cx="1681058"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10000"/>
              </a:lnSpc>
            </a:pPr>
            <a:r>
              <a:rPr lang="en-US" sz="1600" b="1" dirty="0">
                <a:solidFill>
                  <a:schemeClr val="bg1"/>
                </a:solidFill>
                <a:latin typeface="Bahnschrift" panose="020B0502040204020203" pitchFamily="34" charset="0"/>
                <a:cs typeface="+mj-cs"/>
              </a:rPr>
              <a:t>Cut to the chase</a:t>
            </a:r>
          </a:p>
        </p:txBody>
      </p:sp>
      <p:sp>
        <p:nvSpPr>
          <p:cNvPr id="456" name="Arrow: Pentagon 455">
            <a:extLst>
              <a:ext uri="{FF2B5EF4-FFF2-40B4-BE49-F238E27FC236}">
                <a16:creationId xmlns:a16="http://schemas.microsoft.com/office/drawing/2014/main" id="{F5C9756B-A074-DC81-9422-162A4907A8DD}"/>
              </a:ext>
            </a:extLst>
          </p:cNvPr>
          <p:cNvSpPr/>
          <p:nvPr userDrawn="1"/>
        </p:nvSpPr>
        <p:spPr>
          <a:xfrm rot="10800000" flipH="1">
            <a:off x="1521260" y="1903458"/>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457" name="Freeform: Shape 456">
            <a:extLst>
              <a:ext uri="{FF2B5EF4-FFF2-40B4-BE49-F238E27FC236}">
                <a16:creationId xmlns:a16="http://schemas.microsoft.com/office/drawing/2014/main" id="{7544733E-D063-5ECD-74F0-CE55542EAA54}"/>
              </a:ext>
            </a:extLst>
          </p:cNvPr>
          <p:cNvSpPr/>
          <p:nvPr userDrawn="1"/>
        </p:nvSpPr>
        <p:spPr>
          <a:xfrm rot="16200000" flipH="1">
            <a:off x="895061" y="1170488"/>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465" name="Arrow: Pentagon 464">
            <a:extLst>
              <a:ext uri="{FF2B5EF4-FFF2-40B4-BE49-F238E27FC236}">
                <a16:creationId xmlns:a16="http://schemas.microsoft.com/office/drawing/2014/main" id="{DD71B490-9081-07C2-C1BB-2F02114C9FEB}"/>
              </a:ext>
            </a:extLst>
          </p:cNvPr>
          <p:cNvSpPr/>
          <p:nvPr userDrawn="1"/>
        </p:nvSpPr>
        <p:spPr>
          <a:xfrm rot="10800000" flipH="1">
            <a:off x="1521260" y="2766545"/>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466" name="Freeform: Shape 465">
            <a:extLst>
              <a:ext uri="{FF2B5EF4-FFF2-40B4-BE49-F238E27FC236}">
                <a16:creationId xmlns:a16="http://schemas.microsoft.com/office/drawing/2014/main" id="{C3802D75-2717-7D19-2001-03AFDC7E1C34}"/>
              </a:ext>
            </a:extLst>
          </p:cNvPr>
          <p:cNvSpPr/>
          <p:nvPr userDrawn="1"/>
        </p:nvSpPr>
        <p:spPr>
          <a:xfrm rot="16200000" flipH="1">
            <a:off x="897607" y="2023583"/>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473" name="Arrow: Pentagon 472">
            <a:extLst>
              <a:ext uri="{FF2B5EF4-FFF2-40B4-BE49-F238E27FC236}">
                <a16:creationId xmlns:a16="http://schemas.microsoft.com/office/drawing/2014/main" id="{37400D39-DDD8-1BA4-1E41-4D7964B8C42C}"/>
              </a:ext>
            </a:extLst>
          </p:cNvPr>
          <p:cNvSpPr/>
          <p:nvPr userDrawn="1"/>
        </p:nvSpPr>
        <p:spPr>
          <a:xfrm rot="10800000" flipH="1">
            <a:off x="1521260" y="3629632"/>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474" name="Freeform: Shape 473">
            <a:extLst>
              <a:ext uri="{FF2B5EF4-FFF2-40B4-BE49-F238E27FC236}">
                <a16:creationId xmlns:a16="http://schemas.microsoft.com/office/drawing/2014/main" id="{51BB5795-1B95-41F0-8964-8C9241E81915}"/>
              </a:ext>
            </a:extLst>
          </p:cNvPr>
          <p:cNvSpPr/>
          <p:nvPr userDrawn="1"/>
        </p:nvSpPr>
        <p:spPr>
          <a:xfrm rot="16200000" flipH="1">
            <a:off x="897607" y="2886670"/>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482" name="Arrow: Pentagon 481">
            <a:extLst>
              <a:ext uri="{FF2B5EF4-FFF2-40B4-BE49-F238E27FC236}">
                <a16:creationId xmlns:a16="http://schemas.microsoft.com/office/drawing/2014/main" id="{C1C874B0-7969-3FBA-A0E6-7C307AC15BFC}"/>
              </a:ext>
            </a:extLst>
          </p:cNvPr>
          <p:cNvSpPr/>
          <p:nvPr userDrawn="1"/>
        </p:nvSpPr>
        <p:spPr>
          <a:xfrm rot="10800000" flipH="1">
            <a:off x="1521260" y="4492719"/>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483" name="Freeform: Shape 482">
            <a:extLst>
              <a:ext uri="{FF2B5EF4-FFF2-40B4-BE49-F238E27FC236}">
                <a16:creationId xmlns:a16="http://schemas.microsoft.com/office/drawing/2014/main" id="{40723CC3-33C9-0337-1B37-E09E17EB7E42}"/>
              </a:ext>
            </a:extLst>
          </p:cNvPr>
          <p:cNvSpPr/>
          <p:nvPr userDrawn="1"/>
        </p:nvSpPr>
        <p:spPr>
          <a:xfrm rot="16200000" flipH="1">
            <a:off x="897607" y="3749757"/>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a:latin typeface="Calibri Light" panose="020F0302020204030204" pitchFamily="34" charset="0"/>
            </a:endParaRPr>
          </a:p>
        </p:txBody>
      </p:sp>
      <p:sp>
        <p:nvSpPr>
          <p:cNvPr id="489" name="Arrow: Pentagon 488">
            <a:extLst>
              <a:ext uri="{FF2B5EF4-FFF2-40B4-BE49-F238E27FC236}">
                <a16:creationId xmlns:a16="http://schemas.microsoft.com/office/drawing/2014/main" id="{2244059A-A8A6-0EC1-2DD6-E3800AF76FAF}"/>
              </a:ext>
            </a:extLst>
          </p:cNvPr>
          <p:cNvSpPr/>
          <p:nvPr userDrawn="1"/>
        </p:nvSpPr>
        <p:spPr>
          <a:xfrm rot="10800000" flipH="1">
            <a:off x="1521260" y="5355808"/>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490" name="Freeform: Shape 489">
            <a:extLst>
              <a:ext uri="{FF2B5EF4-FFF2-40B4-BE49-F238E27FC236}">
                <a16:creationId xmlns:a16="http://schemas.microsoft.com/office/drawing/2014/main" id="{A09E7C73-6B1B-7406-5B5C-6CAD51F5AD17}"/>
              </a:ext>
            </a:extLst>
          </p:cNvPr>
          <p:cNvSpPr/>
          <p:nvPr userDrawn="1"/>
        </p:nvSpPr>
        <p:spPr>
          <a:xfrm rot="16200000" flipH="1">
            <a:off x="897607" y="4612846"/>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a:latin typeface="Calibri Light" panose="020F0302020204030204" pitchFamily="34" charset="0"/>
            </a:endParaRPr>
          </a:p>
        </p:txBody>
      </p:sp>
      <p:sp>
        <p:nvSpPr>
          <p:cNvPr id="496" name="Rectangle: Rounded Corners 495">
            <a:extLst>
              <a:ext uri="{FF2B5EF4-FFF2-40B4-BE49-F238E27FC236}">
                <a16:creationId xmlns:a16="http://schemas.microsoft.com/office/drawing/2014/main" id="{85591184-144F-F16D-01AF-B5DF0EE6E731}"/>
              </a:ext>
            </a:extLst>
          </p:cNvPr>
          <p:cNvSpPr/>
          <p:nvPr userDrawn="1"/>
        </p:nvSpPr>
        <p:spPr>
          <a:xfrm flipH="1">
            <a:off x="424330" y="6211080"/>
            <a:ext cx="1722395" cy="423991"/>
          </a:xfrm>
          <a:prstGeom prst="roundRect">
            <a:avLst>
              <a:gd name="adj" fmla="val 16587"/>
            </a:avLst>
          </a:prstGeom>
          <a:solidFill>
            <a:schemeClr val="bg1"/>
          </a:solidFill>
          <a:ln>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sp>
        <p:nvSpPr>
          <p:cNvPr id="498" name="Slide Number Placeholder 4">
            <a:extLst>
              <a:ext uri="{FF2B5EF4-FFF2-40B4-BE49-F238E27FC236}">
                <a16:creationId xmlns:a16="http://schemas.microsoft.com/office/drawing/2014/main" id="{CEE0DC2C-8749-FBF5-1D23-5D08E2EBC413}"/>
              </a:ext>
            </a:extLst>
          </p:cNvPr>
          <p:cNvSpPr txBox="1">
            <a:spLocks/>
          </p:cNvSpPr>
          <p:nvPr userDrawn="1"/>
        </p:nvSpPr>
        <p:spPr>
          <a:xfrm flipH="1">
            <a:off x="984297" y="6280238"/>
            <a:ext cx="562134" cy="276192"/>
          </a:xfrm>
          <a:prstGeom prst="rect">
            <a:avLst/>
          </a:prstGeom>
          <a:solidFill>
            <a:schemeClr val="bg1">
              <a:lumMod val="95000"/>
            </a:schemeClr>
          </a:solidFill>
        </p:spPr>
        <p:txBody>
          <a:bodyPr vert="horz" lIns="91440" tIns="45720" rIns="91440" bIns="45720" rtlCol="0" anchor="ctr"/>
          <a:lstStyle>
            <a:defPPr>
              <a:defRPr lang="fa-IR"/>
            </a:defPPr>
            <a:lvl1pPr marL="0" algn="ctr" defTabSz="914400" rtl="0" eaLnBrk="1" latinLnBrk="0" hangingPunct="1">
              <a:defRPr sz="16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0ED6333E-CDBE-4251-ACF0-1EFC05FB4053}" type="slidenum">
              <a:rPr lang="en-US" sz="1400" b="1" smtClean="0">
                <a:latin typeface="+mj-lt"/>
                <a:cs typeface="B Titr" panose="00000700000000000000" pitchFamily="2" charset="-78"/>
              </a:rPr>
              <a:t>‹#›</a:t>
            </a:fld>
            <a:endParaRPr lang="en-US" sz="1400" b="1" dirty="0">
              <a:latin typeface="+mj-lt"/>
              <a:cs typeface="B Titr" panose="00000700000000000000" pitchFamily="2" charset="-78"/>
            </a:endParaRPr>
          </a:p>
        </p:txBody>
      </p:sp>
      <p:grpSp>
        <p:nvGrpSpPr>
          <p:cNvPr id="499" name="Group 498">
            <a:extLst>
              <a:ext uri="{FF2B5EF4-FFF2-40B4-BE49-F238E27FC236}">
                <a16:creationId xmlns:a16="http://schemas.microsoft.com/office/drawing/2014/main" id="{7CC15DF2-36F8-1F9A-F76F-82A06599AD3B}"/>
              </a:ext>
            </a:extLst>
          </p:cNvPr>
          <p:cNvGrpSpPr/>
          <p:nvPr userDrawn="1"/>
        </p:nvGrpSpPr>
        <p:grpSpPr>
          <a:xfrm>
            <a:off x="610088" y="6272188"/>
            <a:ext cx="307655" cy="307655"/>
            <a:chOff x="9646756" y="6369170"/>
            <a:chExt cx="307655" cy="307655"/>
          </a:xfrm>
          <a:effectLst/>
        </p:grpSpPr>
        <p:sp>
          <p:nvSpPr>
            <p:cNvPr id="500" name="Oval 499">
              <a:hlinkClick r:id="" action="ppaction://hlinkshowjump?jump=previousslide"/>
              <a:extLst>
                <a:ext uri="{FF2B5EF4-FFF2-40B4-BE49-F238E27FC236}">
                  <a16:creationId xmlns:a16="http://schemas.microsoft.com/office/drawing/2014/main" id="{D202E31E-8961-03B1-F188-0980702AE1E5}"/>
                </a:ext>
              </a:extLst>
            </p:cNvPr>
            <p:cNvSpPr/>
            <p:nvPr/>
          </p:nvSpPr>
          <p:spPr>
            <a:xfrm>
              <a:off x="9646756" y="6369170"/>
              <a:ext cx="307655" cy="307655"/>
            </a:xfrm>
            <a:prstGeom prst="ellipse">
              <a:avLst/>
            </a:prstGeom>
            <a:solidFill>
              <a:schemeClr val="accent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latin typeface="Calibri Light" panose="020F0302020204030204" pitchFamily="34" charset="0"/>
                <a:cs typeface="B Titr" panose="00000700000000000000" pitchFamily="2" charset="-78"/>
              </a:endParaRPr>
            </a:p>
          </p:txBody>
        </p:sp>
        <p:sp>
          <p:nvSpPr>
            <p:cNvPr id="501" name="L-Shape 500">
              <a:hlinkClick r:id="" action="ppaction://hlinkshowjump?jump=previousslide"/>
              <a:extLst>
                <a:ext uri="{FF2B5EF4-FFF2-40B4-BE49-F238E27FC236}">
                  <a16:creationId xmlns:a16="http://schemas.microsoft.com/office/drawing/2014/main" id="{B5092419-BE63-B74E-3C76-A7E9FC0C65A3}"/>
                </a:ext>
              </a:extLst>
            </p:cNvPr>
            <p:cNvSpPr/>
            <p:nvPr/>
          </p:nvSpPr>
          <p:spPr>
            <a:xfrm rot="2700000">
              <a:off x="9752194" y="6455948"/>
              <a:ext cx="134098" cy="134098"/>
            </a:xfrm>
            <a:prstGeom prst="corner">
              <a:avLst>
                <a:gd name="adj1" fmla="val 20287"/>
                <a:gd name="adj2" fmla="val 1883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grpSp>
      <p:sp>
        <p:nvSpPr>
          <p:cNvPr id="502" name="Rectangle: Rounded Corners 501">
            <a:hlinkClick r:id="rId3" action="ppaction://hlinksldjump"/>
            <a:extLst>
              <a:ext uri="{FF2B5EF4-FFF2-40B4-BE49-F238E27FC236}">
                <a16:creationId xmlns:a16="http://schemas.microsoft.com/office/drawing/2014/main" id="{61A6FDD9-FFFD-5C48-950B-2B6C1DC22C3E}"/>
              </a:ext>
            </a:extLst>
          </p:cNvPr>
          <p:cNvSpPr/>
          <p:nvPr userDrawn="1"/>
        </p:nvSpPr>
        <p:spPr>
          <a:xfrm flipH="1">
            <a:off x="344448" y="269466"/>
            <a:ext cx="1882157" cy="400692"/>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20000"/>
              </a:lnSpc>
            </a:pPr>
            <a:r>
              <a:rPr lang="en-US" sz="1600" b="1" dirty="0">
                <a:solidFill>
                  <a:schemeClr val="accent1"/>
                </a:solidFill>
                <a:latin typeface="Bahnschrift" panose="020B0502040204020203" pitchFamily="34" charset="0"/>
                <a:cs typeface="Calibri Light" panose="020F0302020204030204" pitchFamily="34" charset="0"/>
              </a:rPr>
              <a:t>Academic Idioms</a:t>
            </a:r>
          </a:p>
        </p:txBody>
      </p:sp>
      <p:grpSp>
        <p:nvGrpSpPr>
          <p:cNvPr id="503" name="Group 502">
            <a:extLst>
              <a:ext uri="{FF2B5EF4-FFF2-40B4-BE49-F238E27FC236}">
                <a16:creationId xmlns:a16="http://schemas.microsoft.com/office/drawing/2014/main" id="{D77F8F78-0DD1-D129-412E-B770E5468AFA}"/>
              </a:ext>
            </a:extLst>
          </p:cNvPr>
          <p:cNvGrpSpPr/>
          <p:nvPr userDrawn="1"/>
        </p:nvGrpSpPr>
        <p:grpSpPr>
          <a:xfrm flipH="1">
            <a:off x="1614481" y="6262635"/>
            <a:ext cx="307655" cy="307655"/>
            <a:chOff x="9646756" y="6369170"/>
            <a:chExt cx="307655" cy="307655"/>
          </a:xfrm>
          <a:effectLst/>
        </p:grpSpPr>
        <p:sp>
          <p:nvSpPr>
            <p:cNvPr id="504" name="Oval 503">
              <a:hlinkClick r:id="" action="ppaction://hlinkshowjump?jump=nextslide"/>
              <a:extLst>
                <a:ext uri="{FF2B5EF4-FFF2-40B4-BE49-F238E27FC236}">
                  <a16:creationId xmlns:a16="http://schemas.microsoft.com/office/drawing/2014/main" id="{5838D273-37BD-92A4-048F-A3BFC14E71D4}"/>
                </a:ext>
              </a:extLst>
            </p:cNvPr>
            <p:cNvSpPr/>
            <p:nvPr/>
          </p:nvSpPr>
          <p:spPr>
            <a:xfrm>
              <a:off x="9646756" y="6369170"/>
              <a:ext cx="307655" cy="307655"/>
            </a:xfrm>
            <a:prstGeom prst="ellipse">
              <a:avLst/>
            </a:prstGeom>
            <a:solidFill>
              <a:schemeClr val="accent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latin typeface="Calibri Light" panose="020F0302020204030204" pitchFamily="34" charset="0"/>
                <a:cs typeface="B Titr" panose="00000700000000000000" pitchFamily="2" charset="-78"/>
              </a:endParaRPr>
            </a:p>
          </p:txBody>
        </p:sp>
        <p:sp>
          <p:nvSpPr>
            <p:cNvPr id="505" name="L-Shape 504">
              <a:hlinkClick r:id="" action="ppaction://hlinkshowjump?jump=nextslide"/>
              <a:extLst>
                <a:ext uri="{FF2B5EF4-FFF2-40B4-BE49-F238E27FC236}">
                  <a16:creationId xmlns:a16="http://schemas.microsoft.com/office/drawing/2014/main" id="{86B862DC-1370-5C11-6897-225ECD58FFA8}"/>
                </a:ext>
              </a:extLst>
            </p:cNvPr>
            <p:cNvSpPr/>
            <p:nvPr/>
          </p:nvSpPr>
          <p:spPr>
            <a:xfrm rot="2700000">
              <a:off x="9752194" y="6455948"/>
              <a:ext cx="134098" cy="134098"/>
            </a:xfrm>
            <a:prstGeom prst="corner">
              <a:avLst>
                <a:gd name="adj1" fmla="val 20287"/>
                <a:gd name="adj2" fmla="val 1883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grpSp>
      <p:cxnSp>
        <p:nvCxnSpPr>
          <p:cNvPr id="506" name="Straight Connector 505">
            <a:extLst>
              <a:ext uri="{FF2B5EF4-FFF2-40B4-BE49-F238E27FC236}">
                <a16:creationId xmlns:a16="http://schemas.microsoft.com/office/drawing/2014/main" id="{0E3781F2-A317-EEA4-54FE-FF4854555826}"/>
              </a:ext>
            </a:extLst>
          </p:cNvPr>
          <p:cNvCxnSpPr>
            <a:cxnSpLocks/>
          </p:cNvCxnSpPr>
          <p:nvPr userDrawn="1"/>
        </p:nvCxnSpPr>
        <p:spPr>
          <a:xfrm flipH="1">
            <a:off x="2573639" y="0"/>
            <a:ext cx="0" cy="685800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07" name="Oval 506">
            <a:extLst>
              <a:ext uri="{FF2B5EF4-FFF2-40B4-BE49-F238E27FC236}">
                <a16:creationId xmlns:a16="http://schemas.microsoft.com/office/drawing/2014/main" id="{2AEC4D29-9405-015B-0C74-54805AB8DE2C}"/>
              </a:ext>
            </a:extLst>
          </p:cNvPr>
          <p:cNvSpPr/>
          <p:nvPr userDrawn="1"/>
        </p:nvSpPr>
        <p:spPr>
          <a:xfrm flipH="1">
            <a:off x="2470623" y="1181209"/>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508" name="Oval 507">
            <a:extLst>
              <a:ext uri="{FF2B5EF4-FFF2-40B4-BE49-F238E27FC236}">
                <a16:creationId xmlns:a16="http://schemas.microsoft.com/office/drawing/2014/main" id="{85EFCAD9-7032-29DE-F262-3A20A2C2CBCA}"/>
              </a:ext>
            </a:extLst>
          </p:cNvPr>
          <p:cNvSpPr/>
          <p:nvPr userDrawn="1"/>
        </p:nvSpPr>
        <p:spPr>
          <a:xfrm flipH="1">
            <a:off x="2470623" y="2044296"/>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509" name="Oval 508">
            <a:extLst>
              <a:ext uri="{FF2B5EF4-FFF2-40B4-BE49-F238E27FC236}">
                <a16:creationId xmlns:a16="http://schemas.microsoft.com/office/drawing/2014/main" id="{F469853F-FFC4-7ED9-D6A7-41908CEAC2F7}"/>
              </a:ext>
            </a:extLst>
          </p:cNvPr>
          <p:cNvSpPr/>
          <p:nvPr userDrawn="1"/>
        </p:nvSpPr>
        <p:spPr>
          <a:xfrm flipH="1">
            <a:off x="2470623" y="2907383"/>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510" name="Oval 509">
            <a:extLst>
              <a:ext uri="{FF2B5EF4-FFF2-40B4-BE49-F238E27FC236}">
                <a16:creationId xmlns:a16="http://schemas.microsoft.com/office/drawing/2014/main" id="{1DBA5D98-56BC-71BB-22DE-B651E085CF77}"/>
              </a:ext>
            </a:extLst>
          </p:cNvPr>
          <p:cNvSpPr/>
          <p:nvPr userDrawn="1"/>
        </p:nvSpPr>
        <p:spPr>
          <a:xfrm flipH="1">
            <a:off x="2470623" y="3770470"/>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511" name="Oval 510">
            <a:extLst>
              <a:ext uri="{FF2B5EF4-FFF2-40B4-BE49-F238E27FC236}">
                <a16:creationId xmlns:a16="http://schemas.microsoft.com/office/drawing/2014/main" id="{32665E79-3342-555C-5BFE-BA19342A0079}"/>
              </a:ext>
            </a:extLst>
          </p:cNvPr>
          <p:cNvSpPr/>
          <p:nvPr userDrawn="1"/>
        </p:nvSpPr>
        <p:spPr>
          <a:xfrm flipH="1">
            <a:off x="2470623" y="4633557"/>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76" name="Oval 75">
            <a:extLst>
              <a:ext uri="{FF2B5EF4-FFF2-40B4-BE49-F238E27FC236}">
                <a16:creationId xmlns:a16="http://schemas.microsoft.com/office/drawing/2014/main" id="{961FB100-1030-2396-6E8E-607D15692949}"/>
              </a:ext>
            </a:extLst>
          </p:cNvPr>
          <p:cNvSpPr/>
          <p:nvPr userDrawn="1"/>
        </p:nvSpPr>
        <p:spPr>
          <a:xfrm flipH="1">
            <a:off x="2470623" y="5496646"/>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584" name="Rectangle 583">
            <a:extLst>
              <a:ext uri="{FF2B5EF4-FFF2-40B4-BE49-F238E27FC236}">
                <a16:creationId xmlns:a16="http://schemas.microsoft.com/office/drawing/2014/main" id="{7C283DDB-09B7-9EFD-AD40-56EFDA60886B}"/>
              </a:ext>
            </a:extLst>
          </p:cNvPr>
          <p:cNvSpPr/>
          <p:nvPr userDrawn="1"/>
        </p:nvSpPr>
        <p:spPr>
          <a:xfrm>
            <a:off x="5154766" y="722978"/>
            <a:ext cx="4485733"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hlinkClick r:id="rId2" action="ppaction://hlinksldjump"/>
            <a:extLst>
              <a:ext uri="{FF2B5EF4-FFF2-40B4-BE49-F238E27FC236}">
                <a16:creationId xmlns:a16="http://schemas.microsoft.com/office/drawing/2014/main" id="{FC71019F-1FA3-BEFB-46CD-F9FB6165A03E}"/>
              </a:ext>
            </a:extLst>
          </p:cNvPr>
          <p:cNvSpPr/>
          <p:nvPr userDrawn="1"/>
        </p:nvSpPr>
        <p:spPr>
          <a:xfrm flipH="1">
            <a:off x="290670" y="1981567"/>
            <a:ext cx="1681058"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10000"/>
              </a:lnSpc>
            </a:pPr>
            <a:r>
              <a:rPr lang="en-US" sz="1600" b="1" dirty="0">
                <a:solidFill>
                  <a:schemeClr val="bg1"/>
                </a:solidFill>
                <a:latin typeface="Bahnschrift" panose="020B0502040204020203" pitchFamily="34" charset="0"/>
                <a:cs typeface="+mj-cs"/>
              </a:rPr>
              <a:t>Throw in the towel </a:t>
            </a:r>
          </a:p>
        </p:txBody>
      </p:sp>
      <p:sp>
        <p:nvSpPr>
          <p:cNvPr id="3" name="Rectangle: Rounded Corners 2">
            <a:hlinkClick r:id="rId2" action="ppaction://hlinksldjump"/>
            <a:extLst>
              <a:ext uri="{FF2B5EF4-FFF2-40B4-BE49-F238E27FC236}">
                <a16:creationId xmlns:a16="http://schemas.microsoft.com/office/drawing/2014/main" id="{B5AD070A-089C-9E0F-B4B9-C0B6C417BFC4}"/>
              </a:ext>
            </a:extLst>
          </p:cNvPr>
          <p:cNvSpPr/>
          <p:nvPr userDrawn="1"/>
        </p:nvSpPr>
        <p:spPr>
          <a:xfrm flipH="1">
            <a:off x="318781" y="2849650"/>
            <a:ext cx="1681058"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10000"/>
              </a:lnSpc>
            </a:pPr>
            <a:r>
              <a:rPr lang="en-US" sz="1600" b="1" dirty="0">
                <a:solidFill>
                  <a:schemeClr val="bg1"/>
                </a:solidFill>
                <a:latin typeface="Bahnschrift" panose="020B0502040204020203" pitchFamily="34" charset="0"/>
                <a:cs typeface="+mj-cs"/>
              </a:rPr>
              <a:t>Learn by rote</a:t>
            </a:r>
          </a:p>
        </p:txBody>
      </p:sp>
      <p:sp>
        <p:nvSpPr>
          <p:cNvPr id="4" name="Rectangle: Rounded Corners 3">
            <a:hlinkClick r:id="rId2" action="ppaction://hlinksldjump"/>
            <a:extLst>
              <a:ext uri="{FF2B5EF4-FFF2-40B4-BE49-F238E27FC236}">
                <a16:creationId xmlns:a16="http://schemas.microsoft.com/office/drawing/2014/main" id="{47707755-5FC7-A263-07EE-9FB81133E8CF}"/>
              </a:ext>
            </a:extLst>
          </p:cNvPr>
          <p:cNvSpPr/>
          <p:nvPr userDrawn="1"/>
        </p:nvSpPr>
        <p:spPr>
          <a:xfrm flipH="1">
            <a:off x="318781" y="3692371"/>
            <a:ext cx="1681058"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10000"/>
              </a:lnSpc>
            </a:pPr>
            <a:r>
              <a:rPr lang="en-US" sz="1600" b="1" dirty="0">
                <a:solidFill>
                  <a:schemeClr val="bg1"/>
                </a:solidFill>
                <a:latin typeface="Bahnschrift" panose="020B0502040204020203" pitchFamily="34" charset="0"/>
                <a:cs typeface="+mj-cs"/>
              </a:rPr>
              <a:t>Draw a blank</a:t>
            </a:r>
          </a:p>
        </p:txBody>
      </p:sp>
      <p:sp>
        <p:nvSpPr>
          <p:cNvPr id="5" name="Rectangle: Rounded Corners 4">
            <a:hlinkClick r:id="rId2" action="ppaction://hlinksldjump"/>
            <a:extLst>
              <a:ext uri="{FF2B5EF4-FFF2-40B4-BE49-F238E27FC236}">
                <a16:creationId xmlns:a16="http://schemas.microsoft.com/office/drawing/2014/main" id="{F39B84AE-9EFE-BA01-FF83-96414FC59D7F}"/>
              </a:ext>
            </a:extLst>
          </p:cNvPr>
          <p:cNvSpPr/>
          <p:nvPr userDrawn="1"/>
        </p:nvSpPr>
        <p:spPr>
          <a:xfrm flipH="1">
            <a:off x="318781" y="4570828"/>
            <a:ext cx="1681058"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10000"/>
              </a:lnSpc>
            </a:pPr>
            <a:r>
              <a:rPr lang="en-US" sz="1600" b="1" dirty="0">
                <a:solidFill>
                  <a:schemeClr val="bg1"/>
                </a:solidFill>
                <a:latin typeface="Bahnschrift" panose="020B0502040204020203" pitchFamily="34" charset="0"/>
                <a:cs typeface="+mj-cs"/>
              </a:rPr>
              <a:t>Red tape </a:t>
            </a:r>
          </a:p>
        </p:txBody>
      </p:sp>
      <p:sp>
        <p:nvSpPr>
          <p:cNvPr id="6" name="Rectangle: Rounded Corners 5">
            <a:hlinkClick r:id="rId2" action="ppaction://hlinksldjump"/>
            <a:extLst>
              <a:ext uri="{FF2B5EF4-FFF2-40B4-BE49-F238E27FC236}">
                <a16:creationId xmlns:a16="http://schemas.microsoft.com/office/drawing/2014/main" id="{79925DE0-6EB1-3E46-870B-8487174329C4}"/>
              </a:ext>
            </a:extLst>
          </p:cNvPr>
          <p:cNvSpPr/>
          <p:nvPr userDrawn="1"/>
        </p:nvSpPr>
        <p:spPr>
          <a:xfrm flipH="1">
            <a:off x="292487" y="5410391"/>
            <a:ext cx="1681058"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10000"/>
              </a:lnSpc>
            </a:pPr>
            <a:r>
              <a:rPr lang="en-US" sz="1600" b="1" dirty="0">
                <a:solidFill>
                  <a:schemeClr val="bg1"/>
                </a:solidFill>
                <a:latin typeface="Bahnschrift" panose="020B0502040204020203" pitchFamily="34" charset="0"/>
                <a:cs typeface="+mj-cs"/>
              </a:rPr>
              <a:t>Cover a lot of ground </a:t>
            </a:r>
          </a:p>
        </p:txBody>
      </p:sp>
    </p:spTree>
    <p:extLst>
      <p:ext uri="{BB962C8B-B14F-4D97-AF65-F5344CB8AC3E}">
        <p14:creationId xmlns:p14="http://schemas.microsoft.com/office/powerpoint/2010/main" val="4082158133"/>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بخش پنجم">
    <p:bg>
      <p:bgPr>
        <a:gradFill>
          <a:gsLst>
            <a:gs pos="0">
              <a:schemeClr val="bg1"/>
            </a:gs>
            <a:gs pos="100000">
              <a:schemeClr val="bg1">
                <a:lumMod val="95000"/>
              </a:schemeClr>
            </a:gs>
          </a:gsLst>
          <a:lin ang="0" scaled="0"/>
        </a:gradFill>
        <a:effectLst/>
      </p:bgPr>
    </p:bg>
    <p:spTree>
      <p:nvGrpSpPr>
        <p:cNvPr id="1" name=""/>
        <p:cNvGrpSpPr/>
        <p:nvPr/>
      </p:nvGrpSpPr>
      <p:grpSpPr>
        <a:xfrm>
          <a:off x="0" y="0"/>
          <a:ext cx="0" cy="0"/>
          <a:chOff x="0" y="0"/>
          <a:chExt cx="0" cy="0"/>
        </a:xfrm>
      </p:grpSpPr>
      <p:cxnSp>
        <p:nvCxnSpPr>
          <p:cNvPr id="86" name="Straight Connector 85">
            <a:extLst>
              <a:ext uri="{FF2B5EF4-FFF2-40B4-BE49-F238E27FC236}">
                <a16:creationId xmlns:a16="http://schemas.microsoft.com/office/drawing/2014/main" id="{DF86A4F5-F656-4887-0124-9750C5BF37E8}"/>
              </a:ext>
            </a:extLst>
          </p:cNvPr>
          <p:cNvCxnSpPr>
            <a:cxnSpLocks/>
          </p:cNvCxnSpPr>
          <p:nvPr userDrawn="1"/>
        </p:nvCxnSpPr>
        <p:spPr>
          <a:xfrm flipH="1">
            <a:off x="2573639" y="0"/>
            <a:ext cx="0" cy="685800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5BC6B58-9DB7-39AF-57B5-CAA02A4597A3}"/>
              </a:ext>
            </a:extLst>
          </p:cNvPr>
          <p:cNvSpPr txBox="1"/>
          <p:nvPr userDrawn="1"/>
        </p:nvSpPr>
        <p:spPr>
          <a:xfrm flipH="1">
            <a:off x="2837073" y="6311281"/>
            <a:ext cx="6702076" cy="276999"/>
          </a:xfrm>
          <a:prstGeom prst="rect">
            <a:avLst/>
          </a:prstGeom>
          <a:noFill/>
        </p:spPr>
        <p:txBody>
          <a:bodyPr wrap="square" rtlCol="0">
            <a:spAutoFit/>
          </a:bodyPr>
          <a:lstStyle/>
          <a:p>
            <a:pPr algn="l" rtl="0"/>
            <a:r>
              <a:rPr lang="en-US" sz="1200" dirty="0">
                <a:solidFill>
                  <a:schemeClr val="tx1">
                    <a:lumMod val="85000"/>
                    <a:lumOff val="15000"/>
                  </a:schemeClr>
                </a:solidFill>
                <a:latin typeface="Calibri Light" panose="020F0302020204030204" pitchFamily="34" charset="0"/>
                <a:cs typeface="Calibri Light" panose="020F0302020204030204" pitchFamily="34" charset="0"/>
              </a:rPr>
              <a:t>Learning English by Studying Idioms</a:t>
            </a:r>
          </a:p>
        </p:txBody>
      </p:sp>
      <p:cxnSp>
        <p:nvCxnSpPr>
          <p:cNvPr id="3" name="Straight Connector 2">
            <a:extLst>
              <a:ext uri="{FF2B5EF4-FFF2-40B4-BE49-F238E27FC236}">
                <a16:creationId xmlns:a16="http://schemas.microsoft.com/office/drawing/2014/main" id="{9E200A84-C80B-3B1C-0773-BD5FDAC7E8C2}"/>
              </a:ext>
            </a:extLst>
          </p:cNvPr>
          <p:cNvCxnSpPr>
            <a:cxnSpLocks/>
          </p:cNvCxnSpPr>
          <p:nvPr userDrawn="1"/>
        </p:nvCxnSpPr>
        <p:spPr>
          <a:xfrm flipH="1">
            <a:off x="9806806" y="6257457"/>
            <a:ext cx="0" cy="350845"/>
          </a:xfrm>
          <a:prstGeom prst="line">
            <a:avLst/>
          </a:prstGeom>
          <a:ln w="19050" cap="rnd">
            <a:solidFill>
              <a:srgbClr val="2B3C82"/>
            </a:solidFill>
            <a:roun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17285BD-9180-D53A-CA91-8CEDAE5284A6}"/>
              </a:ext>
            </a:extLst>
          </p:cNvPr>
          <p:cNvSpPr txBox="1"/>
          <p:nvPr userDrawn="1"/>
        </p:nvSpPr>
        <p:spPr>
          <a:xfrm flipH="1">
            <a:off x="9855999" y="6295239"/>
            <a:ext cx="2070445" cy="276999"/>
          </a:xfrm>
          <a:prstGeom prst="rect">
            <a:avLst/>
          </a:prstGeom>
          <a:noFill/>
        </p:spPr>
        <p:txBody>
          <a:bodyPr wrap="square" rtlCol="0">
            <a:spAutoFit/>
          </a:bodyPr>
          <a:lstStyle/>
          <a:p>
            <a:pPr algn="l" rtl="0"/>
            <a:r>
              <a:rPr lang="en-US" sz="1200" dirty="0">
                <a:solidFill>
                  <a:schemeClr val="tx1">
                    <a:lumMod val="85000"/>
                    <a:lumOff val="15000"/>
                  </a:schemeClr>
                </a:solidFill>
                <a:latin typeface="Calibri Light" panose="020F0302020204030204" pitchFamily="34" charset="0"/>
                <a:cs typeface="Calibri Light" panose="020F0302020204030204" pitchFamily="34" charset="0"/>
              </a:rPr>
              <a:t>Tuesday 05 May 2026</a:t>
            </a:r>
          </a:p>
        </p:txBody>
      </p:sp>
      <p:sp>
        <p:nvSpPr>
          <p:cNvPr id="5" name="Rectangle: Rounded Corners 4">
            <a:extLst>
              <a:ext uri="{FF2B5EF4-FFF2-40B4-BE49-F238E27FC236}">
                <a16:creationId xmlns:a16="http://schemas.microsoft.com/office/drawing/2014/main" id="{02E45592-4D1A-4666-EAA2-D4548950C1DF}"/>
              </a:ext>
            </a:extLst>
          </p:cNvPr>
          <p:cNvSpPr/>
          <p:nvPr userDrawn="1"/>
        </p:nvSpPr>
        <p:spPr>
          <a:xfrm flipH="1">
            <a:off x="189227" y="198874"/>
            <a:ext cx="2169044" cy="541876"/>
          </a:xfrm>
          <a:prstGeom prst="roundRect">
            <a:avLst>
              <a:gd name="adj" fmla="val 50000"/>
            </a:avLst>
          </a:prstGeom>
          <a:solidFill>
            <a:schemeClr val="bg1">
              <a:lumMod val="95000"/>
            </a:schemeClr>
          </a:solidFill>
          <a:ln w="28575" cap="rnd">
            <a:solidFill>
              <a:schemeClr val="bg1"/>
            </a:solidFill>
            <a:round/>
          </a:ln>
          <a:effectLst>
            <a:outerShdw blurRad="635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lvl="0" algn="l" rtl="0"/>
            <a:endParaRPr lang="fa-IR" sz="1600">
              <a:solidFill>
                <a:srgbClr val="2B3C82"/>
              </a:solidFill>
              <a:latin typeface="Calibri Light" panose="020F0302020204030204" pitchFamily="34" charset="0"/>
            </a:endParaRPr>
          </a:p>
        </p:txBody>
      </p:sp>
      <p:sp>
        <p:nvSpPr>
          <p:cNvPr id="6" name="Arrow: Pentagon 5">
            <a:extLst>
              <a:ext uri="{FF2B5EF4-FFF2-40B4-BE49-F238E27FC236}">
                <a16:creationId xmlns:a16="http://schemas.microsoft.com/office/drawing/2014/main" id="{AF802171-9977-974A-AE02-E5F1E0B34F0A}"/>
              </a:ext>
            </a:extLst>
          </p:cNvPr>
          <p:cNvSpPr/>
          <p:nvPr userDrawn="1"/>
        </p:nvSpPr>
        <p:spPr>
          <a:xfrm rot="10800000" flipH="1">
            <a:off x="1521260" y="1040371"/>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grpSp>
        <p:nvGrpSpPr>
          <p:cNvPr id="8" name="Group 7">
            <a:extLst>
              <a:ext uri="{FF2B5EF4-FFF2-40B4-BE49-F238E27FC236}">
                <a16:creationId xmlns:a16="http://schemas.microsoft.com/office/drawing/2014/main" id="{11311FF7-6ECD-237B-B2E0-0DC975D93464}"/>
              </a:ext>
            </a:extLst>
          </p:cNvPr>
          <p:cNvGrpSpPr/>
          <p:nvPr userDrawn="1"/>
        </p:nvGrpSpPr>
        <p:grpSpPr>
          <a:xfrm>
            <a:off x="245879" y="241661"/>
            <a:ext cx="472717" cy="472783"/>
            <a:chOff x="5471805" y="1626834"/>
            <a:chExt cx="1247286" cy="1247461"/>
          </a:xfrm>
        </p:grpSpPr>
        <p:sp>
          <p:nvSpPr>
            <p:cNvPr id="9" name="Freeform: Shape 8">
              <a:extLst>
                <a:ext uri="{FF2B5EF4-FFF2-40B4-BE49-F238E27FC236}">
                  <a16:creationId xmlns:a16="http://schemas.microsoft.com/office/drawing/2014/main" id="{9B975187-5978-6906-5D62-004934088180}"/>
                </a:ext>
              </a:extLst>
            </p:cNvPr>
            <p:cNvSpPr/>
            <p:nvPr/>
          </p:nvSpPr>
          <p:spPr>
            <a:xfrm>
              <a:off x="5531888" y="1664386"/>
              <a:ext cx="1144657" cy="1143388"/>
            </a:xfrm>
            <a:custGeom>
              <a:avLst/>
              <a:gdLst>
                <a:gd name="connsiteX0" fmla="*/ 1144658 w 1144657"/>
                <a:gd name="connsiteY0" fmla="*/ 571670 h 1143388"/>
                <a:gd name="connsiteX1" fmla="*/ 572304 w 1144657"/>
                <a:gd name="connsiteY1" fmla="*/ 1143388 h 1143388"/>
                <a:gd name="connsiteX2" fmla="*/ 0 w 1144657"/>
                <a:gd name="connsiteY2" fmla="*/ 571670 h 1143388"/>
                <a:gd name="connsiteX3" fmla="*/ 572304 w 1144657"/>
                <a:gd name="connsiteY3" fmla="*/ 0 h 1143388"/>
                <a:gd name="connsiteX4" fmla="*/ 1144658 w 1144657"/>
                <a:gd name="connsiteY4" fmla="*/ 571718 h 1143388"/>
                <a:gd name="connsiteX5" fmla="*/ 1144658 w 1144657"/>
                <a:gd name="connsiteY5" fmla="*/ 571718 h 114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657" h="1143388">
                  <a:moveTo>
                    <a:pt x="1144658" y="571670"/>
                  </a:moveTo>
                  <a:cubicBezTo>
                    <a:pt x="1144658" y="887449"/>
                    <a:pt x="888425" y="1143388"/>
                    <a:pt x="572304" y="1143388"/>
                  </a:cubicBezTo>
                  <a:cubicBezTo>
                    <a:pt x="256184" y="1143388"/>
                    <a:pt x="0" y="887449"/>
                    <a:pt x="0" y="571670"/>
                  </a:cubicBezTo>
                  <a:cubicBezTo>
                    <a:pt x="0" y="255891"/>
                    <a:pt x="256232" y="0"/>
                    <a:pt x="572304" y="0"/>
                  </a:cubicBezTo>
                  <a:cubicBezTo>
                    <a:pt x="888377" y="0"/>
                    <a:pt x="1144658" y="255988"/>
                    <a:pt x="1144658" y="571718"/>
                  </a:cubicBezTo>
                  <a:lnTo>
                    <a:pt x="1144658" y="571718"/>
                  </a:lnTo>
                  <a:close/>
                </a:path>
              </a:pathLst>
            </a:custGeom>
            <a:solidFill>
              <a:schemeClr val="accent1"/>
            </a:solidFill>
            <a:ln w="4874" cap="flat">
              <a:noFill/>
              <a:prstDash val="solid"/>
              <a:miter/>
            </a:ln>
          </p:spPr>
          <p:txBody>
            <a:bodyPr rtlCol="1" anchor="ctr"/>
            <a:lstStyle/>
            <a:p>
              <a:endParaRPr lang="fa-IR"/>
            </a:p>
          </p:txBody>
        </p:sp>
        <p:sp>
          <p:nvSpPr>
            <p:cNvPr id="12" name="Freeform: Shape 11">
              <a:extLst>
                <a:ext uri="{FF2B5EF4-FFF2-40B4-BE49-F238E27FC236}">
                  <a16:creationId xmlns:a16="http://schemas.microsoft.com/office/drawing/2014/main" id="{C0157091-37CE-5C32-529D-06063A3E7397}"/>
                </a:ext>
              </a:extLst>
            </p:cNvPr>
            <p:cNvSpPr/>
            <p:nvPr/>
          </p:nvSpPr>
          <p:spPr>
            <a:xfrm>
              <a:off x="6048059" y="1630540"/>
              <a:ext cx="84663" cy="85053"/>
            </a:xfrm>
            <a:custGeom>
              <a:avLst/>
              <a:gdLst>
                <a:gd name="connsiteX0" fmla="*/ 84663 w 84663"/>
                <a:gd name="connsiteY0" fmla="*/ 42527 h 85053"/>
                <a:gd name="connsiteX1" fmla="*/ 42332 w 84663"/>
                <a:gd name="connsiteY1" fmla="*/ 85053 h 85053"/>
                <a:gd name="connsiteX2" fmla="*/ 0 w 84663"/>
                <a:gd name="connsiteY2" fmla="*/ 42527 h 85053"/>
                <a:gd name="connsiteX3" fmla="*/ 42332 w 84663"/>
                <a:gd name="connsiteY3" fmla="*/ 0 h 85053"/>
                <a:gd name="connsiteX4" fmla="*/ 84663 w 84663"/>
                <a:gd name="connsiteY4" fmla="*/ 42527 h 85053"/>
                <a:gd name="connsiteX5" fmla="*/ 84663 w 84663"/>
                <a:gd name="connsiteY5" fmla="*/ 42527 h 8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663" h="85053">
                  <a:moveTo>
                    <a:pt x="84663" y="42527"/>
                  </a:moveTo>
                  <a:cubicBezTo>
                    <a:pt x="84663" y="66033"/>
                    <a:pt x="65692" y="85053"/>
                    <a:pt x="42332" y="85053"/>
                  </a:cubicBezTo>
                  <a:cubicBezTo>
                    <a:pt x="18971" y="85053"/>
                    <a:pt x="0" y="65984"/>
                    <a:pt x="0" y="42527"/>
                  </a:cubicBezTo>
                  <a:cubicBezTo>
                    <a:pt x="0" y="19069"/>
                    <a:pt x="18971" y="0"/>
                    <a:pt x="42332" y="0"/>
                  </a:cubicBezTo>
                  <a:cubicBezTo>
                    <a:pt x="65692" y="0"/>
                    <a:pt x="84663" y="19069"/>
                    <a:pt x="84663" y="42527"/>
                  </a:cubicBezTo>
                  <a:lnTo>
                    <a:pt x="84663" y="42527"/>
                  </a:lnTo>
                  <a:close/>
                </a:path>
              </a:pathLst>
            </a:custGeom>
            <a:solidFill>
              <a:srgbClr val="FFFFFF"/>
            </a:solidFill>
            <a:ln w="4874" cap="flat">
              <a:noFill/>
              <a:prstDash val="solid"/>
              <a:miter/>
            </a:ln>
          </p:spPr>
          <p:txBody>
            <a:bodyPr rtlCol="1" anchor="ctr"/>
            <a:lstStyle/>
            <a:p>
              <a:endParaRPr lang="fa-IR"/>
            </a:p>
          </p:txBody>
        </p:sp>
        <p:sp>
          <p:nvSpPr>
            <p:cNvPr id="13" name="Freeform: Shape 12">
              <a:extLst>
                <a:ext uri="{FF2B5EF4-FFF2-40B4-BE49-F238E27FC236}">
                  <a16:creationId xmlns:a16="http://schemas.microsoft.com/office/drawing/2014/main" id="{E102BB8B-154F-98DE-81D7-518463CF9D4E}"/>
                </a:ext>
              </a:extLst>
            </p:cNvPr>
            <p:cNvSpPr/>
            <p:nvPr/>
          </p:nvSpPr>
          <p:spPr>
            <a:xfrm>
              <a:off x="6044353" y="1626834"/>
              <a:ext cx="92075" cy="92465"/>
            </a:xfrm>
            <a:custGeom>
              <a:avLst/>
              <a:gdLst>
                <a:gd name="connsiteX0" fmla="*/ 46038 w 92075"/>
                <a:gd name="connsiteY0" fmla="*/ 92417 h 92465"/>
                <a:gd name="connsiteX1" fmla="*/ 0 w 92075"/>
                <a:gd name="connsiteY1" fmla="*/ 46184 h 92465"/>
                <a:gd name="connsiteX2" fmla="*/ 46038 w 92075"/>
                <a:gd name="connsiteY2" fmla="*/ 0 h 92465"/>
                <a:gd name="connsiteX3" fmla="*/ 92076 w 92075"/>
                <a:gd name="connsiteY3" fmla="*/ 46233 h 92465"/>
                <a:gd name="connsiteX4" fmla="*/ 46038 w 92075"/>
                <a:gd name="connsiteY4" fmla="*/ 92466 h 92465"/>
                <a:gd name="connsiteX5" fmla="*/ 46038 w 92075"/>
                <a:gd name="connsiteY5" fmla="*/ 7364 h 92465"/>
                <a:gd name="connsiteX6" fmla="*/ 7364 w 92075"/>
                <a:gd name="connsiteY6" fmla="*/ 46233 h 92465"/>
                <a:gd name="connsiteX7" fmla="*/ 46038 w 92075"/>
                <a:gd name="connsiteY7" fmla="*/ 85102 h 92465"/>
                <a:gd name="connsiteX8" fmla="*/ 84712 w 92075"/>
                <a:gd name="connsiteY8" fmla="*/ 46233 h 92465"/>
                <a:gd name="connsiteX9" fmla="*/ 46038 w 92075"/>
                <a:gd name="connsiteY9" fmla="*/ 7364 h 92465"/>
                <a:gd name="connsiteX10" fmla="*/ 46769 w 92075"/>
                <a:gd name="connsiteY10" fmla="*/ 72032 h 92465"/>
                <a:gd name="connsiteX11" fmla="*/ 22336 w 92075"/>
                <a:gd name="connsiteY11" fmla="*/ 62863 h 92465"/>
                <a:gd name="connsiteX12" fmla="*/ 21507 w 92075"/>
                <a:gd name="connsiteY12" fmla="*/ 25457 h 92465"/>
                <a:gd name="connsiteX13" fmla="*/ 28335 w 92075"/>
                <a:gd name="connsiteY13" fmla="*/ 28140 h 92465"/>
                <a:gd name="connsiteX14" fmla="*/ 27945 w 92075"/>
                <a:gd name="connsiteY14" fmla="*/ 58133 h 92465"/>
                <a:gd name="connsiteX15" fmla="*/ 62473 w 92075"/>
                <a:gd name="connsiteY15" fmla="*/ 62863 h 92465"/>
                <a:gd name="connsiteX16" fmla="*/ 63936 w 92075"/>
                <a:gd name="connsiteY16" fmla="*/ 70081 h 92465"/>
                <a:gd name="connsiteX17" fmla="*/ 46721 w 92075"/>
                <a:gd name="connsiteY17" fmla="*/ 72032 h 9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075" h="92465">
                  <a:moveTo>
                    <a:pt x="46038" y="92417"/>
                  </a:moveTo>
                  <a:cubicBezTo>
                    <a:pt x="20678" y="92417"/>
                    <a:pt x="0" y="71690"/>
                    <a:pt x="0" y="46184"/>
                  </a:cubicBezTo>
                  <a:cubicBezTo>
                    <a:pt x="0" y="20678"/>
                    <a:pt x="20629" y="0"/>
                    <a:pt x="46038" y="0"/>
                  </a:cubicBezTo>
                  <a:cubicBezTo>
                    <a:pt x="71447" y="0"/>
                    <a:pt x="92076" y="20727"/>
                    <a:pt x="92076" y="46233"/>
                  </a:cubicBezTo>
                  <a:cubicBezTo>
                    <a:pt x="92076" y="71739"/>
                    <a:pt x="71447" y="92466"/>
                    <a:pt x="46038" y="92466"/>
                  </a:cubicBezTo>
                  <a:close/>
                  <a:moveTo>
                    <a:pt x="46038" y="7364"/>
                  </a:moveTo>
                  <a:cubicBezTo>
                    <a:pt x="24726" y="7364"/>
                    <a:pt x="7364" y="24775"/>
                    <a:pt x="7364" y="46233"/>
                  </a:cubicBezTo>
                  <a:cubicBezTo>
                    <a:pt x="7364" y="67691"/>
                    <a:pt x="24726" y="85102"/>
                    <a:pt x="46038" y="85102"/>
                  </a:cubicBezTo>
                  <a:cubicBezTo>
                    <a:pt x="67350" y="85102"/>
                    <a:pt x="84712" y="67643"/>
                    <a:pt x="84712" y="46233"/>
                  </a:cubicBezTo>
                  <a:cubicBezTo>
                    <a:pt x="84712" y="24823"/>
                    <a:pt x="67350" y="7364"/>
                    <a:pt x="46038" y="7364"/>
                  </a:cubicBezTo>
                  <a:close/>
                  <a:moveTo>
                    <a:pt x="46769" y="72032"/>
                  </a:moveTo>
                  <a:cubicBezTo>
                    <a:pt x="35650" y="72032"/>
                    <a:pt x="27457" y="68959"/>
                    <a:pt x="22336" y="62863"/>
                  </a:cubicBezTo>
                  <a:cubicBezTo>
                    <a:pt x="15411" y="54572"/>
                    <a:pt x="15118" y="41649"/>
                    <a:pt x="21507" y="25457"/>
                  </a:cubicBezTo>
                  <a:lnTo>
                    <a:pt x="28335" y="28140"/>
                  </a:lnTo>
                  <a:cubicBezTo>
                    <a:pt x="23068" y="41502"/>
                    <a:pt x="22921" y="52134"/>
                    <a:pt x="27945" y="58133"/>
                  </a:cubicBezTo>
                  <a:cubicBezTo>
                    <a:pt x="33456" y="64716"/>
                    <a:pt x="45404" y="66375"/>
                    <a:pt x="62473" y="62863"/>
                  </a:cubicBezTo>
                  <a:lnTo>
                    <a:pt x="63936" y="70081"/>
                  </a:lnTo>
                  <a:cubicBezTo>
                    <a:pt x="57596" y="71398"/>
                    <a:pt x="51841" y="72032"/>
                    <a:pt x="46721" y="72032"/>
                  </a:cubicBezTo>
                  <a:close/>
                </a:path>
              </a:pathLst>
            </a:custGeom>
            <a:solidFill>
              <a:srgbClr val="113F4E"/>
            </a:solidFill>
            <a:ln w="4874" cap="flat">
              <a:noFill/>
              <a:prstDash val="solid"/>
              <a:miter/>
            </a:ln>
          </p:spPr>
          <p:txBody>
            <a:bodyPr rtlCol="1" anchor="ctr"/>
            <a:lstStyle/>
            <a:p>
              <a:endParaRPr lang="fa-IR"/>
            </a:p>
          </p:txBody>
        </p:sp>
        <p:sp>
          <p:nvSpPr>
            <p:cNvPr id="14" name="Freeform: Shape 13">
              <a:extLst>
                <a:ext uri="{FF2B5EF4-FFF2-40B4-BE49-F238E27FC236}">
                  <a16:creationId xmlns:a16="http://schemas.microsoft.com/office/drawing/2014/main" id="{E043913C-09FB-86C5-D7BD-8C438F5D1F4E}"/>
                </a:ext>
              </a:extLst>
            </p:cNvPr>
            <p:cNvSpPr/>
            <p:nvPr/>
          </p:nvSpPr>
          <p:spPr>
            <a:xfrm>
              <a:off x="5966147" y="1637196"/>
              <a:ext cx="84720" cy="85053"/>
            </a:xfrm>
            <a:custGeom>
              <a:avLst/>
              <a:gdLst>
                <a:gd name="connsiteX0" fmla="*/ 84058 w 84720"/>
                <a:gd name="connsiteY0" fmla="*/ 35090 h 85053"/>
                <a:gd name="connsiteX1" fmla="*/ 49822 w 84720"/>
                <a:gd name="connsiteY1" fmla="*/ 84396 h 85053"/>
                <a:gd name="connsiteX2" fmla="*/ 663 w 84720"/>
                <a:gd name="connsiteY2" fmla="*/ 49916 h 85053"/>
                <a:gd name="connsiteX3" fmla="*/ 34899 w 84720"/>
                <a:gd name="connsiteY3" fmla="*/ 660 h 85053"/>
                <a:gd name="connsiteX4" fmla="*/ 84058 w 84720"/>
                <a:gd name="connsiteY4" fmla="*/ 35139 h 85053"/>
                <a:gd name="connsiteX5" fmla="*/ 84058 w 84720"/>
                <a:gd name="connsiteY5" fmla="*/ 35139 h 8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53">
                  <a:moveTo>
                    <a:pt x="84058" y="35090"/>
                  </a:moveTo>
                  <a:cubicBezTo>
                    <a:pt x="88155" y="58207"/>
                    <a:pt x="72841" y="80299"/>
                    <a:pt x="49822" y="84396"/>
                  </a:cubicBezTo>
                  <a:cubicBezTo>
                    <a:pt x="26803" y="88492"/>
                    <a:pt x="4808" y="73033"/>
                    <a:pt x="663" y="49916"/>
                  </a:cubicBezTo>
                  <a:cubicBezTo>
                    <a:pt x="-3434" y="26800"/>
                    <a:pt x="11880" y="4707"/>
                    <a:pt x="34899" y="660"/>
                  </a:cubicBezTo>
                  <a:cubicBezTo>
                    <a:pt x="57918" y="-3437"/>
                    <a:pt x="79913" y="11974"/>
                    <a:pt x="84058" y="35139"/>
                  </a:cubicBezTo>
                  <a:lnTo>
                    <a:pt x="84058" y="35139"/>
                  </a:lnTo>
                  <a:close/>
                </a:path>
              </a:pathLst>
            </a:custGeom>
            <a:solidFill>
              <a:srgbClr val="FFFFFF"/>
            </a:solidFill>
            <a:ln w="4874" cap="flat">
              <a:noFill/>
              <a:prstDash val="solid"/>
              <a:miter/>
            </a:ln>
          </p:spPr>
          <p:txBody>
            <a:bodyPr rtlCol="1" anchor="ctr"/>
            <a:lstStyle/>
            <a:p>
              <a:endParaRPr lang="fa-IR"/>
            </a:p>
          </p:txBody>
        </p:sp>
        <p:sp>
          <p:nvSpPr>
            <p:cNvPr id="15" name="Freeform: Shape 14">
              <a:extLst>
                <a:ext uri="{FF2B5EF4-FFF2-40B4-BE49-F238E27FC236}">
                  <a16:creationId xmlns:a16="http://schemas.microsoft.com/office/drawing/2014/main" id="{72D96A4C-3786-BD22-5031-3C0B5947609F}"/>
                </a:ext>
              </a:extLst>
            </p:cNvPr>
            <p:cNvSpPr/>
            <p:nvPr/>
          </p:nvSpPr>
          <p:spPr>
            <a:xfrm>
              <a:off x="5962669" y="1633631"/>
              <a:ext cx="91715" cy="92106"/>
            </a:xfrm>
            <a:custGeom>
              <a:avLst/>
              <a:gdLst>
                <a:gd name="connsiteX0" fmla="*/ 45887 w 91715"/>
                <a:gd name="connsiteY0" fmla="*/ 92107 h 92106"/>
                <a:gd name="connsiteX1" fmla="*/ 727 w 91715"/>
                <a:gd name="connsiteY1" fmla="*/ 54067 h 92106"/>
                <a:gd name="connsiteX2" fmla="*/ 8237 w 91715"/>
                <a:gd name="connsiteY2" fmla="*/ 19685 h 92106"/>
                <a:gd name="connsiteX3" fmla="*/ 37792 w 91715"/>
                <a:gd name="connsiteY3" fmla="*/ 714 h 92106"/>
                <a:gd name="connsiteX4" fmla="*/ 90999 w 91715"/>
                <a:gd name="connsiteY4" fmla="*/ 38022 h 92106"/>
                <a:gd name="connsiteX5" fmla="*/ 90999 w 91715"/>
                <a:gd name="connsiteY5" fmla="*/ 38022 h 92106"/>
                <a:gd name="connsiteX6" fmla="*/ 53934 w 91715"/>
                <a:gd name="connsiteY6" fmla="*/ 91375 h 92106"/>
                <a:gd name="connsiteX7" fmla="*/ 45936 w 91715"/>
                <a:gd name="connsiteY7" fmla="*/ 92107 h 92106"/>
                <a:gd name="connsiteX8" fmla="*/ 45741 w 91715"/>
                <a:gd name="connsiteY8" fmla="*/ 7053 h 92106"/>
                <a:gd name="connsiteX9" fmla="*/ 38962 w 91715"/>
                <a:gd name="connsiteY9" fmla="*/ 7639 h 92106"/>
                <a:gd name="connsiteX10" fmla="*/ 13943 w 91715"/>
                <a:gd name="connsiteY10" fmla="*/ 23684 h 92106"/>
                <a:gd name="connsiteX11" fmla="*/ 7603 w 91715"/>
                <a:gd name="connsiteY11" fmla="*/ 52848 h 92106"/>
                <a:gd name="connsiteX12" fmla="*/ 52666 w 91715"/>
                <a:gd name="connsiteY12" fmla="*/ 84499 h 92106"/>
                <a:gd name="connsiteX13" fmla="*/ 84073 w 91715"/>
                <a:gd name="connsiteY13" fmla="*/ 39241 h 92106"/>
                <a:gd name="connsiteX14" fmla="*/ 45741 w 91715"/>
                <a:gd name="connsiteY14" fmla="*/ 7005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715" h="92106">
                  <a:moveTo>
                    <a:pt x="45887" y="92107"/>
                  </a:moveTo>
                  <a:cubicBezTo>
                    <a:pt x="24087" y="92107"/>
                    <a:pt x="4677" y="76403"/>
                    <a:pt x="727" y="54067"/>
                  </a:cubicBezTo>
                  <a:cubicBezTo>
                    <a:pt x="-1419" y="41972"/>
                    <a:pt x="1215" y="29780"/>
                    <a:pt x="8237" y="19685"/>
                  </a:cubicBezTo>
                  <a:cubicBezTo>
                    <a:pt x="15211" y="9589"/>
                    <a:pt x="25746" y="2859"/>
                    <a:pt x="37792" y="714"/>
                  </a:cubicBezTo>
                  <a:cubicBezTo>
                    <a:pt x="62664" y="-3724"/>
                    <a:pt x="86512" y="13003"/>
                    <a:pt x="90999" y="38022"/>
                  </a:cubicBezTo>
                  <a:lnTo>
                    <a:pt x="90999" y="38022"/>
                  </a:lnTo>
                  <a:cubicBezTo>
                    <a:pt x="95437" y="62991"/>
                    <a:pt x="78806" y="86937"/>
                    <a:pt x="53934" y="91375"/>
                  </a:cubicBezTo>
                  <a:cubicBezTo>
                    <a:pt x="51252" y="91863"/>
                    <a:pt x="48569" y="92107"/>
                    <a:pt x="45936" y="92107"/>
                  </a:cubicBezTo>
                  <a:close/>
                  <a:moveTo>
                    <a:pt x="45741" y="7053"/>
                  </a:moveTo>
                  <a:cubicBezTo>
                    <a:pt x="43497" y="7053"/>
                    <a:pt x="41254" y="7249"/>
                    <a:pt x="38962" y="7639"/>
                  </a:cubicBezTo>
                  <a:cubicBezTo>
                    <a:pt x="28769" y="9443"/>
                    <a:pt x="19845" y="15149"/>
                    <a:pt x="13943" y="23684"/>
                  </a:cubicBezTo>
                  <a:cubicBezTo>
                    <a:pt x="7994" y="32218"/>
                    <a:pt x="5750" y="42606"/>
                    <a:pt x="7603" y="52848"/>
                  </a:cubicBezTo>
                  <a:cubicBezTo>
                    <a:pt x="11359" y="74062"/>
                    <a:pt x="31598" y="88254"/>
                    <a:pt x="52666" y="84499"/>
                  </a:cubicBezTo>
                  <a:cubicBezTo>
                    <a:pt x="73783" y="80743"/>
                    <a:pt x="87877" y="60455"/>
                    <a:pt x="84073" y="39241"/>
                  </a:cubicBezTo>
                  <a:cubicBezTo>
                    <a:pt x="80708" y="20319"/>
                    <a:pt x="64224" y="7005"/>
                    <a:pt x="45741" y="7005"/>
                  </a:cubicBezTo>
                  <a:close/>
                </a:path>
              </a:pathLst>
            </a:custGeom>
            <a:solidFill>
              <a:srgbClr val="113F4E"/>
            </a:solidFill>
            <a:ln w="4874" cap="flat">
              <a:noFill/>
              <a:prstDash val="solid"/>
              <a:miter/>
            </a:ln>
          </p:spPr>
          <p:txBody>
            <a:bodyPr rtlCol="1" anchor="ctr"/>
            <a:lstStyle/>
            <a:p>
              <a:endParaRPr lang="fa-IR"/>
            </a:p>
          </p:txBody>
        </p:sp>
        <p:sp>
          <p:nvSpPr>
            <p:cNvPr id="17" name="Freeform: Shape 16">
              <a:extLst>
                <a:ext uri="{FF2B5EF4-FFF2-40B4-BE49-F238E27FC236}">
                  <a16:creationId xmlns:a16="http://schemas.microsoft.com/office/drawing/2014/main" id="{501E7A81-780F-7E83-205D-99C6F7A110D0}"/>
                </a:ext>
              </a:extLst>
            </p:cNvPr>
            <p:cNvSpPr/>
            <p:nvPr/>
          </p:nvSpPr>
          <p:spPr>
            <a:xfrm>
              <a:off x="5979253" y="1663605"/>
              <a:ext cx="51103" cy="42233"/>
            </a:xfrm>
            <a:custGeom>
              <a:avLst/>
              <a:gdLst>
                <a:gd name="connsiteX0" fmla="*/ 25987 w 51103"/>
                <a:gd name="connsiteY0" fmla="*/ 42234 h 42233"/>
                <a:gd name="connsiteX1" fmla="*/ 8869 w 51103"/>
                <a:gd name="connsiteY1" fmla="*/ 36674 h 42233"/>
                <a:gd name="connsiteX2" fmla="*/ 1505 w 51103"/>
                <a:gd name="connsiteY2" fmla="*/ 0 h 42233"/>
                <a:gd name="connsiteX3" fmla="*/ 8723 w 51103"/>
                <a:gd name="connsiteY3" fmla="*/ 1463 h 42233"/>
                <a:gd name="connsiteX4" fmla="*/ 13600 w 51103"/>
                <a:gd name="connsiteY4" fmla="*/ 31066 h 42233"/>
                <a:gd name="connsiteX5" fmla="*/ 48421 w 51103"/>
                <a:gd name="connsiteY5" fmla="*/ 29700 h 42233"/>
                <a:gd name="connsiteX6" fmla="*/ 51103 w 51103"/>
                <a:gd name="connsiteY6" fmla="*/ 36528 h 42233"/>
                <a:gd name="connsiteX7" fmla="*/ 25987 w 51103"/>
                <a:gd name="connsiteY7" fmla="*/ 42234 h 4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03" h="42233">
                  <a:moveTo>
                    <a:pt x="25987" y="42234"/>
                  </a:moveTo>
                  <a:cubicBezTo>
                    <a:pt x="19013" y="42234"/>
                    <a:pt x="13258" y="40381"/>
                    <a:pt x="8869" y="36674"/>
                  </a:cubicBezTo>
                  <a:cubicBezTo>
                    <a:pt x="578" y="29749"/>
                    <a:pt x="-1958" y="17069"/>
                    <a:pt x="1505" y="0"/>
                  </a:cubicBezTo>
                  <a:lnTo>
                    <a:pt x="8723" y="1463"/>
                  </a:lnTo>
                  <a:cubicBezTo>
                    <a:pt x="5845" y="15509"/>
                    <a:pt x="7601" y="26043"/>
                    <a:pt x="13600" y="31066"/>
                  </a:cubicBezTo>
                  <a:cubicBezTo>
                    <a:pt x="20183" y="36577"/>
                    <a:pt x="32229" y="36138"/>
                    <a:pt x="48421" y="29700"/>
                  </a:cubicBezTo>
                  <a:lnTo>
                    <a:pt x="51103" y="36528"/>
                  </a:lnTo>
                  <a:cubicBezTo>
                    <a:pt x="41496" y="40332"/>
                    <a:pt x="33107" y="42234"/>
                    <a:pt x="25987" y="42234"/>
                  </a:cubicBezTo>
                  <a:close/>
                </a:path>
              </a:pathLst>
            </a:custGeom>
            <a:solidFill>
              <a:srgbClr val="113F4E"/>
            </a:solidFill>
            <a:ln w="4874" cap="flat">
              <a:noFill/>
              <a:prstDash val="solid"/>
              <a:miter/>
            </a:ln>
          </p:spPr>
          <p:txBody>
            <a:bodyPr rtlCol="1" anchor="ctr"/>
            <a:lstStyle/>
            <a:p>
              <a:endParaRPr lang="fa-IR"/>
            </a:p>
          </p:txBody>
        </p:sp>
        <p:sp>
          <p:nvSpPr>
            <p:cNvPr id="18" name="Freeform: Shape 17">
              <a:extLst>
                <a:ext uri="{FF2B5EF4-FFF2-40B4-BE49-F238E27FC236}">
                  <a16:creationId xmlns:a16="http://schemas.microsoft.com/office/drawing/2014/main" id="{0F999291-B866-D9FA-DEB4-167ED82F5089}"/>
                </a:ext>
              </a:extLst>
            </p:cNvPr>
            <p:cNvSpPr/>
            <p:nvPr/>
          </p:nvSpPr>
          <p:spPr>
            <a:xfrm>
              <a:off x="5885808" y="1656692"/>
              <a:ext cx="84754" cy="85078"/>
            </a:xfrm>
            <a:custGeom>
              <a:avLst/>
              <a:gdLst>
                <a:gd name="connsiteX0" fmla="*/ 83636 w 84754"/>
                <a:gd name="connsiteY0" fmla="*/ 32956 h 85078"/>
                <a:gd name="connsiteX1" fmla="*/ 52033 w 84754"/>
                <a:gd name="connsiteY1" fmla="*/ 83969 h 85078"/>
                <a:gd name="connsiteX2" fmla="*/ 1118 w 84754"/>
                <a:gd name="connsiteY2" fmla="*/ 52123 h 85078"/>
                <a:gd name="connsiteX3" fmla="*/ 32721 w 84754"/>
                <a:gd name="connsiteY3" fmla="*/ 1110 h 85078"/>
                <a:gd name="connsiteX4" fmla="*/ 83636 w 84754"/>
                <a:gd name="connsiteY4" fmla="*/ 32956 h 85078"/>
                <a:gd name="connsiteX5" fmla="*/ 83636 w 84754"/>
                <a:gd name="connsiteY5" fmla="*/ 32956 h 8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4" h="85078">
                  <a:moveTo>
                    <a:pt x="83636" y="32956"/>
                  </a:moveTo>
                  <a:cubicBezTo>
                    <a:pt x="88951" y="55829"/>
                    <a:pt x="74808" y="78702"/>
                    <a:pt x="52033" y="83969"/>
                  </a:cubicBezTo>
                  <a:cubicBezTo>
                    <a:pt x="29258" y="89284"/>
                    <a:pt x="6483" y="74995"/>
                    <a:pt x="1118" y="52123"/>
                  </a:cubicBezTo>
                  <a:cubicBezTo>
                    <a:pt x="-4197" y="29250"/>
                    <a:pt x="9946" y="6377"/>
                    <a:pt x="32721" y="1110"/>
                  </a:cubicBezTo>
                  <a:cubicBezTo>
                    <a:pt x="55496" y="-4206"/>
                    <a:pt x="78271" y="10084"/>
                    <a:pt x="83636" y="32956"/>
                  </a:cubicBezTo>
                  <a:lnTo>
                    <a:pt x="83636" y="32956"/>
                  </a:lnTo>
                  <a:close/>
                </a:path>
              </a:pathLst>
            </a:custGeom>
            <a:solidFill>
              <a:srgbClr val="FFFFFF"/>
            </a:solidFill>
            <a:ln w="4874" cap="flat">
              <a:noFill/>
              <a:prstDash val="solid"/>
              <a:miter/>
            </a:ln>
          </p:spPr>
          <p:txBody>
            <a:bodyPr rtlCol="1" anchor="ctr"/>
            <a:lstStyle/>
            <a:p>
              <a:endParaRPr lang="fa-IR"/>
            </a:p>
          </p:txBody>
        </p:sp>
        <p:sp>
          <p:nvSpPr>
            <p:cNvPr id="19" name="Freeform: Shape 18">
              <a:extLst>
                <a:ext uri="{FF2B5EF4-FFF2-40B4-BE49-F238E27FC236}">
                  <a16:creationId xmlns:a16="http://schemas.microsoft.com/office/drawing/2014/main" id="{B83621A9-3967-E859-1C7A-59117FA49BCB}"/>
                </a:ext>
              </a:extLst>
            </p:cNvPr>
            <p:cNvSpPr/>
            <p:nvPr/>
          </p:nvSpPr>
          <p:spPr>
            <a:xfrm>
              <a:off x="5882292" y="1653186"/>
              <a:ext cx="91785" cy="92059"/>
            </a:xfrm>
            <a:custGeom>
              <a:avLst/>
              <a:gdLst>
                <a:gd name="connsiteX0" fmla="*/ 45990 w 91785"/>
                <a:gd name="connsiteY0" fmla="*/ 92059 h 92059"/>
                <a:gd name="connsiteX1" fmla="*/ 1220 w 91785"/>
                <a:gd name="connsiteY1" fmla="*/ 56409 h 92059"/>
                <a:gd name="connsiteX2" fmla="*/ 6926 w 91785"/>
                <a:gd name="connsiteY2" fmla="*/ 21685 h 92059"/>
                <a:gd name="connsiteX3" fmla="*/ 35456 w 91785"/>
                <a:gd name="connsiteY3" fmla="*/ 1202 h 92059"/>
                <a:gd name="connsiteX4" fmla="*/ 90565 w 91785"/>
                <a:gd name="connsiteY4" fmla="*/ 35633 h 92059"/>
                <a:gd name="connsiteX5" fmla="*/ 90565 w 91785"/>
                <a:gd name="connsiteY5" fmla="*/ 35633 h 92059"/>
                <a:gd name="connsiteX6" fmla="*/ 84908 w 91785"/>
                <a:gd name="connsiteY6" fmla="*/ 70357 h 92059"/>
                <a:gd name="connsiteX7" fmla="*/ 56378 w 91785"/>
                <a:gd name="connsiteY7" fmla="*/ 90840 h 92059"/>
                <a:gd name="connsiteX8" fmla="*/ 46039 w 91785"/>
                <a:gd name="connsiteY8" fmla="*/ 92010 h 92059"/>
                <a:gd name="connsiteX9" fmla="*/ 45795 w 91785"/>
                <a:gd name="connsiteY9" fmla="*/ 7006 h 92059"/>
                <a:gd name="connsiteX10" fmla="*/ 37016 w 91785"/>
                <a:gd name="connsiteY10" fmla="*/ 8030 h 92059"/>
                <a:gd name="connsiteX11" fmla="*/ 12876 w 91785"/>
                <a:gd name="connsiteY11" fmla="*/ 25392 h 92059"/>
                <a:gd name="connsiteX12" fmla="*/ 8048 w 91785"/>
                <a:gd name="connsiteY12" fmla="*/ 54848 h 92059"/>
                <a:gd name="connsiteX13" fmla="*/ 54768 w 91785"/>
                <a:gd name="connsiteY13" fmla="*/ 84061 h 92059"/>
                <a:gd name="connsiteX14" fmla="*/ 78909 w 91785"/>
                <a:gd name="connsiteY14" fmla="*/ 66699 h 92059"/>
                <a:gd name="connsiteX15" fmla="*/ 83737 w 91785"/>
                <a:gd name="connsiteY15" fmla="*/ 37194 h 92059"/>
                <a:gd name="connsiteX16" fmla="*/ 45795 w 91785"/>
                <a:gd name="connsiteY16" fmla="*/ 6957 h 9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5" h="92059">
                  <a:moveTo>
                    <a:pt x="45990" y="92059"/>
                  </a:moveTo>
                  <a:cubicBezTo>
                    <a:pt x="25117" y="92059"/>
                    <a:pt x="6194" y="77672"/>
                    <a:pt x="1220" y="56409"/>
                  </a:cubicBezTo>
                  <a:cubicBezTo>
                    <a:pt x="-1560" y="44461"/>
                    <a:pt x="440" y="32122"/>
                    <a:pt x="6926" y="21685"/>
                  </a:cubicBezTo>
                  <a:cubicBezTo>
                    <a:pt x="13363" y="11249"/>
                    <a:pt x="23507" y="3982"/>
                    <a:pt x="35456" y="1202"/>
                  </a:cubicBezTo>
                  <a:cubicBezTo>
                    <a:pt x="60084" y="-4552"/>
                    <a:pt x="84761" y="10907"/>
                    <a:pt x="90565" y="35633"/>
                  </a:cubicBezTo>
                  <a:lnTo>
                    <a:pt x="90565" y="35633"/>
                  </a:lnTo>
                  <a:cubicBezTo>
                    <a:pt x="93345" y="47630"/>
                    <a:pt x="91345" y="59969"/>
                    <a:pt x="84908" y="70357"/>
                  </a:cubicBezTo>
                  <a:cubicBezTo>
                    <a:pt x="78470" y="80793"/>
                    <a:pt x="68326" y="88060"/>
                    <a:pt x="56378" y="90840"/>
                  </a:cubicBezTo>
                  <a:cubicBezTo>
                    <a:pt x="52915" y="91620"/>
                    <a:pt x="49452" y="92010"/>
                    <a:pt x="46039" y="92010"/>
                  </a:cubicBezTo>
                  <a:close/>
                  <a:moveTo>
                    <a:pt x="45795" y="7006"/>
                  </a:moveTo>
                  <a:cubicBezTo>
                    <a:pt x="42917" y="7006"/>
                    <a:pt x="39943" y="7347"/>
                    <a:pt x="37016" y="8030"/>
                  </a:cubicBezTo>
                  <a:cubicBezTo>
                    <a:pt x="26921" y="10371"/>
                    <a:pt x="18338" y="16565"/>
                    <a:pt x="12876" y="25392"/>
                  </a:cubicBezTo>
                  <a:cubicBezTo>
                    <a:pt x="7414" y="34219"/>
                    <a:pt x="5707" y="44704"/>
                    <a:pt x="8048" y="54848"/>
                  </a:cubicBezTo>
                  <a:cubicBezTo>
                    <a:pt x="12925" y="75819"/>
                    <a:pt x="33895" y="88938"/>
                    <a:pt x="54768" y="84061"/>
                  </a:cubicBezTo>
                  <a:cubicBezTo>
                    <a:pt x="64864" y="81720"/>
                    <a:pt x="73447" y="75526"/>
                    <a:pt x="78909" y="66699"/>
                  </a:cubicBezTo>
                  <a:cubicBezTo>
                    <a:pt x="84371" y="57872"/>
                    <a:pt x="86078" y="47387"/>
                    <a:pt x="83737" y="37194"/>
                  </a:cubicBezTo>
                  <a:cubicBezTo>
                    <a:pt x="79543" y="19198"/>
                    <a:pt x="63498" y="6957"/>
                    <a:pt x="45795" y="6957"/>
                  </a:cubicBezTo>
                  <a:close/>
                </a:path>
              </a:pathLst>
            </a:custGeom>
            <a:solidFill>
              <a:srgbClr val="113F4E"/>
            </a:solidFill>
            <a:ln w="4874" cap="flat">
              <a:noFill/>
              <a:prstDash val="solid"/>
              <a:miter/>
            </a:ln>
          </p:spPr>
          <p:txBody>
            <a:bodyPr rtlCol="1" anchor="ctr"/>
            <a:lstStyle/>
            <a:p>
              <a:endParaRPr lang="fa-IR"/>
            </a:p>
          </p:txBody>
        </p:sp>
        <p:sp>
          <p:nvSpPr>
            <p:cNvPr id="20" name="Freeform: Shape 19">
              <a:extLst>
                <a:ext uri="{FF2B5EF4-FFF2-40B4-BE49-F238E27FC236}">
                  <a16:creationId xmlns:a16="http://schemas.microsoft.com/office/drawing/2014/main" id="{7A6922F8-7ECC-DA8E-1071-0EF84AEED5DB}"/>
                </a:ext>
              </a:extLst>
            </p:cNvPr>
            <p:cNvSpPr/>
            <p:nvPr/>
          </p:nvSpPr>
          <p:spPr>
            <a:xfrm>
              <a:off x="5898787" y="1684576"/>
              <a:ext cx="52319" cy="40965"/>
            </a:xfrm>
            <a:custGeom>
              <a:avLst/>
              <a:gdLst>
                <a:gd name="connsiteX0" fmla="*/ 25545 w 52319"/>
                <a:gd name="connsiteY0" fmla="*/ 40966 h 40965"/>
                <a:gd name="connsiteX1" fmla="*/ 10134 w 52319"/>
                <a:gd name="connsiteY1" fmla="*/ 36284 h 40965"/>
                <a:gd name="connsiteX2" fmla="*/ 868 w 52319"/>
                <a:gd name="connsiteY2" fmla="*/ 0 h 40965"/>
                <a:gd name="connsiteX3" fmla="*/ 8134 w 52319"/>
                <a:gd name="connsiteY3" fmla="*/ 1073 h 40965"/>
                <a:gd name="connsiteX4" fmla="*/ 14572 w 52319"/>
                <a:gd name="connsiteY4" fmla="*/ 30383 h 40965"/>
                <a:gd name="connsiteX5" fmla="*/ 49247 w 52319"/>
                <a:gd name="connsiteY5" fmla="*/ 27164 h 40965"/>
                <a:gd name="connsiteX6" fmla="*/ 52319 w 52319"/>
                <a:gd name="connsiteY6" fmla="*/ 33846 h 40965"/>
                <a:gd name="connsiteX7" fmla="*/ 25545 w 52319"/>
                <a:gd name="connsiteY7" fmla="*/ 40966 h 4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19" h="40965">
                  <a:moveTo>
                    <a:pt x="25545" y="40966"/>
                  </a:moveTo>
                  <a:cubicBezTo>
                    <a:pt x="19449" y="40966"/>
                    <a:pt x="14279" y="39405"/>
                    <a:pt x="10134" y="36284"/>
                  </a:cubicBezTo>
                  <a:cubicBezTo>
                    <a:pt x="1502" y="29798"/>
                    <a:pt x="-1717" y="17264"/>
                    <a:pt x="868" y="0"/>
                  </a:cubicBezTo>
                  <a:lnTo>
                    <a:pt x="8134" y="1073"/>
                  </a:lnTo>
                  <a:cubicBezTo>
                    <a:pt x="6037" y="15265"/>
                    <a:pt x="8281" y="25652"/>
                    <a:pt x="14572" y="30383"/>
                  </a:cubicBezTo>
                  <a:cubicBezTo>
                    <a:pt x="21448" y="35553"/>
                    <a:pt x="33445" y="34431"/>
                    <a:pt x="49247" y="27164"/>
                  </a:cubicBezTo>
                  <a:lnTo>
                    <a:pt x="52319" y="33846"/>
                  </a:lnTo>
                  <a:cubicBezTo>
                    <a:pt x="42029" y="38576"/>
                    <a:pt x="33055" y="40966"/>
                    <a:pt x="25545" y="40966"/>
                  </a:cubicBezTo>
                  <a:close/>
                </a:path>
              </a:pathLst>
            </a:custGeom>
            <a:solidFill>
              <a:srgbClr val="113F4E"/>
            </a:solidFill>
            <a:ln w="4874" cap="flat">
              <a:noFill/>
              <a:prstDash val="solid"/>
              <a:miter/>
            </a:ln>
          </p:spPr>
          <p:txBody>
            <a:bodyPr rtlCol="1" anchor="ctr"/>
            <a:lstStyle/>
            <a:p>
              <a:endParaRPr lang="fa-IR"/>
            </a:p>
          </p:txBody>
        </p:sp>
        <p:sp>
          <p:nvSpPr>
            <p:cNvPr id="21" name="Freeform: Shape 20">
              <a:extLst>
                <a:ext uri="{FF2B5EF4-FFF2-40B4-BE49-F238E27FC236}">
                  <a16:creationId xmlns:a16="http://schemas.microsoft.com/office/drawing/2014/main" id="{9D8BB4B7-64D9-2AE9-9002-C19F95966D0F}"/>
                </a:ext>
              </a:extLst>
            </p:cNvPr>
            <p:cNvSpPr/>
            <p:nvPr/>
          </p:nvSpPr>
          <p:spPr>
            <a:xfrm>
              <a:off x="5806979" y="1685465"/>
              <a:ext cx="84723" cy="85078"/>
            </a:xfrm>
            <a:custGeom>
              <a:avLst/>
              <a:gdLst>
                <a:gd name="connsiteX0" fmla="*/ 83605 w 84723"/>
                <a:gd name="connsiteY0" fmla="*/ 32956 h 85078"/>
                <a:gd name="connsiteX1" fmla="*/ 52003 w 84723"/>
                <a:gd name="connsiteY1" fmla="*/ 83969 h 85078"/>
                <a:gd name="connsiteX2" fmla="*/ 1136 w 84723"/>
                <a:gd name="connsiteY2" fmla="*/ 52123 h 85078"/>
                <a:gd name="connsiteX3" fmla="*/ 32690 w 84723"/>
                <a:gd name="connsiteY3" fmla="*/ 1110 h 85078"/>
                <a:gd name="connsiteX4" fmla="*/ 83605 w 84723"/>
                <a:gd name="connsiteY4" fmla="*/ 32956 h 85078"/>
                <a:gd name="connsiteX5" fmla="*/ 83605 w 84723"/>
                <a:gd name="connsiteY5" fmla="*/ 32956 h 8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3" h="85078">
                  <a:moveTo>
                    <a:pt x="83605" y="32956"/>
                  </a:moveTo>
                  <a:cubicBezTo>
                    <a:pt x="88921" y="55829"/>
                    <a:pt x="74778" y="78702"/>
                    <a:pt x="52003" y="83969"/>
                  </a:cubicBezTo>
                  <a:cubicBezTo>
                    <a:pt x="29227" y="89284"/>
                    <a:pt x="6452" y="74995"/>
                    <a:pt x="1136" y="52123"/>
                  </a:cubicBezTo>
                  <a:cubicBezTo>
                    <a:pt x="-4228" y="29250"/>
                    <a:pt x="9915" y="6426"/>
                    <a:pt x="32690" y="1110"/>
                  </a:cubicBezTo>
                  <a:cubicBezTo>
                    <a:pt x="55465" y="-4206"/>
                    <a:pt x="78240" y="10084"/>
                    <a:pt x="83605" y="32956"/>
                  </a:cubicBezTo>
                  <a:lnTo>
                    <a:pt x="83605" y="32956"/>
                  </a:lnTo>
                  <a:close/>
                </a:path>
              </a:pathLst>
            </a:custGeom>
            <a:solidFill>
              <a:srgbClr val="FFFFFF"/>
            </a:solidFill>
            <a:ln w="4874" cap="flat">
              <a:noFill/>
              <a:prstDash val="solid"/>
              <a:miter/>
            </a:ln>
          </p:spPr>
          <p:txBody>
            <a:bodyPr rtlCol="1" anchor="ctr"/>
            <a:lstStyle/>
            <a:p>
              <a:endParaRPr lang="fa-IR"/>
            </a:p>
          </p:txBody>
        </p:sp>
        <p:sp>
          <p:nvSpPr>
            <p:cNvPr id="26" name="Freeform: Shape 25">
              <a:extLst>
                <a:ext uri="{FF2B5EF4-FFF2-40B4-BE49-F238E27FC236}">
                  <a16:creationId xmlns:a16="http://schemas.microsoft.com/office/drawing/2014/main" id="{281A06AD-7712-A62D-A491-DC3F4A128696}"/>
                </a:ext>
              </a:extLst>
            </p:cNvPr>
            <p:cNvSpPr/>
            <p:nvPr/>
          </p:nvSpPr>
          <p:spPr>
            <a:xfrm>
              <a:off x="5803529" y="1682023"/>
              <a:ext cx="91738" cy="92043"/>
            </a:xfrm>
            <a:custGeom>
              <a:avLst/>
              <a:gdLst>
                <a:gd name="connsiteX0" fmla="*/ 45942 w 91738"/>
                <a:gd name="connsiteY0" fmla="*/ 92044 h 92043"/>
                <a:gd name="connsiteX1" fmla="*/ 1221 w 91738"/>
                <a:gd name="connsiteY1" fmla="*/ 56394 h 92043"/>
                <a:gd name="connsiteX2" fmla="*/ 6878 w 91738"/>
                <a:gd name="connsiteY2" fmla="*/ 21670 h 92043"/>
                <a:gd name="connsiteX3" fmla="*/ 35408 w 91738"/>
                <a:gd name="connsiteY3" fmla="*/ 1187 h 92043"/>
                <a:gd name="connsiteX4" fmla="*/ 90517 w 91738"/>
                <a:gd name="connsiteY4" fmla="*/ 35618 h 92043"/>
                <a:gd name="connsiteX5" fmla="*/ 84860 w 91738"/>
                <a:gd name="connsiteY5" fmla="*/ 70342 h 92043"/>
                <a:gd name="connsiteX6" fmla="*/ 56330 w 91738"/>
                <a:gd name="connsiteY6" fmla="*/ 90825 h 92043"/>
                <a:gd name="connsiteX7" fmla="*/ 45991 w 91738"/>
                <a:gd name="connsiteY7" fmla="*/ 91995 h 92043"/>
                <a:gd name="connsiteX8" fmla="*/ 45699 w 91738"/>
                <a:gd name="connsiteY8" fmla="*/ 6942 h 92043"/>
                <a:gd name="connsiteX9" fmla="*/ 36920 w 91738"/>
                <a:gd name="connsiteY9" fmla="*/ 7966 h 92043"/>
                <a:gd name="connsiteX10" fmla="*/ 12779 w 91738"/>
                <a:gd name="connsiteY10" fmla="*/ 25328 h 92043"/>
                <a:gd name="connsiteX11" fmla="*/ 7951 w 91738"/>
                <a:gd name="connsiteY11" fmla="*/ 54784 h 92043"/>
                <a:gd name="connsiteX12" fmla="*/ 54672 w 91738"/>
                <a:gd name="connsiteY12" fmla="*/ 84046 h 92043"/>
                <a:gd name="connsiteX13" fmla="*/ 78813 w 91738"/>
                <a:gd name="connsiteY13" fmla="*/ 66684 h 92043"/>
                <a:gd name="connsiteX14" fmla="*/ 83641 w 91738"/>
                <a:gd name="connsiteY14" fmla="*/ 37227 h 92043"/>
                <a:gd name="connsiteX15" fmla="*/ 83641 w 91738"/>
                <a:gd name="connsiteY15" fmla="*/ 37227 h 92043"/>
                <a:gd name="connsiteX16" fmla="*/ 45699 w 91738"/>
                <a:gd name="connsiteY16" fmla="*/ 6991 h 9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2043">
                  <a:moveTo>
                    <a:pt x="45942" y="92044"/>
                  </a:moveTo>
                  <a:cubicBezTo>
                    <a:pt x="25069" y="92044"/>
                    <a:pt x="6147" y="77657"/>
                    <a:pt x="1221" y="56394"/>
                  </a:cubicBezTo>
                  <a:cubicBezTo>
                    <a:pt x="-1559" y="44445"/>
                    <a:pt x="441" y="32107"/>
                    <a:pt x="6878" y="21670"/>
                  </a:cubicBezTo>
                  <a:cubicBezTo>
                    <a:pt x="13316" y="11234"/>
                    <a:pt x="23460" y="3967"/>
                    <a:pt x="35408" y="1187"/>
                  </a:cubicBezTo>
                  <a:cubicBezTo>
                    <a:pt x="60037" y="-4519"/>
                    <a:pt x="84763" y="10892"/>
                    <a:pt x="90517" y="35618"/>
                  </a:cubicBezTo>
                  <a:cubicBezTo>
                    <a:pt x="93297" y="47615"/>
                    <a:pt x="91298" y="59954"/>
                    <a:pt x="84860" y="70342"/>
                  </a:cubicBezTo>
                  <a:cubicBezTo>
                    <a:pt x="78423" y="80778"/>
                    <a:pt x="68279" y="88045"/>
                    <a:pt x="56330" y="90825"/>
                  </a:cubicBezTo>
                  <a:cubicBezTo>
                    <a:pt x="52868" y="91605"/>
                    <a:pt x="49405" y="91995"/>
                    <a:pt x="45991" y="91995"/>
                  </a:cubicBezTo>
                  <a:close/>
                  <a:moveTo>
                    <a:pt x="45699" y="6942"/>
                  </a:moveTo>
                  <a:cubicBezTo>
                    <a:pt x="42821" y="6942"/>
                    <a:pt x="39846" y="7283"/>
                    <a:pt x="36920" y="7966"/>
                  </a:cubicBezTo>
                  <a:cubicBezTo>
                    <a:pt x="26825" y="10307"/>
                    <a:pt x="18242" y="16452"/>
                    <a:pt x="12779" y="25328"/>
                  </a:cubicBezTo>
                  <a:cubicBezTo>
                    <a:pt x="7317" y="34155"/>
                    <a:pt x="5610" y="44640"/>
                    <a:pt x="7951" y="54784"/>
                  </a:cubicBezTo>
                  <a:cubicBezTo>
                    <a:pt x="12828" y="75755"/>
                    <a:pt x="33799" y="88874"/>
                    <a:pt x="54672" y="84046"/>
                  </a:cubicBezTo>
                  <a:cubicBezTo>
                    <a:pt x="64767" y="81705"/>
                    <a:pt x="73351" y="75511"/>
                    <a:pt x="78813" y="66684"/>
                  </a:cubicBezTo>
                  <a:cubicBezTo>
                    <a:pt x="84275" y="57857"/>
                    <a:pt x="85982" y="47371"/>
                    <a:pt x="83641" y="37227"/>
                  </a:cubicBezTo>
                  <a:lnTo>
                    <a:pt x="83641" y="37227"/>
                  </a:lnTo>
                  <a:cubicBezTo>
                    <a:pt x="79447" y="19232"/>
                    <a:pt x="63353" y="6991"/>
                    <a:pt x="45699" y="6991"/>
                  </a:cubicBezTo>
                  <a:close/>
                </a:path>
              </a:pathLst>
            </a:custGeom>
            <a:solidFill>
              <a:srgbClr val="113F4E"/>
            </a:solidFill>
            <a:ln w="4874" cap="flat">
              <a:noFill/>
              <a:prstDash val="solid"/>
              <a:miter/>
            </a:ln>
          </p:spPr>
          <p:txBody>
            <a:bodyPr rtlCol="1" anchor="ctr"/>
            <a:lstStyle/>
            <a:p>
              <a:endParaRPr lang="fa-IR"/>
            </a:p>
          </p:txBody>
        </p:sp>
        <p:sp>
          <p:nvSpPr>
            <p:cNvPr id="27" name="Freeform: Shape 26">
              <a:extLst>
                <a:ext uri="{FF2B5EF4-FFF2-40B4-BE49-F238E27FC236}">
                  <a16:creationId xmlns:a16="http://schemas.microsoft.com/office/drawing/2014/main" id="{C5250FEF-312C-EB5F-FDCB-EC903CDC65BE}"/>
                </a:ext>
              </a:extLst>
            </p:cNvPr>
            <p:cNvSpPr/>
            <p:nvPr/>
          </p:nvSpPr>
          <p:spPr>
            <a:xfrm>
              <a:off x="5819976" y="1713350"/>
              <a:ext cx="52319" cy="40965"/>
            </a:xfrm>
            <a:custGeom>
              <a:avLst/>
              <a:gdLst>
                <a:gd name="connsiteX0" fmla="*/ 25545 w 52319"/>
                <a:gd name="connsiteY0" fmla="*/ 40966 h 40965"/>
                <a:gd name="connsiteX1" fmla="*/ 10134 w 52319"/>
                <a:gd name="connsiteY1" fmla="*/ 36284 h 40965"/>
                <a:gd name="connsiteX2" fmla="*/ 868 w 52319"/>
                <a:gd name="connsiteY2" fmla="*/ 0 h 40965"/>
                <a:gd name="connsiteX3" fmla="*/ 8134 w 52319"/>
                <a:gd name="connsiteY3" fmla="*/ 1073 h 40965"/>
                <a:gd name="connsiteX4" fmla="*/ 14572 w 52319"/>
                <a:gd name="connsiteY4" fmla="*/ 30383 h 40965"/>
                <a:gd name="connsiteX5" fmla="*/ 49247 w 52319"/>
                <a:gd name="connsiteY5" fmla="*/ 27164 h 40965"/>
                <a:gd name="connsiteX6" fmla="*/ 52319 w 52319"/>
                <a:gd name="connsiteY6" fmla="*/ 33846 h 40965"/>
                <a:gd name="connsiteX7" fmla="*/ 25594 w 52319"/>
                <a:gd name="connsiteY7" fmla="*/ 40917 h 4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19" h="40965">
                  <a:moveTo>
                    <a:pt x="25545" y="40966"/>
                  </a:moveTo>
                  <a:cubicBezTo>
                    <a:pt x="19449" y="40966"/>
                    <a:pt x="14279" y="39405"/>
                    <a:pt x="10134" y="36284"/>
                  </a:cubicBezTo>
                  <a:cubicBezTo>
                    <a:pt x="1502" y="29798"/>
                    <a:pt x="-1717" y="17264"/>
                    <a:pt x="868" y="0"/>
                  </a:cubicBezTo>
                  <a:lnTo>
                    <a:pt x="8134" y="1073"/>
                  </a:lnTo>
                  <a:cubicBezTo>
                    <a:pt x="6037" y="15265"/>
                    <a:pt x="8281" y="25652"/>
                    <a:pt x="14572" y="30383"/>
                  </a:cubicBezTo>
                  <a:cubicBezTo>
                    <a:pt x="21448" y="35553"/>
                    <a:pt x="33445" y="34431"/>
                    <a:pt x="49247" y="27164"/>
                  </a:cubicBezTo>
                  <a:lnTo>
                    <a:pt x="52319" y="33846"/>
                  </a:lnTo>
                  <a:cubicBezTo>
                    <a:pt x="42029" y="38576"/>
                    <a:pt x="33055" y="40917"/>
                    <a:pt x="25594" y="40917"/>
                  </a:cubicBezTo>
                  <a:close/>
                </a:path>
              </a:pathLst>
            </a:custGeom>
            <a:solidFill>
              <a:srgbClr val="113F4E"/>
            </a:solidFill>
            <a:ln w="4874" cap="flat">
              <a:noFill/>
              <a:prstDash val="solid"/>
              <a:miter/>
            </a:ln>
          </p:spPr>
          <p:txBody>
            <a:bodyPr rtlCol="1" anchor="ctr"/>
            <a:lstStyle/>
            <a:p>
              <a:endParaRPr lang="fa-IR"/>
            </a:p>
          </p:txBody>
        </p:sp>
        <p:sp>
          <p:nvSpPr>
            <p:cNvPr id="28" name="Freeform: Shape 27">
              <a:extLst>
                <a:ext uri="{FF2B5EF4-FFF2-40B4-BE49-F238E27FC236}">
                  <a16:creationId xmlns:a16="http://schemas.microsoft.com/office/drawing/2014/main" id="{0B16789F-5C95-79CB-5C10-47E6C69D1321}"/>
                </a:ext>
              </a:extLst>
            </p:cNvPr>
            <p:cNvSpPr/>
            <p:nvPr/>
          </p:nvSpPr>
          <p:spPr>
            <a:xfrm>
              <a:off x="5733060" y="1727915"/>
              <a:ext cx="84759" cy="85086"/>
            </a:xfrm>
            <a:custGeom>
              <a:avLst/>
              <a:gdLst>
                <a:gd name="connsiteX0" fmla="*/ 82907 w 84759"/>
                <a:gd name="connsiteY0" fmla="*/ 30302 h 85086"/>
                <a:gd name="connsiteX1" fmla="*/ 54719 w 84759"/>
                <a:gd name="connsiteY1" fmla="*/ 83265 h 85086"/>
                <a:gd name="connsiteX2" fmla="*/ 1853 w 84759"/>
                <a:gd name="connsiteY2" fmla="*/ 54784 h 85086"/>
                <a:gd name="connsiteX3" fmla="*/ 30041 w 84759"/>
                <a:gd name="connsiteY3" fmla="*/ 1821 h 85086"/>
                <a:gd name="connsiteX4" fmla="*/ 82907 w 84759"/>
                <a:gd name="connsiteY4" fmla="*/ 30302 h 85086"/>
                <a:gd name="connsiteX5" fmla="*/ 82907 w 84759"/>
                <a:gd name="connsiteY5" fmla="*/ 30302 h 8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86">
                  <a:moveTo>
                    <a:pt x="82907" y="30302"/>
                  </a:moveTo>
                  <a:cubicBezTo>
                    <a:pt x="89735" y="52785"/>
                    <a:pt x="77104" y="76487"/>
                    <a:pt x="54719" y="83265"/>
                  </a:cubicBezTo>
                  <a:cubicBezTo>
                    <a:pt x="32334" y="90044"/>
                    <a:pt x="8681" y="77316"/>
                    <a:pt x="1853" y="54784"/>
                  </a:cubicBezTo>
                  <a:cubicBezTo>
                    <a:pt x="-4975" y="32302"/>
                    <a:pt x="7656" y="8600"/>
                    <a:pt x="30041" y="1821"/>
                  </a:cubicBezTo>
                  <a:cubicBezTo>
                    <a:pt x="52426" y="-4958"/>
                    <a:pt x="76079" y="7771"/>
                    <a:pt x="82907" y="30302"/>
                  </a:cubicBezTo>
                  <a:lnTo>
                    <a:pt x="82907" y="30302"/>
                  </a:lnTo>
                  <a:close/>
                </a:path>
              </a:pathLst>
            </a:custGeom>
            <a:solidFill>
              <a:srgbClr val="FFFFFF"/>
            </a:solidFill>
            <a:ln w="4874" cap="flat">
              <a:noFill/>
              <a:prstDash val="solid"/>
              <a:miter/>
            </a:ln>
          </p:spPr>
          <p:txBody>
            <a:bodyPr rtlCol="1" anchor="ctr"/>
            <a:lstStyle/>
            <a:p>
              <a:endParaRPr lang="fa-IR"/>
            </a:p>
          </p:txBody>
        </p:sp>
        <p:sp>
          <p:nvSpPr>
            <p:cNvPr id="29" name="Freeform: Shape 28">
              <a:extLst>
                <a:ext uri="{FF2B5EF4-FFF2-40B4-BE49-F238E27FC236}">
                  <a16:creationId xmlns:a16="http://schemas.microsoft.com/office/drawing/2014/main" id="{3AB96C87-A01E-430B-B62C-2F5DC46C2060}"/>
                </a:ext>
              </a:extLst>
            </p:cNvPr>
            <p:cNvSpPr/>
            <p:nvPr/>
          </p:nvSpPr>
          <p:spPr>
            <a:xfrm>
              <a:off x="5729595" y="1724460"/>
              <a:ext cx="91738" cy="92036"/>
            </a:xfrm>
            <a:custGeom>
              <a:avLst/>
              <a:gdLst>
                <a:gd name="connsiteX0" fmla="*/ 45943 w 91738"/>
                <a:gd name="connsiteY0" fmla="*/ 92036 h 92036"/>
                <a:gd name="connsiteX1" fmla="*/ 24289 w 91738"/>
                <a:gd name="connsiteY1" fmla="*/ 86525 h 92036"/>
                <a:gd name="connsiteX2" fmla="*/ 2002 w 91738"/>
                <a:gd name="connsiteY2" fmla="*/ 59263 h 92036"/>
                <a:gd name="connsiteX3" fmla="*/ 5416 w 91738"/>
                <a:gd name="connsiteY3" fmla="*/ 24247 h 92036"/>
                <a:gd name="connsiteX4" fmla="*/ 32531 w 91738"/>
                <a:gd name="connsiteY4" fmla="*/ 1960 h 92036"/>
                <a:gd name="connsiteX5" fmla="*/ 89737 w 91738"/>
                <a:gd name="connsiteY5" fmla="*/ 32733 h 92036"/>
                <a:gd name="connsiteX6" fmla="*/ 89737 w 91738"/>
                <a:gd name="connsiteY6" fmla="*/ 32733 h 92036"/>
                <a:gd name="connsiteX7" fmla="*/ 86323 w 91738"/>
                <a:gd name="connsiteY7" fmla="*/ 67749 h 92036"/>
                <a:gd name="connsiteX8" fmla="*/ 59208 w 91738"/>
                <a:gd name="connsiteY8" fmla="*/ 90037 h 92036"/>
                <a:gd name="connsiteX9" fmla="*/ 45943 w 91738"/>
                <a:gd name="connsiteY9" fmla="*/ 92036 h 92036"/>
                <a:gd name="connsiteX10" fmla="*/ 45699 w 91738"/>
                <a:gd name="connsiteY10" fmla="*/ 6983 h 92036"/>
                <a:gd name="connsiteX11" fmla="*/ 34531 w 91738"/>
                <a:gd name="connsiteY11" fmla="*/ 8641 h 92036"/>
                <a:gd name="connsiteX12" fmla="*/ 11560 w 91738"/>
                <a:gd name="connsiteY12" fmla="*/ 27515 h 92036"/>
                <a:gd name="connsiteX13" fmla="*/ 8683 w 91738"/>
                <a:gd name="connsiteY13" fmla="*/ 57215 h 92036"/>
                <a:gd name="connsiteX14" fmla="*/ 27605 w 91738"/>
                <a:gd name="connsiteY14" fmla="*/ 80332 h 92036"/>
                <a:gd name="connsiteX15" fmla="*/ 57208 w 91738"/>
                <a:gd name="connsiteY15" fmla="*/ 83306 h 92036"/>
                <a:gd name="connsiteX16" fmla="*/ 80178 w 91738"/>
                <a:gd name="connsiteY16" fmla="*/ 64433 h 92036"/>
                <a:gd name="connsiteX17" fmla="*/ 83056 w 91738"/>
                <a:gd name="connsiteY17" fmla="*/ 34684 h 92036"/>
                <a:gd name="connsiteX18" fmla="*/ 45699 w 91738"/>
                <a:gd name="connsiteY18" fmla="*/ 6886 h 9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38" h="92036">
                  <a:moveTo>
                    <a:pt x="45943" y="92036"/>
                  </a:moveTo>
                  <a:cubicBezTo>
                    <a:pt x="38481" y="92036"/>
                    <a:pt x="31068" y="90183"/>
                    <a:pt x="24289" y="86525"/>
                  </a:cubicBezTo>
                  <a:cubicBezTo>
                    <a:pt x="13462" y="80722"/>
                    <a:pt x="5562" y="71017"/>
                    <a:pt x="2002" y="59263"/>
                  </a:cubicBezTo>
                  <a:cubicBezTo>
                    <a:pt x="-1558" y="47510"/>
                    <a:pt x="-339" y="35074"/>
                    <a:pt x="5416" y="24247"/>
                  </a:cubicBezTo>
                  <a:cubicBezTo>
                    <a:pt x="11170" y="13421"/>
                    <a:pt x="20827" y="5520"/>
                    <a:pt x="32531" y="1960"/>
                  </a:cubicBezTo>
                  <a:cubicBezTo>
                    <a:pt x="56721" y="-5355"/>
                    <a:pt x="82373" y="8446"/>
                    <a:pt x="89737" y="32733"/>
                  </a:cubicBezTo>
                  <a:lnTo>
                    <a:pt x="89737" y="32733"/>
                  </a:lnTo>
                  <a:cubicBezTo>
                    <a:pt x="93297" y="44486"/>
                    <a:pt x="92078" y="56922"/>
                    <a:pt x="86323" y="67749"/>
                  </a:cubicBezTo>
                  <a:cubicBezTo>
                    <a:pt x="80569" y="78576"/>
                    <a:pt x="70912" y="86476"/>
                    <a:pt x="59208" y="90037"/>
                  </a:cubicBezTo>
                  <a:cubicBezTo>
                    <a:pt x="54819" y="91353"/>
                    <a:pt x="50381" y="92036"/>
                    <a:pt x="45943" y="92036"/>
                  </a:cubicBezTo>
                  <a:close/>
                  <a:moveTo>
                    <a:pt x="45699" y="6983"/>
                  </a:moveTo>
                  <a:cubicBezTo>
                    <a:pt x="41992" y="6983"/>
                    <a:pt x="38237" y="7520"/>
                    <a:pt x="34531" y="8641"/>
                  </a:cubicBezTo>
                  <a:cubicBezTo>
                    <a:pt x="24582" y="11665"/>
                    <a:pt x="16437" y="18346"/>
                    <a:pt x="11560" y="27515"/>
                  </a:cubicBezTo>
                  <a:cubicBezTo>
                    <a:pt x="6684" y="36683"/>
                    <a:pt x="5659" y="47266"/>
                    <a:pt x="8683" y="57215"/>
                  </a:cubicBezTo>
                  <a:cubicBezTo>
                    <a:pt x="11707" y="67213"/>
                    <a:pt x="18437" y="75406"/>
                    <a:pt x="27605" y="80332"/>
                  </a:cubicBezTo>
                  <a:cubicBezTo>
                    <a:pt x="36774" y="85257"/>
                    <a:pt x="47259" y="86330"/>
                    <a:pt x="57208" y="83306"/>
                  </a:cubicBezTo>
                  <a:cubicBezTo>
                    <a:pt x="67157" y="80332"/>
                    <a:pt x="75302" y="73601"/>
                    <a:pt x="80178" y="64433"/>
                  </a:cubicBezTo>
                  <a:cubicBezTo>
                    <a:pt x="85055" y="55264"/>
                    <a:pt x="86080" y="44681"/>
                    <a:pt x="83056" y="34684"/>
                  </a:cubicBezTo>
                  <a:cubicBezTo>
                    <a:pt x="77935" y="17810"/>
                    <a:pt x="62427" y="6886"/>
                    <a:pt x="45699" y="6886"/>
                  </a:cubicBezTo>
                  <a:close/>
                </a:path>
              </a:pathLst>
            </a:custGeom>
            <a:solidFill>
              <a:srgbClr val="113F4E"/>
            </a:solidFill>
            <a:ln w="4874" cap="flat">
              <a:noFill/>
              <a:prstDash val="solid"/>
              <a:miter/>
            </a:ln>
          </p:spPr>
          <p:txBody>
            <a:bodyPr rtlCol="1" anchor="ctr"/>
            <a:lstStyle/>
            <a:p>
              <a:endParaRPr lang="fa-IR"/>
            </a:p>
          </p:txBody>
        </p:sp>
        <p:sp>
          <p:nvSpPr>
            <p:cNvPr id="34" name="Freeform: Shape 33">
              <a:extLst>
                <a:ext uri="{FF2B5EF4-FFF2-40B4-BE49-F238E27FC236}">
                  <a16:creationId xmlns:a16="http://schemas.microsoft.com/office/drawing/2014/main" id="{8539D16C-B498-C931-F12B-2A8E168B3B26}"/>
                </a:ext>
              </a:extLst>
            </p:cNvPr>
            <p:cNvSpPr/>
            <p:nvPr/>
          </p:nvSpPr>
          <p:spPr>
            <a:xfrm>
              <a:off x="5745706" y="1757730"/>
              <a:ext cx="53875" cy="39307"/>
            </a:xfrm>
            <a:custGeom>
              <a:avLst/>
              <a:gdLst>
                <a:gd name="connsiteX0" fmla="*/ 25443 w 53875"/>
                <a:gd name="connsiteY0" fmla="*/ 39308 h 39307"/>
                <a:gd name="connsiteX1" fmla="*/ 11934 w 53875"/>
                <a:gd name="connsiteY1" fmla="*/ 35553 h 39307"/>
                <a:gd name="connsiteX2" fmla="*/ 278 w 53875"/>
                <a:gd name="connsiteY2" fmla="*/ 0 h 39307"/>
                <a:gd name="connsiteX3" fmla="*/ 7593 w 53875"/>
                <a:gd name="connsiteY3" fmla="*/ 585 h 39307"/>
                <a:gd name="connsiteX4" fmla="*/ 15933 w 53875"/>
                <a:gd name="connsiteY4" fmla="*/ 29408 h 39307"/>
                <a:gd name="connsiteX5" fmla="*/ 50364 w 53875"/>
                <a:gd name="connsiteY5" fmla="*/ 23946 h 39307"/>
                <a:gd name="connsiteX6" fmla="*/ 53875 w 53875"/>
                <a:gd name="connsiteY6" fmla="*/ 30432 h 39307"/>
                <a:gd name="connsiteX7" fmla="*/ 25443 w 53875"/>
                <a:gd name="connsiteY7" fmla="*/ 39308 h 3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07">
                  <a:moveTo>
                    <a:pt x="25443" y="39308"/>
                  </a:moveTo>
                  <a:cubicBezTo>
                    <a:pt x="20273" y="39308"/>
                    <a:pt x="15786" y="38040"/>
                    <a:pt x="11934" y="35553"/>
                  </a:cubicBezTo>
                  <a:cubicBezTo>
                    <a:pt x="2863" y="29652"/>
                    <a:pt x="-1136" y="17313"/>
                    <a:pt x="278" y="0"/>
                  </a:cubicBezTo>
                  <a:lnTo>
                    <a:pt x="7593" y="585"/>
                  </a:lnTo>
                  <a:cubicBezTo>
                    <a:pt x="6423" y="14875"/>
                    <a:pt x="9349" y="25116"/>
                    <a:pt x="15933" y="29408"/>
                  </a:cubicBezTo>
                  <a:cubicBezTo>
                    <a:pt x="23151" y="34138"/>
                    <a:pt x="35050" y="32236"/>
                    <a:pt x="50364" y="23946"/>
                  </a:cubicBezTo>
                  <a:lnTo>
                    <a:pt x="53875" y="30432"/>
                  </a:lnTo>
                  <a:cubicBezTo>
                    <a:pt x="42902" y="36333"/>
                    <a:pt x="33392" y="39308"/>
                    <a:pt x="25443" y="39308"/>
                  </a:cubicBezTo>
                  <a:close/>
                </a:path>
              </a:pathLst>
            </a:custGeom>
            <a:solidFill>
              <a:srgbClr val="113F4E"/>
            </a:solidFill>
            <a:ln w="4874" cap="flat">
              <a:noFill/>
              <a:prstDash val="solid"/>
              <a:miter/>
            </a:ln>
          </p:spPr>
          <p:txBody>
            <a:bodyPr rtlCol="1" anchor="ctr"/>
            <a:lstStyle/>
            <a:p>
              <a:endParaRPr lang="fa-IR"/>
            </a:p>
          </p:txBody>
        </p:sp>
        <p:sp>
          <p:nvSpPr>
            <p:cNvPr id="35" name="Freeform: Shape 34">
              <a:extLst>
                <a:ext uri="{FF2B5EF4-FFF2-40B4-BE49-F238E27FC236}">
                  <a16:creationId xmlns:a16="http://schemas.microsoft.com/office/drawing/2014/main" id="{7270CBFD-F982-5F85-B306-7E3D83CF7C6F}"/>
                </a:ext>
              </a:extLst>
            </p:cNvPr>
            <p:cNvSpPr/>
            <p:nvPr/>
          </p:nvSpPr>
          <p:spPr>
            <a:xfrm>
              <a:off x="5666198" y="1779073"/>
              <a:ext cx="84759" cy="85086"/>
            </a:xfrm>
            <a:custGeom>
              <a:avLst/>
              <a:gdLst>
                <a:gd name="connsiteX0" fmla="*/ 82907 w 84759"/>
                <a:gd name="connsiteY0" fmla="*/ 30302 h 85086"/>
                <a:gd name="connsiteX1" fmla="*/ 54719 w 84759"/>
                <a:gd name="connsiteY1" fmla="*/ 83265 h 85086"/>
                <a:gd name="connsiteX2" fmla="*/ 1853 w 84759"/>
                <a:gd name="connsiteY2" fmla="*/ 54784 h 85086"/>
                <a:gd name="connsiteX3" fmla="*/ 30041 w 84759"/>
                <a:gd name="connsiteY3" fmla="*/ 1821 h 85086"/>
                <a:gd name="connsiteX4" fmla="*/ 82907 w 84759"/>
                <a:gd name="connsiteY4" fmla="*/ 30302 h 85086"/>
                <a:gd name="connsiteX5" fmla="*/ 82907 w 84759"/>
                <a:gd name="connsiteY5" fmla="*/ 30302 h 8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86">
                  <a:moveTo>
                    <a:pt x="82907" y="30302"/>
                  </a:moveTo>
                  <a:cubicBezTo>
                    <a:pt x="89735" y="52785"/>
                    <a:pt x="77104" y="76487"/>
                    <a:pt x="54719" y="83265"/>
                  </a:cubicBezTo>
                  <a:cubicBezTo>
                    <a:pt x="32334" y="90044"/>
                    <a:pt x="8681" y="77316"/>
                    <a:pt x="1853" y="54784"/>
                  </a:cubicBezTo>
                  <a:cubicBezTo>
                    <a:pt x="-4975" y="32302"/>
                    <a:pt x="7656" y="8551"/>
                    <a:pt x="30041" y="1821"/>
                  </a:cubicBezTo>
                  <a:cubicBezTo>
                    <a:pt x="52426" y="-4958"/>
                    <a:pt x="76079" y="7771"/>
                    <a:pt x="82907" y="30302"/>
                  </a:cubicBezTo>
                  <a:lnTo>
                    <a:pt x="82907" y="30302"/>
                  </a:lnTo>
                  <a:close/>
                </a:path>
              </a:pathLst>
            </a:custGeom>
            <a:solidFill>
              <a:srgbClr val="FFFFFF"/>
            </a:solidFill>
            <a:ln w="4874" cap="flat">
              <a:noFill/>
              <a:prstDash val="solid"/>
              <a:miter/>
            </a:ln>
          </p:spPr>
          <p:txBody>
            <a:bodyPr rtlCol="1" anchor="ctr"/>
            <a:lstStyle/>
            <a:p>
              <a:endParaRPr lang="fa-IR"/>
            </a:p>
          </p:txBody>
        </p:sp>
        <p:sp>
          <p:nvSpPr>
            <p:cNvPr id="36" name="Freeform: Shape 35">
              <a:extLst>
                <a:ext uri="{FF2B5EF4-FFF2-40B4-BE49-F238E27FC236}">
                  <a16:creationId xmlns:a16="http://schemas.microsoft.com/office/drawing/2014/main" id="{CDD4B9CD-6CBE-A6C0-6F7A-89873112C975}"/>
                </a:ext>
              </a:extLst>
            </p:cNvPr>
            <p:cNvSpPr/>
            <p:nvPr/>
          </p:nvSpPr>
          <p:spPr>
            <a:xfrm>
              <a:off x="5662684" y="1775667"/>
              <a:ext cx="91738" cy="91987"/>
            </a:xfrm>
            <a:custGeom>
              <a:avLst/>
              <a:gdLst>
                <a:gd name="connsiteX0" fmla="*/ 46040 w 91738"/>
                <a:gd name="connsiteY0" fmla="*/ 91987 h 91987"/>
                <a:gd name="connsiteX1" fmla="*/ 2002 w 91738"/>
                <a:gd name="connsiteY1" fmla="*/ 59263 h 91987"/>
                <a:gd name="connsiteX2" fmla="*/ 5416 w 91738"/>
                <a:gd name="connsiteY2" fmla="*/ 24247 h 91987"/>
                <a:gd name="connsiteX3" fmla="*/ 32531 w 91738"/>
                <a:gd name="connsiteY3" fmla="*/ 1960 h 91987"/>
                <a:gd name="connsiteX4" fmla="*/ 89737 w 91738"/>
                <a:gd name="connsiteY4" fmla="*/ 32733 h 91987"/>
                <a:gd name="connsiteX5" fmla="*/ 89737 w 91738"/>
                <a:gd name="connsiteY5" fmla="*/ 32733 h 91987"/>
                <a:gd name="connsiteX6" fmla="*/ 86323 w 91738"/>
                <a:gd name="connsiteY6" fmla="*/ 67749 h 91987"/>
                <a:gd name="connsiteX7" fmla="*/ 59208 w 91738"/>
                <a:gd name="connsiteY7" fmla="*/ 90037 h 91987"/>
                <a:gd name="connsiteX8" fmla="*/ 45991 w 91738"/>
                <a:gd name="connsiteY8" fmla="*/ 91987 h 91987"/>
                <a:gd name="connsiteX9" fmla="*/ 45748 w 91738"/>
                <a:gd name="connsiteY9" fmla="*/ 6934 h 91987"/>
                <a:gd name="connsiteX10" fmla="*/ 34579 w 91738"/>
                <a:gd name="connsiteY10" fmla="*/ 8592 h 91987"/>
                <a:gd name="connsiteX11" fmla="*/ 11609 w 91738"/>
                <a:gd name="connsiteY11" fmla="*/ 27466 h 91987"/>
                <a:gd name="connsiteX12" fmla="*/ 8732 w 91738"/>
                <a:gd name="connsiteY12" fmla="*/ 57215 h 91987"/>
                <a:gd name="connsiteX13" fmla="*/ 57257 w 91738"/>
                <a:gd name="connsiteY13" fmla="*/ 83355 h 91987"/>
                <a:gd name="connsiteX14" fmla="*/ 80227 w 91738"/>
                <a:gd name="connsiteY14" fmla="*/ 64482 h 91987"/>
                <a:gd name="connsiteX15" fmla="*/ 83105 w 91738"/>
                <a:gd name="connsiteY15" fmla="*/ 34781 h 91987"/>
                <a:gd name="connsiteX16" fmla="*/ 45748 w 91738"/>
                <a:gd name="connsiteY16" fmla="*/ 6983 h 9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1987">
                  <a:moveTo>
                    <a:pt x="46040" y="91987"/>
                  </a:moveTo>
                  <a:cubicBezTo>
                    <a:pt x="26337" y="91987"/>
                    <a:pt x="8049" y="79112"/>
                    <a:pt x="2002" y="59263"/>
                  </a:cubicBezTo>
                  <a:cubicBezTo>
                    <a:pt x="-1558" y="47510"/>
                    <a:pt x="-339" y="35074"/>
                    <a:pt x="5416" y="24247"/>
                  </a:cubicBezTo>
                  <a:cubicBezTo>
                    <a:pt x="11170" y="13421"/>
                    <a:pt x="20827" y="5520"/>
                    <a:pt x="32531" y="1960"/>
                  </a:cubicBezTo>
                  <a:cubicBezTo>
                    <a:pt x="56721" y="-5355"/>
                    <a:pt x="82373" y="8446"/>
                    <a:pt x="89737" y="32733"/>
                  </a:cubicBezTo>
                  <a:lnTo>
                    <a:pt x="89737" y="32733"/>
                  </a:lnTo>
                  <a:cubicBezTo>
                    <a:pt x="93297" y="44486"/>
                    <a:pt x="92078" y="56922"/>
                    <a:pt x="86323" y="67749"/>
                  </a:cubicBezTo>
                  <a:cubicBezTo>
                    <a:pt x="80569" y="78576"/>
                    <a:pt x="70912" y="86476"/>
                    <a:pt x="59208" y="90037"/>
                  </a:cubicBezTo>
                  <a:cubicBezTo>
                    <a:pt x="54819" y="91353"/>
                    <a:pt x="50381" y="91987"/>
                    <a:pt x="45991" y="91987"/>
                  </a:cubicBezTo>
                  <a:close/>
                  <a:moveTo>
                    <a:pt x="45748" y="6934"/>
                  </a:moveTo>
                  <a:cubicBezTo>
                    <a:pt x="42041" y="6934"/>
                    <a:pt x="38286" y="7471"/>
                    <a:pt x="34579" y="8592"/>
                  </a:cubicBezTo>
                  <a:cubicBezTo>
                    <a:pt x="24631" y="11567"/>
                    <a:pt x="16486" y="18297"/>
                    <a:pt x="11609" y="27466"/>
                  </a:cubicBezTo>
                  <a:cubicBezTo>
                    <a:pt x="6732" y="36635"/>
                    <a:pt x="5708" y="47217"/>
                    <a:pt x="8732" y="57215"/>
                  </a:cubicBezTo>
                  <a:cubicBezTo>
                    <a:pt x="14974" y="77844"/>
                    <a:pt x="36725" y="89549"/>
                    <a:pt x="57257" y="83355"/>
                  </a:cubicBezTo>
                  <a:cubicBezTo>
                    <a:pt x="67206" y="80332"/>
                    <a:pt x="75350" y="73650"/>
                    <a:pt x="80227" y="64482"/>
                  </a:cubicBezTo>
                  <a:cubicBezTo>
                    <a:pt x="85104" y="55313"/>
                    <a:pt x="86128" y="44730"/>
                    <a:pt x="83105" y="34781"/>
                  </a:cubicBezTo>
                  <a:cubicBezTo>
                    <a:pt x="77984" y="17907"/>
                    <a:pt x="62475" y="6983"/>
                    <a:pt x="45748" y="6983"/>
                  </a:cubicBezTo>
                  <a:close/>
                </a:path>
              </a:pathLst>
            </a:custGeom>
            <a:solidFill>
              <a:srgbClr val="113F4E"/>
            </a:solidFill>
            <a:ln w="4874" cap="flat">
              <a:noFill/>
              <a:prstDash val="solid"/>
              <a:miter/>
            </a:ln>
          </p:spPr>
          <p:txBody>
            <a:bodyPr rtlCol="1" anchor="ctr"/>
            <a:lstStyle/>
            <a:p>
              <a:endParaRPr lang="fa-IR"/>
            </a:p>
          </p:txBody>
        </p:sp>
        <p:sp>
          <p:nvSpPr>
            <p:cNvPr id="37" name="Freeform: Shape 36">
              <a:extLst>
                <a:ext uri="{FF2B5EF4-FFF2-40B4-BE49-F238E27FC236}">
                  <a16:creationId xmlns:a16="http://schemas.microsoft.com/office/drawing/2014/main" id="{DA406C4F-7EB9-34A5-6766-AE489D7BBC9C}"/>
                </a:ext>
              </a:extLst>
            </p:cNvPr>
            <p:cNvSpPr/>
            <p:nvPr/>
          </p:nvSpPr>
          <p:spPr>
            <a:xfrm>
              <a:off x="5678846" y="1808888"/>
              <a:ext cx="53872" cy="39307"/>
            </a:xfrm>
            <a:custGeom>
              <a:avLst/>
              <a:gdLst>
                <a:gd name="connsiteX0" fmla="*/ 25441 w 53872"/>
                <a:gd name="connsiteY0" fmla="*/ 39308 h 39307"/>
                <a:gd name="connsiteX1" fmla="*/ 11932 w 53872"/>
                <a:gd name="connsiteY1" fmla="*/ 35553 h 39307"/>
                <a:gd name="connsiteX2" fmla="*/ 276 w 53872"/>
                <a:gd name="connsiteY2" fmla="*/ 0 h 39307"/>
                <a:gd name="connsiteX3" fmla="*/ 7591 w 53872"/>
                <a:gd name="connsiteY3" fmla="*/ 585 h 39307"/>
                <a:gd name="connsiteX4" fmla="*/ 15931 w 53872"/>
                <a:gd name="connsiteY4" fmla="*/ 29408 h 39307"/>
                <a:gd name="connsiteX5" fmla="*/ 50362 w 53872"/>
                <a:gd name="connsiteY5" fmla="*/ 23946 h 39307"/>
                <a:gd name="connsiteX6" fmla="*/ 53873 w 53872"/>
                <a:gd name="connsiteY6" fmla="*/ 30432 h 39307"/>
                <a:gd name="connsiteX7" fmla="*/ 25441 w 53872"/>
                <a:gd name="connsiteY7" fmla="*/ 39308 h 3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2" h="39307">
                  <a:moveTo>
                    <a:pt x="25441" y="39308"/>
                  </a:moveTo>
                  <a:cubicBezTo>
                    <a:pt x="20271" y="39308"/>
                    <a:pt x="15784" y="38040"/>
                    <a:pt x="11932" y="35553"/>
                  </a:cubicBezTo>
                  <a:cubicBezTo>
                    <a:pt x="2909" y="29652"/>
                    <a:pt x="-1139" y="17313"/>
                    <a:pt x="276" y="0"/>
                  </a:cubicBezTo>
                  <a:lnTo>
                    <a:pt x="7591" y="585"/>
                  </a:lnTo>
                  <a:cubicBezTo>
                    <a:pt x="6421" y="14875"/>
                    <a:pt x="9347" y="25116"/>
                    <a:pt x="15931" y="29408"/>
                  </a:cubicBezTo>
                  <a:cubicBezTo>
                    <a:pt x="23148" y="34089"/>
                    <a:pt x="35048" y="32236"/>
                    <a:pt x="50362" y="23946"/>
                  </a:cubicBezTo>
                  <a:lnTo>
                    <a:pt x="53873" y="30432"/>
                  </a:lnTo>
                  <a:cubicBezTo>
                    <a:pt x="42900" y="36333"/>
                    <a:pt x="33390" y="39308"/>
                    <a:pt x="25441" y="39308"/>
                  </a:cubicBezTo>
                  <a:close/>
                </a:path>
              </a:pathLst>
            </a:custGeom>
            <a:solidFill>
              <a:srgbClr val="113F4E"/>
            </a:solidFill>
            <a:ln w="4874" cap="flat">
              <a:noFill/>
              <a:prstDash val="solid"/>
              <a:miter/>
            </a:ln>
          </p:spPr>
          <p:txBody>
            <a:bodyPr rtlCol="1" anchor="ctr"/>
            <a:lstStyle/>
            <a:p>
              <a:endParaRPr lang="fa-IR"/>
            </a:p>
          </p:txBody>
        </p:sp>
        <p:sp>
          <p:nvSpPr>
            <p:cNvPr id="38" name="Freeform: Shape 37">
              <a:extLst>
                <a:ext uri="{FF2B5EF4-FFF2-40B4-BE49-F238E27FC236}">
                  <a16:creationId xmlns:a16="http://schemas.microsoft.com/office/drawing/2014/main" id="{664A07A0-F647-F30A-EEC9-CDDC17EBBECB}"/>
                </a:ext>
              </a:extLst>
            </p:cNvPr>
            <p:cNvSpPr/>
            <p:nvPr/>
          </p:nvSpPr>
          <p:spPr>
            <a:xfrm>
              <a:off x="5609528" y="1839014"/>
              <a:ext cx="84759" cy="85034"/>
            </a:xfrm>
            <a:custGeom>
              <a:avLst/>
              <a:gdLst>
                <a:gd name="connsiteX0" fmla="*/ 82907 w 84759"/>
                <a:gd name="connsiteY0" fmla="*/ 30250 h 85034"/>
                <a:gd name="connsiteX1" fmla="*/ 54719 w 84759"/>
                <a:gd name="connsiteY1" fmla="*/ 83213 h 85034"/>
                <a:gd name="connsiteX2" fmla="*/ 1853 w 84759"/>
                <a:gd name="connsiteY2" fmla="*/ 54780 h 85034"/>
                <a:gd name="connsiteX3" fmla="*/ 30041 w 84759"/>
                <a:gd name="connsiteY3" fmla="*/ 1817 h 85034"/>
                <a:gd name="connsiteX4" fmla="*/ 82907 w 84759"/>
                <a:gd name="connsiteY4" fmla="*/ 30298 h 85034"/>
                <a:gd name="connsiteX5" fmla="*/ 82907 w 84759"/>
                <a:gd name="connsiteY5" fmla="*/ 30298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34">
                  <a:moveTo>
                    <a:pt x="82907" y="30250"/>
                  </a:moveTo>
                  <a:cubicBezTo>
                    <a:pt x="89735" y="52732"/>
                    <a:pt x="77104" y="76434"/>
                    <a:pt x="54719" y="83213"/>
                  </a:cubicBezTo>
                  <a:cubicBezTo>
                    <a:pt x="32334" y="89992"/>
                    <a:pt x="8681" y="77263"/>
                    <a:pt x="1853" y="54780"/>
                  </a:cubicBezTo>
                  <a:cubicBezTo>
                    <a:pt x="-4975" y="32298"/>
                    <a:pt x="7656" y="8547"/>
                    <a:pt x="30041" y="1817"/>
                  </a:cubicBezTo>
                  <a:cubicBezTo>
                    <a:pt x="52426" y="-4962"/>
                    <a:pt x="76079" y="7816"/>
                    <a:pt x="82907" y="30298"/>
                  </a:cubicBezTo>
                  <a:lnTo>
                    <a:pt x="82907" y="30298"/>
                  </a:lnTo>
                  <a:close/>
                </a:path>
              </a:pathLst>
            </a:custGeom>
            <a:solidFill>
              <a:srgbClr val="FFFFFF"/>
            </a:solidFill>
            <a:ln w="4874" cap="flat">
              <a:noFill/>
              <a:prstDash val="solid"/>
              <a:miter/>
            </a:ln>
          </p:spPr>
          <p:txBody>
            <a:bodyPr rtlCol="1" anchor="ctr"/>
            <a:lstStyle/>
            <a:p>
              <a:endParaRPr lang="fa-IR"/>
            </a:p>
          </p:txBody>
        </p:sp>
        <p:sp>
          <p:nvSpPr>
            <p:cNvPr id="39" name="Freeform: Shape 38">
              <a:extLst>
                <a:ext uri="{FF2B5EF4-FFF2-40B4-BE49-F238E27FC236}">
                  <a16:creationId xmlns:a16="http://schemas.microsoft.com/office/drawing/2014/main" id="{386B2D27-C110-CF09-8100-13E96782FDA0}"/>
                </a:ext>
              </a:extLst>
            </p:cNvPr>
            <p:cNvSpPr/>
            <p:nvPr/>
          </p:nvSpPr>
          <p:spPr>
            <a:xfrm>
              <a:off x="5606063" y="1835560"/>
              <a:ext cx="91738" cy="92031"/>
            </a:xfrm>
            <a:custGeom>
              <a:avLst/>
              <a:gdLst>
                <a:gd name="connsiteX0" fmla="*/ 46040 w 91738"/>
                <a:gd name="connsiteY0" fmla="*/ 91983 h 92031"/>
                <a:gd name="connsiteX1" fmla="*/ 2002 w 91738"/>
                <a:gd name="connsiteY1" fmla="*/ 59259 h 92031"/>
                <a:gd name="connsiteX2" fmla="*/ 5416 w 91738"/>
                <a:gd name="connsiteY2" fmla="*/ 24243 h 92031"/>
                <a:gd name="connsiteX3" fmla="*/ 32531 w 91738"/>
                <a:gd name="connsiteY3" fmla="*/ 1956 h 92031"/>
                <a:gd name="connsiteX4" fmla="*/ 89737 w 91738"/>
                <a:gd name="connsiteY4" fmla="*/ 32778 h 92031"/>
                <a:gd name="connsiteX5" fmla="*/ 89737 w 91738"/>
                <a:gd name="connsiteY5" fmla="*/ 32778 h 92031"/>
                <a:gd name="connsiteX6" fmla="*/ 86323 w 91738"/>
                <a:gd name="connsiteY6" fmla="*/ 67794 h 92031"/>
                <a:gd name="connsiteX7" fmla="*/ 59208 w 91738"/>
                <a:gd name="connsiteY7" fmla="*/ 90081 h 92031"/>
                <a:gd name="connsiteX8" fmla="*/ 46040 w 91738"/>
                <a:gd name="connsiteY8" fmla="*/ 92032 h 92031"/>
                <a:gd name="connsiteX9" fmla="*/ 45699 w 91738"/>
                <a:gd name="connsiteY9" fmla="*/ 6930 h 92031"/>
                <a:gd name="connsiteX10" fmla="*/ 34531 w 91738"/>
                <a:gd name="connsiteY10" fmla="*/ 8588 h 92031"/>
                <a:gd name="connsiteX11" fmla="*/ 11560 w 91738"/>
                <a:gd name="connsiteY11" fmla="*/ 27462 h 92031"/>
                <a:gd name="connsiteX12" fmla="*/ 8683 w 91738"/>
                <a:gd name="connsiteY12" fmla="*/ 57211 h 92031"/>
                <a:gd name="connsiteX13" fmla="*/ 57208 w 91738"/>
                <a:gd name="connsiteY13" fmla="*/ 83351 h 92031"/>
                <a:gd name="connsiteX14" fmla="*/ 80178 w 91738"/>
                <a:gd name="connsiteY14" fmla="*/ 64477 h 92031"/>
                <a:gd name="connsiteX15" fmla="*/ 83056 w 91738"/>
                <a:gd name="connsiteY15" fmla="*/ 34777 h 92031"/>
                <a:gd name="connsiteX16" fmla="*/ 45699 w 91738"/>
                <a:gd name="connsiteY16" fmla="*/ 6979 h 9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2031">
                  <a:moveTo>
                    <a:pt x="46040" y="91983"/>
                  </a:moveTo>
                  <a:cubicBezTo>
                    <a:pt x="26337" y="91983"/>
                    <a:pt x="8049" y="79108"/>
                    <a:pt x="2002" y="59259"/>
                  </a:cubicBezTo>
                  <a:cubicBezTo>
                    <a:pt x="-1558" y="47506"/>
                    <a:pt x="-339" y="35070"/>
                    <a:pt x="5416" y="24243"/>
                  </a:cubicBezTo>
                  <a:cubicBezTo>
                    <a:pt x="11170" y="13416"/>
                    <a:pt x="20827" y="5467"/>
                    <a:pt x="32531" y="1956"/>
                  </a:cubicBezTo>
                  <a:cubicBezTo>
                    <a:pt x="56721" y="-5360"/>
                    <a:pt x="82373" y="8491"/>
                    <a:pt x="89737" y="32778"/>
                  </a:cubicBezTo>
                  <a:lnTo>
                    <a:pt x="89737" y="32778"/>
                  </a:lnTo>
                  <a:cubicBezTo>
                    <a:pt x="93297" y="44531"/>
                    <a:pt x="92078" y="56967"/>
                    <a:pt x="86323" y="67794"/>
                  </a:cubicBezTo>
                  <a:cubicBezTo>
                    <a:pt x="80569" y="78620"/>
                    <a:pt x="70912" y="86521"/>
                    <a:pt x="59208" y="90081"/>
                  </a:cubicBezTo>
                  <a:cubicBezTo>
                    <a:pt x="54819" y="91398"/>
                    <a:pt x="50381" y="92032"/>
                    <a:pt x="46040" y="92032"/>
                  </a:cubicBezTo>
                  <a:close/>
                  <a:moveTo>
                    <a:pt x="45699" y="6930"/>
                  </a:moveTo>
                  <a:cubicBezTo>
                    <a:pt x="41992" y="6930"/>
                    <a:pt x="38237" y="7467"/>
                    <a:pt x="34531" y="8588"/>
                  </a:cubicBezTo>
                  <a:cubicBezTo>
                    <a:pt x="24631" y="11612"/>
                    <a:pt x="16437" y="18293"/>
                    <a:pt x="11560" y="27462"/>
                  </a:cubicBezTo>
                  <a:cubicBezTo>
                    <a:pt x="6684" y="36630"/>
                    <a:pt x="5659" y="47213"/>
                    <a:pt x="8683" y="57211"/>
                  </a:cubicBezTo>
                  <a:cubicBezTo>
                    <a:pt x="14926" y="77791"/>
                    <a:pt x="36677" y="89545"/>
                    <a:pt x="57208" y="83351"/>
                  </a:cubicBezTo>
                  <a:cubicBezTo>
                    <a:pt x="67157" y="80327"/>
                    <a:pt x="75302" y="73646"/>
                    <a:pt x="80178" y="64477"/>
                  </a:cubicBezTo>
                  <a:cubicBezTo>
                    <a:pt x="85055" y="55309"/>
                    <a:pt x="86080" y="44726"/>
                    <a:pt x="83056" y="34777"/>
                  </a:cubicBezTo>
                  <a:cubicBezTo>
                    <a:pt x="77935" y="17903"/>
                    <a:pt x="62427" y="6979"/>
                    <a:pt x="45699" y="6979"/>
                  </a:cubicBezTo>
                  <a:close/>
                </a:path>
              </a:pathLst>
            </a:custGeom>
            <a:solidFill>
              <a:srgbClr val="113F4E"/>
            </a:solidFill>
            <a:ln w="4874" cap="flat">
              <a:noFill/>
              <a:prstDash val="solid"/>
              <a:miter/>
            </a:ln>
          </p:spPr>
          <p:txBody>
            <a:bodyPr rtlCol="1" anchor="ctr"/>
            <a:lstStyle/>
            <a:p>
              <a:endParaRPr lang="fa-IR"/>
            </a:p>
          </p:txBody>
        </p:sp>
        <p:sp>
          <p:nvSpPr>
            <p:cNvPr id="44" name="Freeform: Shape 43">
              <a:extLst>
                <a:ext uri="{FF2B5EF4-FFF2-40B4-BE49-F238E27FC236}">
                  <a16:creationId xmlns:a16="http://schemas.microsoft.com/office/drawing/2014/main" id="{392204BD-63A9-0B7C-C3B4-54D03D788385}"/>
                </a:ext>
              </a:extLst>
            </p:cNvPr>
            <p:cNvSpPr/>
            <p:nvPr/>
          </p:nvSpPr>
          <p:spPr>
            <a:xfrm>
              <a:off x="5622174" y="1868728"/>
              <a:ext cx="53875" cy="39356"/>
            </a:xfrm>
            <a:custGeom>
              <a:avLst/>
              <a:gdLst>
                <a:gd name="connsiteX0" fmla="*/ 25443 w 53875"/>
                <a:gd name="connsiteY0" fmla="*/ 39357 h 39356"/>
                <a:gd name="connsiteX1" fmla="*/ 11934 w 53875"/>
                <a:gd name="connsiteY1" fmla="*/ 35601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08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443" y="39357"/>
                  </a:moveTo>
                  <a:cubicBezTo>
                    <a:pt x="20273" y="39357"/>
                    <a:pt x="15786" y="38089"/>
                    <a:pt x="11934" y="35601"/>
                  </a:cubicBezTo>
                  <a:cubicBezTo>
                    <a:pt x="2863" y="29700"/>
                    <a:pt x="-1136" y="17362"/>
                    <a:pt x="278" y="0"/>
                  </a:cubicBezTo>
                  <a:lnTo>
                    <a:pt x="7593" y="585"/>
                  </a:lnTo>
                  <a:cubicBezTo>
                    <a:pt x="6423" y="14875"/>
                    <a:pt x="9349" y="25116"/>
                    <a:pt x="15933" y="29408"/>
                  </a:cubicBezTo>
                  <a:cubicBezTo>
                    <a:pt x="23151" y="34089"/>
                    <a:pt x="35050" y="32236"/>
                    <a:pt x="50364" y="23946"/>
                  </a:cubicBezTo>
                  <a:lnTo>
                    <a:pt x="53875" y="30432"/>
                  </a:lnTo>
                  <a:cubicBezTo>
                    <a:pt x="42902" y="36333"/>
                    <a:pt x="33392" y="39308"/>
                    <a:pt x="25443" y="39308"/>
                  </a:cubicBezTo>
                  <a:close/>
                </a:path>
              </a:pathLst>
            </a:custGeom>
            <a:solidFill>
              <a:srgbClr val="113F4E"/>
            </a:solidFill>
            <a:ln w="4874" cap="flat">
              <a:noFill/>
              <a:prstDash val="solid"/>
              <a:miter/>
            </a:ln>
          </p:spPr>
          <p:txBody>
            <a:bodyPr rtlCol="1" anchor="ctr"/>
            <a:lstStyle/>
            <a:p>
              <a:endParaRPr lang="fa-IR"/>
            </a:p>
          </p:txBody>
        </p:sp>
        <p:grpSp>
          <p:nvGrpSpPr>
            <p:cNvPr id="45" name="Graphic 7">
              <a:extLst>
                <a:ext uri="{FF2B5EF4-FFF2-40B4-BE49-F238E27FC236}">
                  <a16:creationId xmlns:a16="http://schemas.microsoft.com/office/drawing/2014/main" id="{C145D236-801E-501C-7A07-AA6555F84982}"/>
                </a:ext>
              </a:extLst>
            </p:cNvPr>
            <p:cNvGrpSpPr/>
            <p:nvPr/>
          </p:nvGrpSpPr>
          <p:grpSpPr>
            <a:xfrm>
              <a:off x="5471805" y="2218161"/>
              <a:ext cx="91727" cy="92071"/>
              <a:chOff x="5471805" y="2218161"/>
              <a:chExt cx="91727" cy="92071"/>
            </a:xfrm>
          </p:grpSpPr>
          <p:sp>
            <p:nvSpPr>
              <p:cNvPr id="860" name="Freeform: Shape 859">
                <a:extLst>
                  <a:ext uri="{FF2B5EF4-FFF2-40B4-BE49-F238E27FC236}">
                    <a16:creationId xmlns:a16="http://schemas.microsoft.com/office/drawing/2014/main" id="{56ACBE0E-49C2-24CE-DC78-A5C97FBE1570}"/>
                  </a:ext>
                </a:extLst>
              </p:cNvPr>
              <p:cNvSpPr/>
              <p:nvPr/>
            </p:nvSpPr>
            <p:spPr>
              <a:xfrm>
                <a:off x="5475303" y="2221702"/>
                <a:ext cx="84736" cy="85034"/>
              </a:xfrm>
              <a:custGeom>
                <a:avLst/>
                <a:gdLst>
                  <a:gd name="connsiteX0" fmla="*/ 81945 w 84736"/>
                  <a:gd name="connsiteY0" fmla="*/ 27521 h 85034"/>
                  <a:gd name="connsiteX1" fmla="*/ 57463 w 84736"/>
                  <a:gd name="connsiteY1" fmla="*/ 82288 h 85034"/>
                  <a:gd name="connsiteX2" fmla="*/ 2792 w 84736"/>
                  <a:gd name="connsiteY2" fmla="*/ 57514 h 85034"/>
                  <a:gd name="connsiteX3" fmla="*/ 27274 w 84736"/>
                  <a:gd name="connsiteY3" fmla="*/ 2746 h 85034"/>
                  <a:gd name="connsiteX4" fmla="*/ 81945 w 84736"/>
                  <a:gd name="connsiteY4" fmla="*/ 27521 h 85034"/>
                  <a:gd name="connsiteX5" fmla="*/ 81945 w 84736"/>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34">
                    <a:moveTo>
                      <a:pt x="81945" y="27521"/>
                    </a:moveTo>
                    <a:cubicBezTo>
                      <a:pt x="90284" y="49516"/>
                      <a:pt x="79311" y="73998"/>
                      <a:pt x="57463" y="82288"/>
                    </a:cubicBezTo>
                    <a:cubicBezTo>
                      <a:pt x="35614" y="90579"/>
                      <a:pt x="11132" y="79460"/>
                      <a:pt x="2792" y="57514"/>
                    </a:cubicBezTo>
                    <a:cubicBezTo>
                      <a:pt x="-5547" y="35568"/>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861" name="Freeform: Shape 860">
                <a:extLst>
                  <a:ext uri="{FF2B5EF4-FFF2-40B4-BE49-F238E27FC236}">
                    <a16:creationId xmlns:a16="http://schemas.microsoft.com/office/drawing/2014/main" id="{1B7E5446-E77E-FC12-1E1E-0749F55FA654}"/>
                  </a:ext>
                </a:extLst>
              </p:cNvPr>
              <p:cNvSpPr/>
              <p:nvPr/>
            </p:nvSpPr>
            <p:spPr>
              <a:xfrm>
                <a:off x="5471805" y="2218161"/>
                <a:ext cx="91727" cy="92071"/>
              </a:xfrm>
              <a:custGeom>
                <a:avLst/>
                <a:gdLst>
                  <a:gd name="connsiteX0" fmla="*/ 46086 w 91727"/>
                  <a:gd name="connsiteY0" fmla="*/ 92023 h 92071"/>
                  <a:gd name="connsiteX1" fmla="*/ 3023 w 91727"/>
                  <a:gd name="connsiteY1" fmla="*/ 62274 h 92071"/>
                  <a:gd name="connsiteX2" fmla="*/ 3998 w 91727"/>
                  <a:gd name="connsiteY2" fmla="*/ 27063 h 92071"/>
                  <a:gd name="connsiteX3" fmla="*/ 29504 w 91727"/>
                  <a:gd name="connsiteY3" fmla="*/ 2971 h 92071"/>
                  <a:gd name="connsiteX4" fmla="*/ 88710 w 91727"/>
                  <a:gd name="connsiteY4" fmla="*/ 29794 h 92071"/>
                  <a:gd name="connsiteX5" fmla="*/ 87686 w 91727"/>
                  <a:gd name="connsiteY5" fmla="*/ 65005 h 92071"/>
                  <a:gd name="connsiteX6" fmla="*/ 62180 w 91727"/>
                  <a:gd name="connsiteY6" fmla="*/ 89097 h 92071"/>
                  <a:gd name="connsiteX7" fmla="*/ 46037 w 91727"/>
                  <a:gd name="connsiteY7" fmla="*/ 92072 h 92071"/>
                  <a:gd name="connsiteX8" fmla="*/ 45647 w 91727"/>
                  <a:gd name="connsiteY8" fmla="*/ 7019 h 92071"/>
                  <a:gd name="connsiteX9" fmla="*/ 31992 w 91727"/>
                  <a:gd name="connsiteY9" fmla="*/ 9506 h 92071"/>
                  <a:gd name="connsiteX10" fmla="*/ 10387 w 91727"/>
                  <a:gd name="connsiteY10" fmla="*/ 29940 h 92071"/>
                  <a:gd name="connsiteX11" fmla="*/ 9558 w 91727"/>
                  <a:gd name="connsiteY11" fmla="*/ 59787 h 92071"/>
                  <a:gd name="connsiteX12" fmla="*/ 59741 w 91727"/>
                  <a:gd name="connsiteY12" fmla="*/ 82562 h 92071"/>
                  <a:gd name="connsiteX13" fmla="*/ 81346 w 91727"/>
                  <a:gd name="connsiteY13" fmla="*/ 62128 h 92071"/>
                  <a:gd name="connsiteX14" fmla="*/ 82175 w 91727"/>
                  <a:gd name="connsiteY14" fmla="*/ 32281 h 92071"/>
                  <a:gd name="connsiteX15" fmla="*/ 82175 w 91727"/>
                  <a:gd name="connsiteY15" fmla="*/ 32281 h 92071"/>
                  <a:gd name="connsiteX16" fmla="*/ 45647 w 91727"/>
                  <a:gd name="connsiteY16" fmla="*/ 7019 h 9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27" h="92071">
                    <a:moveTo>
                      <a:pt x="46086" y="92023"/>
                    </a:moveTo>
                    <a:cubicBezTo>
                      <a:pt x="27554" y="92023"/>
                      <a:pt x="9997" y="80660"/>
                      <a:pt x="3023" y="62274"/>
                    </a:cubicBezTo>
                    <a:cubicBezTo>
                      <a:pt x="-1318" y="50764"/>
                      <a:pt x="-976" y="38280"/>
                      <a:pt x="3998" y="27063"/>
                    </a:cubicBezTo>
                    <a:cubicBezTo>
                      <a:pt x="9021" y="15846"/>
                      <a:pt x="18092" y="7311"/>
                      <a:pt x="29504" y="2971"/>
                    </a:cubicBezTo>
                    <a:cubicBezTo>
                      <a:pt x="53157" y="-6003"/>
                      <a:pt x="79688" y="6043"/>
                      <a:pt x="88710" y="29794"/>
                    </a:cubicBezTo>
                    <a:cubicBezTo>
                      <a:pt x="93050" y="41303"/>
                      <a:pt x="92709" y="53788"/>
                      <a:pt x="87686" y="65005"/>
                    </a:cubicBezTo>
                    <a:cubicBezTo>
                      <a:pt x="82663" y="76222"/>
                      <a:pt x="73592" y="84756"/>
                      <a:pt x="62180" y="89097"/>
                    </a:cubicBezTo>
                    <a:cubicBezTo>
                      <a:pt x="56864" y="91096"/>
                      <a:pt x="51402" y="92072"/>
                      <a:pt x="46037" y="92072"/>
                    </a:cubicBezTo>
                    <a:close/>
                    <a:moveTo>
                      <a:pt x="45647" y="7019"/>
                    </a:moveTo>
                    <a:cubicBezTo>
                      <a:pt x="41111" y="7019"/>
                      <a:pt x="36478" y="7848"/>
                      <a:pt x="31992" y="9506"/>
                    </a:cubicBezTo>
                    <a:cubicBezTo>
                      <a:pt x="22287" y="13164"/>
                      <a:pt x="14630" y="20430"/>
                      <a:pt x="10387" y="29940"/>
                    </a:cubicBezTo>
                    <a:cubicBezTo>
                      <a:pt x="6144" y="39450"/>
                      <a:pt x="5851" y="50033"/>
                      <a:pt x="9558" y="59787"/>
                    </a:cubicBezTo>
                    <a:cubicBezTo>
                      <a:pt x="17215" y="79928"/>
                      <a:pt x="39697" y="90170"/>
                      <a:pt x="59741" y="82562"/>
                    </a:cubicBezTo>
                    <a:cubicBezTo>
                      <a:pt x="69446" y="78904"/>
                      <a:pt x="77103" y="71638"/>
                      <a:pt x="81346" y="62128"/>
                    </a:cubicBezTo>
                    <a:cubicBezTo>
                      <a:pt x="85589" y="52618"/>
                      <a:pt x="85881" y="42035"/>
                      <a:pt x="82175" y="32281"/>
                    </a:cubicBezTo>
                    <a:lnTo>
                      <a:pt x="82175" y="32281"/>
                    </a:lnTo>
                    <a:cubicBezTo>
                      <a:pt x="76274" y="16675"/>
                      <a:pt x="61351" y="7019"/>
                      <a:pt x="45647" y="7019"/>
                    </a:cubicBezTo>
                    <a:close/>
                  </a:path>
                </a:pathLst>
              </a:custGeom>
              <a:solidFill>
                <a:srgbClr val="113F4E"/>
              </a:solidFill>
              <a:ln w="4874" cap="flat">
                <a:noFill/>
                <a:prstDash val="solid"/>
                <a:miter/>
              </a:ln>
            </p:spPr>
            <p:txBody>
              <a:bodyPr rtlCol="1" anchor="ctr"/>
              <a:lstStyle/>
              <a:p>
                <a:endParaRPr lang="fa-IR"/>
              </a:p>
            </p:txBody>
          </p:sp>
        </p:grpSp>
        <p:sp>
          <p:nvSpPr>
            <p:cNvPr id="46" name="Freeform: Shape 45">
              <a:extLst>
                <a:ext uri="{FF2B5EF4-FFF2-40B4-BE49-F238E27FC236}">
                  <a16:creationId xmlns:a16="http://schemas.microsoft.com/office/drawing/2014/main" id="{AD5BF0DD-5ABF-53BF-25B3-BB85515D1415}"/>
                </a:ext>
              </a:extLst>
            </p:cNvPr>
            <p:cNvSpPr/>
            <p:nvPr/>
          </p:nvSpPr>
          <p:spPr>
            <a:xfrm>
              <a:off x="5487450" y="2253515"/>
              <a:ext cx="55556" cy="37600"/>
            </a:xfrm>
            <a:custGeom>
              <a:avLst/>
              <a:gdLst>
                <a:gd name="connsiteX0" fmla="*/ 25710 w 55556"/>
                <a:gd name="connsiteY0" fmla="*/ 37552 h 37600"/>
                <a:gd name="connsiteX1" fmla="*/ 14054 w 55556"/>
                <a:gd name="connsiteY1" fmla="*/ 34675 h 37600"/>
                <a:gd name="connsiteX2" fmla="*/ 9 w 55556"/>
                <a:gd name="connsiteY2" fmla="*/ 0 h 37600"/>
                <a:gd name="connsiteX3" fmla="*/ 7373 w 55556"/>
                <a:gd name="connsiteY3" fmla="*/ 97 h 37600"/>
                <a:gd name="connsiteX4" fmla="*/ 17663 w 55556"/>
                <a:gd name="connsiteY4" fmla="*/ 28286 h 37600"/>
                <a:gd name="connsiteX5" fmla="*/ 51655 w 55556"/>
                <a:gd name="connsiteY5" fmla="*/ 20532 h 37600"/>
                <a:gd name="connsiteX6" fmla="*/ 55557 w 55556"/>
                <a:gd name="connsiteY6" fmla="*/ 26725 h 37600"/>
                <a:gd name="connsiteX7" fmla="*/ 25759 w 55556"/>
                <a:gd name="connsiteY7" fmla="*/ 37601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600">
                  <a:moveTo>
                    <a:pt x="25710" y="37552"/>
                  </a:moveTo>
                  <a:cubicBezTo>
                    <a:pt x="21370" y="37552"/>
                    <a:pt x="17517" y="36577"/>
                    <a:pt x="14054" y="34675"/>
                  </a:cubicBezTo>
                  <a:cubicBezTo>
                    <a:pt x="4642" y="29408"/>
                    <a:pt x="-235" y="17410"/>
                    <a:pt x="9" y="0"/>
                  </a:cubicBezTo>
                  <a:lnTo>
                    <a:pt x="7373" y="97"/>
                  </a:lnTo>
                  <a:cubicBezTo>
                    <a:pt x="7178" y="14436"/>
                    <a:pt x="10835" y="24433"/>
                    <a:pt x="17663" y="28286"/>
                  </a:cubicBezTo>
                  <a:cubicBezTo>
                    <a:pt x="25174" y="32480"/>
                    <a:pt x="36927" y="29798"/>
                    <a:pt x="51655" y="20532"/>
                  </a:cubicBezTo>
                  <a:lnTo>
                    <a:pt x="55557" y="26725"/>
                  </a:lnTo>
                  <a:cubicBezTo>
                    <a:pt x="44096" y="33943"/>
                    <a:pt x="34098" y="37601"/>
                    <a:pt x="25759" y="37601"/>
                  </a:cubicBezTo>
                  <a:close/>
                </a:path>
              </a:pathLst>
            </a:custGeom>
            <a:solidFill>
              <a:srgbClr val="113F4E"/>
            </a:solidFill>
            <a:ln w="4874" cap="flat">
              <a:noFill/>
              <a:prstDash val="solid"/>
              <a:miter/>
            </a:ln>
          </p:spPr>
          <p:txBody>
            <a:bodyPr rtlCol="1" anchor="ctr"/>
            <a:lstStyle/>
            <a:p>
              <a:endParaRPr lang="fa-IR"/>
            </a:p>
          </p:txBody>
        </p:sp>
        <p:sp>
          <p:nvSpPr>
            <p:cNvPr id="49" name="Freeform: Shape 48">
              <a:extLst>
                <a:ext uri="{FF2B5EF4-FFF2-40B4-BE49-F238E27FC236}">
                  <a16:creationId xmlns:a16="http://schemas.microsoft.com/office/drawing/2014/main" id="{8CD0635D-EA2C-42FC-EF1E-9CD8884898B3}"/>
                </a:ext>
              </a:extLst>
            </p:cNvPr>
            <p:cNvSpPr/>
            <p:nvPr/>
          </p:nvSpPr>
          <p:spPr>
            <a:xfrm>
              <a:off x="5477351" y="2138795"/>
              <a:ext cx="84736" cy="85014"/>
            </a:xfrm>
            <a:custGeom>
              <a:avLst/>
              <a:gdLst>
                <a:gd name="connsiteX0" fmla="*/ 81945 w 84736"/>
                <a:gd name="connsiteY0" fmla="*/ 27521 h 85014"/>
                <a:gd name="connsiteX1" fmla="*/ 57463 w 84736"/>
                <a:gd name="connsiteY1" fmla="*/ 82288 h 85014"/>
                <a:gd name="connsiteX2" fmla="*/ 2792 w 84736"/>
                <a:gd name="connsiteY2" fmla="*/ 57514 h 85014"/>
                <a:gd name="connsiteX3" fmla="*/ 27274 w 84736"/>
                <a:gd name="connsiteY3" fmla="*/ 2746 h 85014"/>
                <a:gd name="connsiteX4" fmla="*/ 81945 w 84736"/>
                <a:gd name="connsiteY4" fmla="*/ 27521 h 85014"/>
                <a:gd name="connsiteX5" fmla="*/ 81945 w 84736"/>
                <a:gd name="connsiteY5" fmla="*/ 27521 h 8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14">
                  <a:moveTo>
                    <a:pt x="81945" y="27521"/>
                  </a:moveTo>
                  <a:cubicBezTo>
                    <a:pt x="90284" y="49467"/>
                    <a:pt x="79311" y="73998"/>
                    <a:pt x="57463" y="82288"/>
                  </a:cubicBezTo>
                  <a:cubicBezTo>
                    <a:pt x="35614" y="90530"/>
                    <a:pt x="11132" y="79460"/>
                    <a:pt x="2792" y="57514"/>
                  </a:cubicBezTo>
                  <a:cubicBezTo>
                    <a:pt x="-5547" y="35519"/>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52" name="Freeform: Shape 51">
              <a:extLst>
                <a:ext uri="{FF2B5EF4-FFF2-40B4-BE49-F238E27FC236}">
                  <a16:creationId xmlns:a16="http://schemas.microsoft.com/office/drawing/2014/main" id="{0DB470DA-BD32-06B1-9523-38E1034EC1EF}"/>
                </a:ext>
              </a:extLst>
            </p:cNvPr>
            <p:cNvSpPr/>
            <p:nvPr/>
          </p:nvSpPr>
          <p:spPr>
            <a:xfrm>
              <a:off x="5473810" y="2135303"/>
              <a:ext cx="91776" cy="92022"/>
            </a:xfrm>
            <a:custGeom>
              <a:avLst/>
              <a:gdLst>
                <a:gd name="connsiteX0" fmla="*/ 46130 w 91776"/>
                <a:gd name="connsiteY0" fmla="*/ 92023 h 92022"/>
                <a:gd name="connsiteX1" fmla="*/ 3018 w 91776"/>
                <a:gd name="connsiteY1" fmla="*/ 62225 h 92022"/>
                <a:gd name="connsiteX2" fmla="*/ 4042 w 91776"/>
                <a:gd name="connsiteY2" fmla="*/ 27063 h 92022"/>
                <a:gd name="connsiteX3" fmla="*/ 29548 w 91776"/>
                <a:gd name="connsiteY3" fmla="*/ 2971 h 92022"/>
                <a:gd name="connsiteX4" fmla="*/ 88754 w 91776"/>
                <a:gd name="connsiteY4" fmla="*/ 29794 h 92022"/>
                <a:gd name="connsiteX5" fmla="*/ 88754 w 91776"/>
                <a:gd name="connsiteY5" fmla="*/ 29794 h 92022"/>
                <a:gd name="connsiteX6" fmla="*/ 87779 w 91776"/>
                <a:gd name="connsiteY6" fmla="*/ 65005 h 92022"/>
                <a:gd name="connsiteX7" fmla="*/ 62272 w 91776"/>
                <a:gd name="connsiteY7" fmla="*/ 89097 h 92022"/>
                <a:gd name="connsiteX8" fmla="*/ 46179 w 91776"/>
                <a:gd name="connsiteY8" fmla="*/ 92023 h 92022"/>
                <a:gd name="connsiteX9" fmla="*/ 45691 w 91776"/>
                <a:gd name="connsiteY9" fmla="*/ 6970 h 92022"/>
                <a:gd name="connsiteX10" fmla="*/ 32036 w 91776"/>
                <a:gd name="connsiteY10" fmla="*/ 9457 h 92022"/>
                <a:gd name="connsiteX11" fmla="*/ 10431 w 91776"/>
                <a:gd name="connsiteY11" fmla="*/ 29843 h 92022"/>
                <a:gd name="connsiteX12" fmla="*/ 9602 w 91776"/>
                <a:gd name="connsiteY12" fmla="*/ 59689 h 92022"/>
                <a:gd name="connsiteX13" fmla="*/ 59785 w 91776"/>
                <a:gd name="connsiteY13" fmla="*/ 82464 h 92022"/>
                <a:gd name="connsiteX14" fmla="*/ 81390 w 91776"/>
                <a:gd name="connsiteY14" fmla="*/ 62030 h 92022"/>
                <a:gd name="connsiteX15" fmla="*/ 82219 w 91776"/>
                <a:gd name="connsiteY15" fmla="*/ 32183 h 92022"/>
                <a:gd name="connsiteX16" fmla="*/ 45691 w 91776"/>
                <a:gd name="connsiteY16" fmla="*/ 6921 h 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6" h="92022">
                  <a:moveTo>
                    <a:pt x="46130" y="92023"/>
                  </a:moveTo>
                  <a:cubicBezTo>
                    <a:pt x="27598" y="92023"/>
                    <a:pt x="10041" y="80660"/>
                    <a:pt x="3018" y="62225"/>
                  </a:cubicBezTo>
                  <a:cubicBezTo>
                    <a:pt x="-1322" y="50716"/>
                    <a:pt x="-981" y="38231"/>
                    <a:pt x="4042" y="27063"/>
                  </a:cubicBezTo>
                  <a:cubicBezTo>
                    <a:pt x="9065" y="15846"/>
                    <a:pt x="18136" y="7311"/>
                    <a:pt x="29548" y="2971"/>
                  </a:cubicBezTo>
                  <a:cubicBezTo>
                    <a:pt x="53201" y="-6003"/>
                    <a:pt x="79732" y="6043"/>
                    <a:pt x="88754" y="29794"/>
                  </a:cubicBezTo>
                  <a:lnTo>
                    <a:pt x="88754" y="29794"/>
                  </a:lnTo>
                  <a:cubicBezTo>
                    <a:pt x="93094" y="41303"/>
                    <a:pt x="92753" y="53788"/>
                    <a:pt x="87779" y="65005"/>
                  </a:cubicBezTo>
                  <a:cubicBezTo>
                    <a:pt x="82755" y="76222"/>
                    <a:pt x="73684" y="84756"/>
                    <a:pt x="62272" y="89097"/>
                  </a:cubicBezTo>
                  <a:cubicBezTo>
                    <a:pt x="56957" y="91096"/>
                    <a:pt x="51543" y="92023"/>
                    <a:pt x="46179" y="92023"/>
                  </a:cubicBezTo>
                  <a:close/>
                  <a:moveTo>
                    <a:pt x="45691" y="6970"/>
                  </a:moveTo>
                  <a:cubicBezTo>
                    <a:pt x="41155" y="6970"/>
                    <a:pt x="36522" y="7799"/>
                    <a:pt x="32036" y="9457"/>
                  </a:cubicBezTo>
                  <a:cubicBezTo>
                    <a:pt x="22330" y="13115"/>
                    <a:pt x="14674" y="20381"/>
                    <a:pt x="10431" y="29843"/>
                  </a:cubicBezTo>
                  <a:cubicBezTo>
                    <a:pt x="6188" y="39353"/>
                    <a:pt x="5895" y="49935"/>
                    <a:pt x="9602" y="59689"/>
                  </a:cubicBezTo>
                  <a:cubicBezTo>
                    <a:pt x="17259" y="79831"/>
                    <a:pt x="39741" y="90023"/>
                    <a:pt x="59785" y="82464"/>
                  </a:cubicBezTo>
                  <a:cubicBezTo>
                    <a:pt x="69490" y="78807"/>
                    <a:pt x="77147" y="71540"/>
                    <a:pt x="81390" y="62030"/>
                  </a:cubicBezTo>
                  <a:cubicBezTo>
                    <a:pt x="85633" y="52520"/>
                    <a:pt x="85925" y="41937"/>
                    <a:pt x="82219" y="32183"/>
                  </a:cubicBezTo>
                  <a:cubicBezTo>
                    <a:pt x="76318" y="16577"/>
                    <a:pt x="61394" y="6921"/>
                    <a:pt x="45691" y="6921"/>
                  </a:cubicBezTo>
                  <a:close/>
                </a:path>
              </a:pathLst>
            </a:custGeom>
            <a:solidFill>
              <a:srgbClr val="113F4E"/>
            </a:solidFill>
            <a:ln w="4874" cap="flat">
              <a:noFill/>
              <a:prstDash val="solid"/>
              <a:miter/>
            </a:ln>
          </p:spPr>
          <p:txBody>
            <a:bodyPr rtlCol="1" anchor="ctr"/>
            <a:lstStyle/>
            <a:p>
              <a:endParaRPr lang="fa-IR"/>
            </a:p>
          </p:txBody>
        </p:sp>
        <p:sp>
          <p:nvSpPr>
            <p:cNvPr id="53" name="Freeform: Shape 52">
              <a:extLst>
                <a:ext uri="{FF2B5EF4-FFF2-40B4-BE49-F238E27FC236}">
                  <a16:creationId xmlns:a16="http://schemas.microsoft.com/office/drawing/2014/main" id="{824F1C67-84DA-C0B3-B9D5-A6F60063FEA3}"/>
                </a:ext>
              </a:extLst>
            </p:cNvPr>
            <p:cNvSpPr/>
            <p:nvPr/>
          </p:nvSpPr>
          <p:spPr>
            <a:xfrm>
              <a:off x="5489450" y="2170607"/>
              <a:ext cx="55507" cy="37552"/>
            </a:xfrm>
            <a:custGeom>
              <a:avLst/>
              <a:gdLst>
                <a:gd name="connsiteX0" fmla="*/ 25710 w 55507"/>
                <a:gd name="connsiteY0" fmla="*/ 37552 h 37552"/>
                <a:gd name="connsiteX1" fmla="*/ 14054 w 55507"/>
                <a:gd name="connsiteY1" fmla="*/ 34675 h 37552"/>
                <a:gd name="connsiteX2" fmla="*/ 9 w 55507"/>
                <a:gd name="connsiteY2" fmla="*/ 0 h 37552"/>
                <a:gd name="connsiteX3" fmla="*/ 7373 w 55507"/>
                <a:gd name="connsiteY3" fmla="*/ 98 h 37552"/>
                <a:gd name="connsiteX4" fmla="*/ 17663 w 55507"/>
                <a:gd name="connsiteY4" fmla="*/ 28286 h 37552"/>
                <a:gd name="connsiteX5" fmla="*/ 51606 w 55507"/>
                <a:gd name="connsiteY5" fmla="*/ 20483 h 37552"/>
                <a:gd name="connsiteX6" fmla="*/ 55508 w 55507"/>
                <a:gd name="connsiteY6" fmla="*/ 26677 h 37552"/>
                <a:gd name="connsiteX7" fmla="*/ 25661 w 55507"/>
                <a:gd name="connsiteY7" fmla="*/ 37552 h 3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552">
                  <a:moveTo>
                    <a:pt x="25710" y="37552"/>
                  </a:moveTo>
                  <a:cubicBezTo>
                    <a:pt x="21418" y="37552"/>
                    <a:pt x="17517" y="36577"/>
                    <a:pt x="14054" y="34675"/>
                  </a:cubicBezTo>
                  <a:cubicBezTo>
                    <a:pt x="4642" y="29408"/>
                    <a:pt x="-235" y="17411"/>
                    <a:pt x="9" y="0"/>
                  </a:cubicBezTo>
                  <a:lnTo>
                    <a:pt x="7373" y="98"/>
                  </a:lnTo>
                  <a:cubicBezTo>
                    <a:pt x="7178" y="14436"/>
                    <a:pt x="10835" y="24433"/>
                    <a:pt x="17663" y="28286"/>
                  </a:cubicBezTo>
                  <a:cubicBezTo>
                    <a:pt x="25174" y="32480"/>
                    <a:pt x="36927" y="29798"/>
                    <a:pt x="51606" y="20483"/>
                  </a:cubicBezTo>
                  <a:lnTo>
                    <a:pt x="55508" y="26677"/>
                  </a:lnTo>
                  <a:cubicBezTo>
                    <a:pt x="44047" y="33943"/>
                    <a:pt x="34049" y="37552"/>
                    <a:pt x="25661" y="37552"/>
                  </a:cubicBezTo>
                  <a:close/>
                </a:path>
              </a:pathLst>
            </a:custGeom>
            <a:solidFill>
              <a:srgbClr val="113F4E"/>
            </a:solidFill>
            <a:ln w="4874" cap="flat">
              <a:noFill/>
              <a:prstDash val="solid"/>
              <a:miter/>
            </a:ln>
          </p:spPr>
          <p:txBody>
            <a:bodyPr rtlCol="1" anchor="ctr"/>
            <a:lstStyle/>
            <a:p>
              <a:endParaRPr lang="fa-IR"/>
            </a:p>
          </p:txBody>
        </p:sp>
        <p:sp>
          <p:nvSpPr>
            <p:cNvPr id="54" name="Freeform: Shape 53">
              <a:extLst>
                <a:ext uri="{FF2B5EF4-FFF2-40B4-BE49-F238E27FC236}">
                  <a16:creationId xmlns:a16="http://schemas.microsoft.com/office/drawing/2014/main" id="{A0F98BC7-7B1D-166D-3FC8-D367C873CD00}"/>
                </a:ext>
              </a:extLst>
            </p:cNvPr>
            <p:cNvSpPr/>
            <p:nvPr/>
          </p:nvSpPr>
          <p:spPr>
            <a:xfrm>
              <a:off x="5493787" y="2056834"/>
              <a:ext cx="84736" cy="85014"/>
            </a:xfrm>
            <a:custGeom>
              <a:avLst/>
              <a:gdLst>
                <a:gd name="connsiteX0" fmla="*/ 81945 w 84736"/>
                <a:gd name="connsiteY0" fmla="*/ 27501 h 85014"/>
                <a:gd name="connsiteX1" fmla="*/ 57462 w 84736"/>
                <a:gd name="connsiteY1" fmla="*/ 82269 h 85014"/>
                <a:gd name="connsiteX2" fmla="*/ 2792 w 84736"/>
                <a:gd name="connsiteY2" fmla="*/ 57494 h 85014"/>
                <a:gd name="connsiteX3" fmla="*/ 27274 w 84736"/>
                <a:gd name="connsiteY3" fmla="*/ 2726 h 85014"/>
                <a:gd name="connsiteX4" fmla="*/ 81945 w 84736"/>
                <a:gd name="connsiteY4" fmla="*/ 27501 h 85014"/>
                <a:gd name="connsiteX5" fmla="*/ 81945 w 84736"/>
                <a:gd name="connsiteY5" fmla="*/ 27501 h 8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14">
                  <a:moveTo>
                    <a:pt x="81945" y="27501"/>
                  </a:moveTo>
                  <a:cubicBezTo>
                    <a:pt x="90284" y="49496"/>
                    <a:pt x="79311" y="73978"/>
                    <a:pt x="57462" y="82269"/>
                  </a:cubicBezTo>
                  <a:cubicBezTo>
                    <a:pt x="35614" y="90559"/>
                    <a:pt x="11132" y="79440"/>
                    <a:pt x="2792" y="57494"/>
                  </a:cubicBezTo>
                  <a:cubicBezTo>
                    <a:pt x="-5547" y="35499"/>
                    <a:pt x="5426" y="11017"/>
                    <a:pt x="27274" y="2726"/>
                  </a:cubicBezTo>
                  <a:cubicBezTo>
                    <a:pt x="49123" y="-5516"/>
                    <a:pt x="73605" y="5555"/>
                    <a:pt x="81945" y="27501"/>
                  </a:cubicBezTo>
                  <a:lnTo>
                    <a:pt x="81945" y="27501"/>
                  </a:lnTo>
                  <a:close/>
                </a:path>
              </a:pathLst>
            </a:custGeom>
            <a:solidFill>
              <a:srgbClr val="FFFFFF"/>
            </a:solidFill>
            <a:ln w="4874" cap="flat">
              <a:noFill/>
              <a:prstDash val="solid"/>
              <a:miter/>
            </a:ln>
          </p:spPr>
          <p:txBody>
            <a:bodyPr rtlCol="1" anchor="ctr"/>
            <a:lstStyle/>
            <a:p>
              <a:endParaRPr lang="fa-IR"/>
            </a:p>
          </p:txBody>
        </p:sp>
        <p:sp>
          <p:nvSpPr>
            <p:cNvPr id="57" name="Freeform: Shape 56">
              <a:extLst>
                <a:ext uri="{FF2B5EF4-FFF2-40B4-BE49-F238E27FC236}">
                  <a16:creationId xmlns:a16="http://schemas.microsoft.com/office/drawing/2014/main" id="{B0C00BCB-C0E2-A355-8DC1-4C55BAEB7456}"/>
                </a:ext>
              </a:extLst>
            </p:cNvPr>
            <p:cNvSpPr/>
            <p:nvPr/>
          </p:nvSpPr>
          <p:spPr>
            <a:xfrm>
              <a:off x="5490293" y="2053299"/>
              <a:ext cx="91776" cy="91997"/>
            </a:xfrm>
            <a:custGeom>
              <a:avLst/>
              <a:gdLst>
                <a:gd name="connsiteX0" fmla="*/ 46081 w 91776"/>
                <a:gd name="connsiteY0" fmla="*/ 91998 h 91997"/>
                <a:gd name="connsiteX1" fmla="*/ 3018 w 91776"/>
                <a:gd name="connsiteY1" fmla="*/ 62248 h 91997"/>
                <a:gd name="connsiteX2" fmla="*/ 4042 w 91776"/>
                <a:gd name="connsiteY2" fmla="*/ 27037 h 91997"/>
                <a:gd name="connsiteX3" fmla="*/ 29548 w 91776"/>
                <a:gd name="connsiteY3" fmla="*/ 2945 h 91997"/>
                <a:gd name="connsiteX4" fmla="*/ 88754 w 91776"/>
                <a:gd name="connsiteY4" fmla="*/ 29768 h 91997"/>
                <a:gd name="connsiteX5" fmla="*/ 88754 w 91776"/>
                <a:gd name="connsiteY5" fmla="*/ 29768 h 91997"/>
                <a:gd name="connsiteX6" fmla="*/ 87779 w 91776"/>
                <a:gd name="connsiteY6" fmla="*/ 64931 h 91997"/>
                <a:gd name="connsiteX7" fmla="*/ 62272 w 91776"/>
                <a:gd name="connsiteY7" fmla="*/ 89023 h 91997"/>
                <a:gd name="connsiteX8" fmla="*/ 46130 w 91776"/>
                <a:gd name="connsiteY8" fmla="*/ 91998 h 91997"/>
                <a:gd name="connsiteX9" fmla="*/ 45642 w 91776"/>
                <a:gd name="connsiteY9" fmla="*/ 6993 h 91997"/>
                <a:gd name="connsiteX10" fmla="*/ 31987 w 91776"/>
                <a:gd name="connsiteY10" fmla="*/ 9480 h 91997"/>
                <a:gd name="connsiteX11" fmla="*/ 10382 w 91776"/>
                <a:gd name="connsiteY11" fmla="*/ 29915 h 91997"/>
                <a:gd name="connsiteX12" fmla="*/ 9553 w 91776"/>
                <a:gd name="connsiteY12" fmla="*/ 59761 h 91997"/>
                <a:gd name="connsiteX13" fmla="*/ 59736 w 91776"/>
                <a:gd name="connsiteY13" fmla="*/ 82536 h 91997"/>
                <a:gd name="connsiteX14" fmla="*/ 81341 w 91776"/>
                <a:gd name="connsiteY14" fmla="*/ 62151 h 91997"/>
                <a:gd name="connsiteX15" fmla="*/ 82170 w 91776"/>
                <a:gd name="connsiteY15" fmla="*/ 32304 h 91997"/>
                <a:gd name="connsiteX16" fmla="*/ 45642 w 91776"/>
                <a:gd name="connsiteY16" fmla="*/ 7042 h 9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6" h="91997">
                  <a:moveTo>
                    <a:pt x="46081" y="91998"/>
                  </a:moveTo>
                  <a:cubicBezTo>
                    <a:pt x="27549" y="91998"/>
                    <a:pt x="9992" y="80634"/>
                    <a:pt x="3018" y="62248"/>
                  </a:cubicBezTo>
                  <a:cubicBezTo>
                    <a:pt x="-1322" y="50739"/>
                    <a:pt x="-981" y="38254"/>
                    <a:pt x="4042" y="27037"/>
                  </a:cubicBezTo>
                  <a:cubicBezTo>
                    <a:pt x="9065" y="15820"/>
                    <a:pt x="18136" y="7286"/>
                    <a:pt x="29548" y="2945"/>
                  </a:cubicBezTo>
                  <a:cubicBezTo>
                    <a:pt x="53201" y="-5979"/>
                    <a:pt x="79732" y="6067"/>
                    <a:pt x="88754" y="29768"/>
                  </a:cubicBezTo>
                  <a:lnTo>
                    <a:pt x="88754" y="29768"/>
                  </a:lnTo>
                  <a:cubicBezTo>
                    <a:pt x="93094" y="41278"/>
                    <a:pt x="92753" y="53763"/>
                    <a:pt x="87779" y="64931"/>
                  </a:cubicBezTo>
                  <a:cubicBezTo>
                    <a:pt x="82755" y="76148"/>
                    <a:pt x="73684" y="84682"/>
                    <a:pt x="62272" y="89023"/>
                  </a:cubicBezTo>
                  <a:cubicBezTo>
                    <a:pt x="56957" y="91022"/>
                    <a:pt x="51494" y="91998"/>
                    <a:pt x="46130" y="91998"/>
                  </a:cubicBezTo>
                  <a:close/>
                  <a:moveTo>
                    <a:pt x="45642" y="6993"/>
                  </a:moveTo>
                  <a:cubicBezTo>
                    <a:pt x="41107" y="6993"/>
                    <a:pt x="36474" y="7774"/>
                    <a:pt x="31987" y="9480"/>
                  </a:cubicBezTo>
                  <a:cubicBezTo>
                    <a:pt x="22282" y="13138"/>
                    <a:pt x="14625" y="20405"/>
                    <a:pt x="10382" y="29915"/>
                  </a:cubicBezTo>
                  <a:cubicBezTo>
                    <a:pt x="6139" y="39425"/>
                    <a:pt x="5847" y="50007"/>
                    <a:pt x="9553" y="59761"/>
                  </a:cubicBezTo>
                  <a:cubicBezTo>
                    <a:pt x="17210" y="79903"/>
                    <a:pt x="39692" y="90096"/>
                    <a:pt x="59736" y="82536"/>
                  </a:cubicBezTo>
                  <a:cubicBezTo>
                    <a:pt x="69441" y="78879"/>
                    <a:pt x="77098" y="71612"/>
                    <a:pt x="81341" y="62151"/>
                  </a:cubicBezTo>
                  <a:cubicBezTo>
                    <a:pt x="85584" y="52641"/>
                    <a:pt x="85877" y="42058"/>
                    <a:pt x="82170" y="32304"/>
                  </a:cubicBezTo>
                  <a:cubicBezTo>
                    <a:pt x="76220" y="16698"/>
                    <a:pt x="61346" y="7042"/>
                    <a:pt x="45642" y="7042"/>
                  </a:cubicBezTo>
                  <a:close/>
                </a:path>
              </a:pathLst>
            </a:custGeom>
            <a:solidFill>
              <a:srgbClr val="113F4E"/>
            </a:solidFill>
            <a:ln w="4874" cap="flat">
              <a:noFill/>
              <a:prstDash val="solid"/>
              <a:miter/>
            </a:ln>
          </p:spPr>
          <p:txBody>
            <a:bodyPr rtlCol="1" anchor="ctr"/>
            <a:lstStyle/>
            <a:p>
              <a:endParaRPr lang="fa-IR"/>
            </a:p>
          </p:txBody>
        </p:sp>
        <p:sp>
          <p:nvSpPr>
            <p:cNvPr id="87" name="Freeform: Shape 86">
              <a:extLst>
                <a:ext uri="{FF2B5EF4-FFF2-40B4-BE49-F238E27FC236}">
                  <a16:creationId xmlns:a16="http://schemas.microsoft.com/office/drawing/2014/main" id="{CA8BE37F-7B30-AAF6-A343-57FA21EB25AF}"/>
                </a:ext>
              </a:extLst>
            </p:cNvPr>
            <p:cNvSpPr/>
            <p:nvPr/>
          </p:nvSpPr>
          <p:spPr>
            <a:xfrm>
              <a:off x="5505885" y="2088578"/>
              <a:ext cx="55507" cy="37600"/>
            </a:xfrm>
            <a:custGeom>
              <a:avLst/>
              <a:gdLst>
                <a:gd name="connsiteX0" fmla="*/ 25710 w 55507"/>
                <a:gd name="connsiteY0" fmla="*/ 37601 h 37600"/>
                <a:gd name="connsiteX1" fmla="*/ 14054 w 55507"/>
                <a:gd name="connsiteY1" fmla="*/ 34724 h 37600"/>
                <a:gd name="connsiteX2" fmla="*/ 9 w 55507"/>
                <a:gd name="connsiteY2" fmla="*/ 0 h 37600"/>
                <a:gd name="connsiteX3" fmla="*/ 7373 w 55507"/>
                <a:gd name="connsiteY3" fmla="*/ 98 h 37600"/>
                <a:gd name="connsiteX4" fmla="*/ 17663 w 55507"/>
                <a:gd name="connsiteY4" fmla="*/ 28286 h 37600"/>
                <a:gd name="connsiteX5" fmla="*/ 51606 w 55507"/>
                <a:gd name="connsiteY5" fmla="*/ 20483 h 37600"/>
                <a:gd name="connsiteX6" fmla="*/ 55508 w 55507"/>
                <a:gd name="connsiteY6" fmla="*/ 26677 h 37600"/>
                <a:gd name="connsiteX7" fmla="*/ 25710 w 55507"/>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600">
                  <a:moveTo>
                    <a:pt x="25710" y="37601"/>
                  </a:moveTo>
                  <a:cubicBezTo>
                    <a:pt x="21418" y="37601"/>
                    <a:pt x="17517" y="36625"/>
                    <a:pt x="14054" y="34724"/>
                  </a:cubicBezTo>
                  <a:cubicBezTo>
                    <a:pt x="4642" y="29456"/>
                    <a:pt x="-235" y="17459"/>
                    <a:pt x="9" y="0"/>
                  </a:cubicBezTo>
                  <a:lnTo>
                    <a:pt x="7373" y="98"/>
                  </a:lnTo>
                  <a:cubicBezTo>
                    <a:pt x="7178" y="14436"/>
                    <a:pt x="10835" y="24482"/>
                    <a:pt x="17663" y="28286"/>
                  </a:cubicBezTo>
                  <a:cubicBezTo>
                    <a:pt x="25174" y="32480"/>
                    <a:pt x="36927" y="29798"/>
                    <a:pt x="51606" y="20483"/>
                  </a:cubicBezTo>
                  <a:lnTo>
                    <a:pt x="55508" y="26677"/>
                  </a:lnTo>
                  <a:cubicBezTo>
                    <a:pt x="44047" y="33943"/>
                    <a:pt x="34049" y="37552"/>
                    <a:pt x="25710" y="37552"/>
                  </a:cubicBezTo>
                  <a:close/>
                </a:path>
              </a:pathLst>
            </a:custGeom>
            <a:solidFill>
              <a:srgbClr val="113F4E"/>
            </a:solidFill>
            <a:ln w="4874" cap="flat">
              <a:noFill/>
              <a:prstDash val="solid"/>
              <a:miter/>
            </a:ln>
          </p:spPr>
          <p:txBody>
            <a:bodyPr rtlCol="1" anchor="ctr"/>
            <a:lstStyle/>
            <a:p>
              <a:endParaRPr lang="fa-IR"/>
            </a:p>
          </p:txBody>
        </p:sp>
        <p:sp>
          <p:nvSpPr>
            <p:cNvPr id="88" name="Freeform: Shape 87">
              <a:extLst>
                <a:ext uri="{FF2B5EF4-FFF2-40B4-BE49-F238E27FC236}">
                  <a16:creationId xmlns:a16="http://schemas.microsoft.com/office/drawing/2014/main" id="{24702BDA-5ABD-8454-F609-8BF701E6D1D2}"/>
                </a:ext>
              </a:extLst>
            </p:cNvPr>
            <p:cNvSpPr/>
            <p:nvPr/>
          </p:nvSpPr>
          <p:spPr>
            <a:xfrm>
              <a:off x="5522036" y="1979270"/>
              <a:ext cx="84764" cy="85087"/>
            </a:xfrm>
            <a:custGeom>
              <a:avLst/>
              <a:gdLst>
                <a:gd name="connsiteX0" fmla="*/ 82907 w 84764"/>
                <a:gd name="connsiteY0" fmla="*/ 30303 h 85087"/>
                <a:gd name="connsiteX1" fmla="*/ 54768 w 84764"/>
                <a:gd name="connsiteY1" fmla="*/ 83266 h 85087"/>
                <a:gd name="connsiteX2" fmla="*/ 1853 w 84764"/>
                <a:gd name="connsiteY2" fmla="*/ 54833 h 85087"/>
                <a:gd name="connsiteX3" fmla="*/ 29993 w 84764"/>
                <a:gd name="connsiteY3" fmla="*/ 1822 h 85087"/>
                <a:gd name="connsiteX4" fmla="*/ 82859 w 84764"/>
                <a:gd name="connsiteY4" fmla="*/ 30254 h 85087"/>
                <a:gd name="connsiteX5" fmla="*/ 82859 w 84764"/>
                <a:gd name="connsiteY5" fmla="*/ 30254 h 8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64" h="85087">
                  <a:moveTo>
                    <a:pt x="82907" y="30303"/>
                  </a:moveTo>
                  <a:cubicBezTo>
                    <a:pt x="89735" y="52785"/>
                    <a:pt x="77153" y="76487"/>
                    <a:pt x="54768" y="83266"/>
                  </a:cubicBezTo>
                  <a:cubicBezTo>
                    <a:pt x="32383" y="90045"/>
                    <a:pt x="8730" y="77316"/>
                    <a:pt x="1853" y="54833"/>
                  </a:cubicBezTo>
                  <a:cubicBezTo>
                    <a:pt x="-4974" y="32351"/>
                    <a:pt x="7657" y="8649"/>
                    <a:pt x="29993" y="1822"/>
                  </a:cubicBezTo>
                  <a:cubicBezTo>
                    <a:pt x="52378" y="-4957"/>
                    <a:pt x="76031" y="7771"/>
                    <a:pt x="82859" y="30254"/>
                  </a:cubicBezTo>
                  <a:lnTo>
                    <a:pt x="82859" y="30254"/>
                  </a:lnTo>
                  <a:close/>
                </a:path>
              </a:pathLst>
            </a:custGeom>
            <a:solidFill>
              <a:srgbClr val="FFFFFF"/>
            </a:solidFill>
            <a:ln w="4874" cap="flat">
              <a:noFill/>
              <a:prstDash val="solid"/>
              <a:miter/>
            </a:ln>
          </p:spPr>
          <p:txBody>
            <a:bodyPr rtlCol="1" anchor="ctr"/>
            <a:lstStyle/>
            <a:p>
              <a:endParaRPr lang="fa-IR"/>
            </a:p>
          </p:txBody>
        </p:sp>
        <p:sp>
          <p:nvSpPr>
            <p:cNvPr id="89" name="Freeform: Shape 88">
              <a:extLst>
                <a:ext uri="{FF2B5EF4-FFF2-40B4-BE49-F238E27FC236}">
                  <a16:creationId xmlns:a16="http://schemas.microsoft.com/office/drawing/2014/main" id="{5E8BE70E-B2C3-F1F7-2DCD-A209D8F9F6A0}"/>
                </a:ext>
              </a:extLst>
            </p:cNvPr>
            <p:cNvSpPr/>
            <p:nvPr/>
          </p:nvSpPr>
          <p:spPr>
            <a:xfrm>
              <a:off x="5518507" y="1975815"/>
              <a:ext cx="91770" cy="92036"/>
            </a:xfrm>
            <a:custGeom>
              <a:avLst/>
              <a:gdLst>
                <a:gd name="connsiteX0" fmla="*/ 46056 w 91770"/>
                <a:gd name="connsiteY0" fmla="*/ 92036 h 92036"/>
                <a:gd name="connsiteX1" fmla="*/ 2017 w 91770"/>
                <a:gd name="connsiteY1" fmla="*/ 59312 h 92036"/>
                <a:gd name="connsiteX2" fmla="*/ 5382 w 91770"/>
                <a:gd name="connsiteY2" fmla="*/ 24296 h 92036"/>
                <a:gd name="connsiteX3" fmla="*/ 32498 w 91770"/>
                <a:gd name="connsiteY3" fmla="*/ 1960 h 92036"/>
                <a:gd name="connsiteX4" fmla="*/ 89753 w 91770"/>
                <a:gd name="connsiteY4" fmla="*/ 32733 h 92036"/>
                <a:gd name="connsiteX5" fmla="*/ 89753 w 91770"/>
                <a:gd name="connsiteY5" fmla="*/ 32733 h 92036"/>
                <a:gd name="connsiteX6" fmla="*/ 86388 w 91770"/>
                <a:gd name="connsiteY6" fmla="*/ 67749 h 92036"/>
                <a:gd name="connsiteX7" fmla="*/ 59272 w 91770"/>
                <a:gd name="connsiteY7" fmla="*/ 90085 h 92036"/>
                <a:gd name="connsiteX8" fmla="*/ 46056 w 91770"/>
                <a:gd name="connsiteY8" fmla="*/ 92036 h 92036"/>
                <a:gd name="connsiteX9" fmla="*/ 45763 w 91770"/>
                <a:gd name="connsiteY9" fmla="*/ 6983 h 92036"/>
                <a:gd name="connsiteX10" fmla="*/ 34595 w 91770"/>
                <a:gd name="connsiteY10" fmla="*/ 8641 h 92036"/>
                <a:gd name="connsiteX11" fmla="*/ 11625 w 91770"/>
                <a:gd name="connsiteY11" fmla="*/ 27564 h 92036"/>
                <a:gd name="connsiteX12" fmla="*/ 8747 w 91770"/>
                <a:gd name="connsiteY12" fmla="*/ 57313 h 92036"/>
                <a:gd name="connsiteX13" fmla="*/ 57273 w 91770"/>
                <a:gd name="connsiteY13" fmla="*/ 83404 h 92036"/>
                <a:gd name="connsiteX14" fmla="*/ 80243 w 91770"/>
                <a:gd name="connsiteY14" fmla="*/ 64482 h 92036"/>
                <a:gd name="connsiteX15" fmla="*/ 83120 w 91770"/>
                <a:gd name="connsiteY15" fmla="*/ 34781 h 92036"/>
                <a:gd name="connsiteX16" fmla="*/ 83120 w 91770"/>
                <a:gd name="connsiteY16" fmla="*/ 34781 h 92036"/>
                <a:gd name="connsiteX17" fmla="*/ 45763 w 91770"/>
                <a:gd name="connsiteY17" fmla="*/ 7032 h 9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770" h="92036">
                  <a:moveTo>
                    <a:pt x="46056" y="92036"/>
                  </a:moveTo>
                  <a:cubicBezTo>
                    <a:pt x="26353" y="92036"/>
                    <a:pt x="8065" y="79210"/>
                    <a:pt x="2017" y="59312"/>
                  </a:cubicBezTo>
                  <a:cubicBezTo>
                    <a:pt x="-1543" y="47559"/>
                    <a:pt x="-372" y="35123"/>
                    <a:pt x="5382" y="24296"/>
                  </a:cubicBezTo>
                  <a:cubicBezTo>
                    <a:pt x="11137" y="13469"/>
                    <a:pt x="20745" y="5520"/>
                    <a:pt x="32498" y="1960"/>
                  </a:cubicBezTo>
                  <a:cubicBezTo>
                    <a:pt x="56687" y="-5355"/>
                    <a:pt x="82340" y="8446"/>
                    <a:pt x="89753" y="32733"/>
                  </a:cubicBezTo>
                  <a:lnTo>
                    <a:pt x="89753" y="32733"/>
                  </a:lnTo>
                  <a:cubicBezTo>
                    <a:pt x="93313" y="44486"/>
                    <a:pt x="92142" y="56922"/>
                    <a:pt x="86388" y="67749"/>
                  </a:cubicBezTo>
                  <a:cubicBezTo>
                    <a:pt x="80633" y="78576"/>
                    <a:pt x="71025" y="86525"/>
                    <a:pt x="59272" y="90085"/>
                  </a:cubicBezTo>
                  <a:cubicBezTo>
                    <a:pt x="54883" y="91402"/>
                    <a:pt x="50445" y="92036"/>
                    <a:pt x="46056" y="92036"/>
                  </a:cubicBezTo>
                  <a:close/>
                  <a:moveTo>
                    <a:pt x="45763" y="6983"/>
                  </a:moveTo>
                  <a:cubicBezTo>
                    <a:pt x="42057" y="6983"/>
                    <a:pt x="38301" y="7520"/>
                    <a:pt x="34595" y="8641"/>
                  </a:cubicBezTo>
                  <a:cubicBezTo>
                    <a:pt x="24695" y="11665"/>
                    <a:pt x="16502" y="18346"/>
                    <a:pt x="11625" y="27564"/>
                  </a:cubicBezTo>
                  <a:cubicBezTo>
                    <a:pt x="6748" y="36732"/>
                    <a:pt x="5724" y="47315"/>
                    <a:pt x="8747" y="57313"/>
                  </a:cubicBezTo>
                  <a:cubicBezTo>
                    <a:pt x="15039" y="77893"/>
                    <a:pt x="36790" y="89598"/>
                    <a:pt x="57273" y="83404"/>
                  </a:cubicBezTo>
                  <a:cubicBezTo>
                    <a:pt x="67173" y="80380"/>
                    <a:pt x="75366" y="73699"/>
                    <a:pt x="80243" y="64482"/>
                  </a:cubicBezTo>
                  <a:cubicBezTo>
                    <a:pt x="85120" y="55313"/>
                    <a:pt x="86144" y="44730"/>
                    <a:pt x="83120" y="34781"/>
                  </a:cubicBezTo>
                  <a:lnTo>
                    <a:pt x="83120" y="34781"/>
                  </a:lnTo>
                  <a:cubicBezTo>
                    <a:pt x="77999" y="17907"/>
                    <a:pt x="62491" y="7032"/>
                    <a:pt x="45763" y="7032"/>
                  </a:cubicBezTo>
                  <a:close/>
                </a:path>
              </a:pathLst>
            </a:custGeom>
            <a:solidFill>
              <a:srgbClr val="113F4E"/>
            </a:solidFill>
            <a:ln w="4874" cap="flat">
              <a:noFill/>
              <a:prstDash val="solid"/>
              <a:miter/>
            </a:ln>
          </p:spPr>
          <p:txBody>
            <a:bodyPr rtlCol="1" anchor="ctr"/>
            <a:lstStyle/>
            <a:p>
              <a:endParaRPr lang="fa-IR"/>
            </a:p>
          </p:txBody>
        </p:sp>
        <p:sp>
          <p:nvSpPr>
            <p:cNvPr id="90" name="Freeform: Shape 89">
              <a:extLst>
                <a:ext uri="{FF2B5EF4-FFF2-40B4-BE49-F238E27FC236}">
                  <a16:creationId xmlns:a16="http://schemas.microsoft.com/office/drawing/2014/main" id="{D4473D60-B6C1-0E1E-E71E-8051C83F1E09}"/>
                </a:ext>
              </a:extLst>
            </p:cNvPr>
            <p:cNvSpPr/>
            <p:nvPr/>
          </p:nvSpPr>
          <p:spPr>
            <a:xfrm>
              <a:off x="5534682" y="2009085"/>
              <a:ext cx="53875" cy="39356"/>
            </a:xfrm>
            <a:custGeom>
              <a:avLst/>
              <a:gdLst>
                <a:gd name="connsiteX0" fmla="*/ 25443 w 53875"/>
                <a:gd name="connsiteY0" fmla="*/ 39308 h 39356"/>
                <a:gd name="connsiteX1" fmla="*/ 11934 w 53875"/>
                <a:gd name="connsiteY1" fmla="*/ 35553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57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443" y="39308"/>
                  </a:moveTo>
                  <a:cubicBezTo>
                    <a:pt x="20273" y="39308"/>
                    <a:pt x="15786" y="38040"/>
                    <a:pt x="11934" y="35553"/>
                  </a:cubicBezTo>
                  <a:cubicBezTo>
                    <a:pt x="2863" y="29652"/>
                    <a:pt x="-1136" y="17362"/>
                    <a:pt x="278" y="0"/>
                  </a:cubicBezTo>
                  <a:lnTo>
                    <a:pt x="7593" y="585"/>
                  </a:lnTo>
                  <a:cubicBezTo>
                    <a:pt x="6423" y="14875"/>
                    <a:pt x="9398" y="25116"/>
                    <a:pt x="15933" y="29408"/>
                  </a:cubicBezTo>
                  <a:cubicBezTo>
                    <a:pt x="23151" y="34090"/>
                    <a:pt x="35050" y="32236"/>
                    <a:pt x="50364" y="23946"/>
                  </a:cubicBezTo>
                  <a:lnTo>
                    <a:pt x="53875" y="30432"/>
                  </a:lnTo>
                  <a:cubicBezTo>
                    <a:pt x="42902" y="36382"/>
                    <a:pt x="33392" y="39357"/>
                    <a:pt x="25443" y="39357"/>
                  </a:cubicBezTo>
                  <a:close/>
                </a:path>
              </a:pathLst>
            </a:custGeom>
            <a:solidFill>
              <a:srgbClr val="113F4E"/>
            </a:solidFill>
            <a:ln w="4874" cap="flat">
              <a:noFill/>
              <a:prstDash val="solid"/>
              <a:miter/>
            </a:ln>
          </p:spPr>
          <p:txBody>
            <a:bodyPr rtlCol="1" anchor="ctr"/>
            <a:lstStyle/>
            <a:p>
              <a:endParaRPr lang="fa-IR"/>
            </a:p>
          </p:txBody>
        </p:sp>
        <p:sp>
          <p:nvSpPr>
            <p:cNvPr id="91" name="Freeform: Shape 90">
              <a:extLst>
                <a:ext uri="{FF2B5EF4-FFF2-40B4-BE49-F238E27FC236}">
                  <a16:creationId xmlns:a16="http://schemas.microsoft.com/office/drawing/2014/main" id="{1B4152ED-FD90-3D10-2CFE-E6A5EFEA1DCC}"/>
                </a:ext>
              </a:extLst>
            </p:cNvPr>
            <p:cNvSpPr/>
            <p:nvPr/>
          </p:nvSpPr>
          <p:spPr>
            <a:xfrm>
              <a:off x="5559146" y="1904312"/>
              <a:ext cx="84719" cy="85038"/>
            </a:xfrm>
            <a:custGeom>
              <a:avLst/>
              <a:gdLst>
                <a:gd name="connsiteX0" fmla="*/ 82863 w 84719"/>
                <a:gd name="connsiteY0" fmla="*/ 30205 h 85038"/>
                <a:gd name="connsiteX1" fmla="*/ 54723 w 84719"/>
                <a:gd name="connsiteY1" fmla="*/ 83217 h 85038"/>
                <a:gd name="connsiteX2" fmla="*/ 1857 w 84719"/>
                <a:gd name="connsiteY2" fmla="*/ 54785 h 85038"/>
                <a:gd name="connsiteX3" fmla="*/ 29997 w 84719"/>
                <a:gd name="connsiteY3" fmla="*/ 1822 h 85038"/>
                <a:gd name="connsiteX4" fmla="*/ 82863 w 84719"/>
                <a:gd name="connsiteY4" fmla="*/ 30254 h 85038"/>
                <a:gd name="connsiteX5" fmla="*/ 82863 w 84719"/>
                <a:gd name="connsiteY5" fmla="*/ 30254 h 8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19" h="85038">
                  <a:moveTo>
                    <a:pt x="82863" y="30205"/>
                  </a:moveTo>
                  <a:cubicBezTo>
                    <a:pt x="89690" y="52688"/>
                    <a:pt x="77108" y="76389"/>
                    <a:pt x="54723" y="83217"/>
                  </a:cubicBezTo>
                  <a:cubicBezTo>
                    <a:pt x="32338" y="89996"/>
                    <a:pt x="8685" y="77267"/>
                    <a:pt x="1857" y="54785"/>
                  </a:cubicBezTo>
                  <a:cubicBezTo>
                    <a:pt x="-4970" y="32302"/>
                    <a:pt x="7612" y="8600"/>
                    <a:pt x="29997" y="1822"/>
                  </a:cubicBezTo>
                  <a:cubicBezTo>
                    <a:pt x="52382" y="-4957"/>
                    <a:pt x="76035" y="7771"/>
                    <a:pt x="82863" y="30254"/>
                  </a:cubicBezTo>
                  <a:lnTo>
                    <a:pt x="82863" y="30254"/>
                  </a:lnTo>
                  <a:close/>
                </a:path>
              </a:pathLst>
            </a:custGeom>
            <a:solidFill>
              <a:srgbClr val="FFFFFF"/>
            </a:solidFill>
            <a:ln w="4874" cap="flat">
              <a:noFill/>
              <a:prstDash val="solid"/>
              <a:miter/>
            </a:ln>
          </p:spPr>
          <p:txBody>
            <a:bodyPr rtlCol="1" anchor="ctr"/>
            <a:lstStyle/>
            <a:p>
              <a:endParaRPr lang="fa-IR"/>
            </a:p>
          </p:txBody>
        </p:sp>
        <p:sp>
          <p:nvSpPr>
            <p:cNvPr id="92" name="Freeform: Shape 91">
              <a:extLst>
                <a:ext uri="{FF2B5EF4-FFF2-40B4-BE49-F238E27FC236}">
                  <a16:creationId xmlns:a16="http://schemas.microsoft.com/office/drawing/2014/main" id="{E8952331-3DD0-2599-5DA3-FBAE45C31002}"/>
                </a:ext>
              </a:extLst>
            </p:cNvPr>
            <p:cNvSpPr/>
            <p:nvPr/>
          </p:nvSpPr>
          <p:spPr>
            <a:xfrm>
              <a:off x="5555553" y="1900738"/>
              <a:ext cx="91788" cy="92058"/>
            </a:xfrm>
            <a:custGeom>
              <a:avLst/>
              <a:gdLst>
                <a:gd name="connsiteX0" fmla="*/ 46075 w 91788"/>
                <a:gd name="connsiteY0" fmla="*/ 92058 h 92058"/>
                <a:gd name="connsiteX1" fmla="*/ 2036 w 91788"/>
                <a:gd name="connsiteY1" fmla="*/ 59334 h 92058"/>
                <a:gd name="connsiteX2" fmla="*/ 5450 w 91788"/>
                <a:gd name="connsiteY2" fmla="*/ 24221 h 92058"/>
                <a:gd name="connsiteX3" fmla="*/ 32517 w 91788"/>
                <a:gd name="connsiteY3" fmla="*/ 1982 h 92058"/>
                <a:gd name="connsiteX4" fmla="*/ 89772 w 91788"/>
                <a:gd name="connsiteY4" fmla="*/ 32706 h 92058"/>
                <a:gd name="connsiteX5" fmla="*/ 86407 w 91788"/>
                <a:gd name="connsiteY5" fmla="*/ 67722 h 92058"/>
                <a:gd name="connsiteX6" fmla="*/ 59291 w 91788"/>
                <a:gd name="connsiteY6" fmla="*/ 90059 h 92058"/>
                <a:gd name="connsiteX7" fmla="*/ 46075 w 91788"/>
                <a:gd name="connsiteY7" fmla="*/ 92009 h 92058"/>
                <a:gd name="connsiteX8" fmla="*/ 45782 w 91788"/>
                <a:gd name="connsiteY8" fmla="*/ 7005 h 92058"/>
                <a:gd name="connsiteX9" fmla="*/ 34565 w 91788"/>
                <a:gd name="connsiteY9" fmla="*/ 8663 h 92058"/>
                <a:gd name="connsiteX10" fmla="*/ 11644 w 91788"/>
                <a:gd name="connsiteY10" fmla="*/ 27488 h 92058"/>
                <a:gd name="connsiteX11" fmla="*/ 8766 w 91788"/>
                <a:gd name="connsiteY11" fmla="*/ 57286 h 92058"/>
                <a:gd name="connsiteX12" fmla="*/ 57291 w 91788"/>
                <a:gd name="connsiteY12" fmla="*/ 83377 h 92058"/>
                <a:gd name="connsiteX13" fmla="*/ 80262 w 91788"/>
                <a:gd name="connsiteY13" fmla="*/ 64455 h 92058"/>
                <a:gd name="connsiteX14" fmla="*/ 83139 w 91788"/>
                <a:gd name="connsiteY14" fmla="*/ 34706 h 92058"/>
                <a:gd name="connsiteX15" fmla="*/ 83139 w 91788"/>
                <a:gd name="connsiteY15" fmla="*/ 34706 h 92058"/>
                <a:gd name="connsiteX16" fmla="*/ 45831 w 91788"/>
                <a:gd name="connsiteY16" fmla="*/ 6956 h 9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8" h="92058">
                  <a:moveTo>
                    <a:pt x="46075" y="92058"/>
                  </a:moveTo>
                  <a:cubicBezTo>
                    <a:pt x="26372" y="92058"/>
                    <a:pt x="8083" y="79232"/>
                    <a:pt x="2036" y="59334"/>
                  </a:cubicBezTo>
                  <a:cubicBezTo>
                    <a:pt x="-1573" y="47532"/>
                    <a:pt x="-354" y="35096"/>
                    <a:pt x="5450" y="24221"/>
                  </a:cubicBezTo>
                  <a:cubicBezTo>
                    <a:pt x="11205" y="13443"/>
                    <a:pt x="20812" y="5542"/>
                    <a:pt x="32517" y="1982"/>
                  </a:cubicBezTo>
                  <a:cubicBezTo>
                    <a:pt x="56706" y="-5382"/>
                    <a:pt x="82359" y="8419"/>
                    <a:pt x="89772" y="32706"/>
                  </a:cubicBezTo>
                  <a:cubicBezTo>
                    <a:pt x="93332" y="44460"/>
                    <a:pt x="92161" y="56896"/>
                    <a:pt x="86407" y="67722"/>
                  </a:cubicBezTo>
                  <a:cubicBezTo>
                    <a:pt x="80652" y="78549"/>
                    <a:pt x="71044" y="86499"/>
                    <a:pt x="59291" y="90059"/>
                  </a:cubicBezTo>
                  <a:cubicBezTo>
                    <a:pt x="54902" y="91375"/>
                    <a:pt x="50464" y="92009"/>
                    <a:pt x="46075" y="92009"/>
                  </a:cubicBezTo>
                  <a:close/>
                  <a:moveTo>
                    <a:pt x="45782" y="7005"/>
                  </a:moveTo>
                  <a:cubicBezTo>
                    <a:pt x="42075" y="7005"/>
                    <a:pt x="38320" y="7542"/>
                    <a:pt x="34565" y="8663"/>
                  </a:cubicBezTo>
                  <a:cubicBezTo>
                    <a:pt x="24665" y="11687"/>
                    <a:pt x="16520" y="18368"/>
                    <a:pt x="11644" y="27488"/>
                  </a:cubicBezTo>
                  <a:cubicBezTo>
                    <a:pt x="6718" y="36705"/>
                    <a:pt x="5694" y="47288"/>
                    <a:pt x="8766" y="57286"/>
                  </a:cubicBezTo>
                  <a:cubicBezTo>
                    <a:pt x="15009" y="77915"/>
                    <a:pt x="36808" y="89620"/>
                    <a:pt x="57291" y="83377"/>
                  </a:cubicBezTo>
                  <a:cubicBezTo>
                    <a:pt x="67192" y="80354"/>
                    <a:pt x="75385" y="73672"/>
                    <a:pt x="80262" y="64455"/>
                  </a:cubicBezTo>
                  <a:cubicBezTo>
                    <a:pt x="85139" y="55286"/>
                    <a:pt x="86163" y="44704"/>
                    <a:pt x="83139" y="34706"/>
                  </a:cubicBezTo>
                  <a:lnTo>
                    <a:pt x="83139" y="34706"/>
                  </a:lnTo>
                  <a:cubicBezTo>
                    <a:pt x="78018" y="17832"/>
                    <a:pt x="62510" y="6956"/>
                    <a:pt x="45831" y="6956"/>
                  </a:cubicBezTo>
                  <a:close/>
                </a:path>
              </a:pathLst>
            </a:custGeom>
            <a:solidFill>
              <a:srgbClr val="113F4E"/>
            </a:solidFill>
            <a:ln w="4874" cap="flat">
              <a:noFill/>
              <a:prstDash val="solid"/>
              <a:miter/>
            </a:ln>
          </p:spPr>
          <p:txBody>
            <a:bodyPr rtlCol="1" anchor="ctr"/>
            <a:lstStyle/>
            <a:p>
              <a:endParaRPr lang="fa-IR"/>
            </a:p>
          </p:txBody>
        </p:sp>
        <p:sp>
          <p:nvSpPr>
            <p:cNvPr id="94" name="Freeform: Shape 93">
              <a:extLst>
                <a:ext uri="{FF2B5EF4-FFF2-40B4-BE49-F238E27FC236}">
                  <a16:creationId xmlns:a16="http://schemas.microsoft.com/office/drawing/2014/main" id="{5759175E-6290-100A-AE86-49058FCA65A1}"/>
                </a:ext>
              </a:extLst>
            </p:cNvPr>
            <p:cNvSpPr/>
            <p:nvPr/>
          </p:nvSpPr>
          <p:spPr>
            <a:xfrm>
              <a:off x="5571795" y="1934029"/>
              <a:ext cx="53875" cy="39356"/>
            </a:xfrm>
            <a:custGeom>
              <a:avLst/>
              <a:gdLst>
                <a:gd name="connsiteX0" fmla="*/ 25394 w 53875"/>
                <a:gd name="connsiteY0" fmla="*/ 39308 h 39356"/>
                <a:gd name="connsiteX1" fmla="*/ 11934 w 53875"/>
                <a:gd name="connsiteY1" fmla="*/ 35553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57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394" y="39308"/>
                  </a:moveTo>
                  <a:cubicBezTo>
                    <a:pt x="20224" y="39308"/>
                    <a:pt x="15738" y="38040"/>
                    <a:pt x="11934" y="35553"/>
                  </a:cubicBezTo>
                  <a:cubicBezTo>
                    <a:pt x="2863" y="29652"/>
                    <a:pt x="-1136" y="17362"/>
                    <a:pt x="278" y="0"/>
                  </a:cubicBezTo>
                  <a:lnTo>
                    <a:pt x="7593" y="585"/>
                  </a:lnTo>
                  <a:cubicBezTo>
                    <a:pt x="6423" y="14875"/>
                    <a:pt x="9398" y="25116"/>
                    <a:pt x="15933" y="29408"/>
                  </a:cubicBezTo>
                  <a:cubicBezTo>
                    <a:pt x="23151" y="34090"/>
                    <a:pt x="35050" y="32236"/>
                    <a:pt x="50364" y="23946"/>
                  </a:cubicBezTo>
                  <a:lnTo>
                    <a:pt x="53875" y="30432"/>
                  </a:lnTo>
                  <a:cubicBezTo>
                    <a:pt x="42902" y="36382"/>
                    <a:pt x="33392" y="39357"/>
                    <a:pt x="25443" y="39357"/>
                  </a:cubicBezTo>
                  <a:close/>
                </a:path>
              </a:pathLst>
            </a:custGeom>
            <a:solidFill>
              <a:srgbClr val="113F4E"/>
            </a:solidFill>
            <a:ln w="4874" cap="flat">
              <a:noFill/>
              <a:prstDash val="solid"/>
              <a:miter/>
            </a:ln>
          </p:spPr>
          <p:txBody>
            <a:bodyPr rtlCol="1" anchor="ctr"/>
            <a:lstStyle/>
            <a:p>
              <a:endParaRPr lang="fa-IR"/>
            </a:p>
          </p:txBody>
        </p:sp>
        <p:sp>
          <p:nvSpPr>
            <p:cNvPr id="95" name="Freeform: Shape 94">
              <a:extLst>
                <a:ext uri="{FF2B5EF4-FFF2-40B4-BE49-F238E27FC236}">
                  <a16:creationId xmlns:a16="http://schemas.microsoft.com/office/drawing/2014/main" id="{90F578D3-4361-CC7C-0FCE-194F912C316A}"/>
                </a:ext>
              </a:extLst>
            </p:cNvPr>
            <p:cNvSpPr/>
            <p:nvPr/>
          </p:nvSpPr>
          <p:spPr>
            <a:xfrm>
              <a:off x="6061312" y="2785764"/>
              <a:ext cx="84736" cy="85034"/>
            </a:xfrm>
            <a:custGeom>
              <a:avLst/>
              <a:gdLst>
                <a:gd name="connsiteX0" fmla="*/ 81945 w 84736"/>
                <a:gd name="connsiteY0" fmla="*/ 27521 h 85034"/>
                <a:gd name="connsiteX1" fmla="*/ 57462 w 84736"/>
                <a:gd name="connsiteY1" fmla="*/ 82288 h 85034"/>
                <a:gd name="connsiteX2" fmla="*/ 2792 w 84736"/>
                <a:gd name="connsiteY2" fmla="*/ 57514 h 85034"/>
                <a:gd name="connsiteX3" fmla="*/ 27274 w 84736"/>
                <a:gd name="connsiteY3" fmla="*/ 2746 h 85034"/>
                <a:gd name="connsiteX4" fmla="*/ 81945 w 84736"/>
                <a:gd name="connsiteY4" fmla="*/ 27521 h 85034"/>
                <a:gd name="connsiteX5" fmla="*/ 81945 w 84736"/>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34">
                  <a:moveTo>
                    <a:pt x="81945" y="27521"/>
                  </a:moveTo>
                  <a:cubicBezTo>
                    <a:pt x="90284" y="49467"/>
                    <a:pt x="79311" y="73998"/>
                    <a:pt x="57462" y="82288"/>
                  </a:cubicBezTo>
                  <a:cubicBezTo>
                    <a:pt x="35614" y="90579"/>
                    <a:pt x="11132" y="79460"/>
                    <a:pt x="2792" y="57514"/>
                  </a:cubicBezTo>
                  <a:cubicBezTo>
                    <a:pt x="-5547" y="35568"/>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96" name="Freeform: Shape 95">
              <a:extLst>
                <a:ext uri="{FF2B5EF4-FFF2-40B4-BE49-F238E27FC236}">
                  <a16:creationId xmlns:a16="http://schemas.microsoft.com/office/drawing/2014/main" id="{234917C3-842E-46A1-D236-DCFA435075A6}"/>
                </a:ext>
              </a:extLst>
            </p:cNvPr>
            <p:cNvSpPr/>
            <p:nvPr/>
          </p:nvSpPr>
          <p:spPr>
            <a:xfrm>
              <a:off x="6057770" y="2782243"/>
              <a:ext cx="91776" cy="92052"/>
            </a:xfrm>
            <a:custGeom>
              <a:avLst/>
              <a:gdLst>
                <a:gd name="connsiteX0" fmla="*/ 46081 w 91776"/>
                <a:gd name="connsiteY0" fmla="*/ 92052 h 92052"/>
                <a:gd name="connsiteX1" fmla="*/ 3018 w 91776"/>
                <a:gd name="connsiteY1" fmla="*/ 62254 h 92052"/>
                <a:gd name="connsiteX2" fmla="*/ 4042 w 91776"/>
                <a:gd name="connsiteY2" fmla="*/ 27043 h 92052"/>
                <a:gd name="connsiteX3" fmla="*/ 29548 w 91776"/>
                <a:gd name="connsiteY3" fmla="*/ 2951 h 92052"/>
                <a:gd name="connsiteX4" fmla="*/ 88754 w 91776"/>
                <a:gd name="connsiteY4" fmla="*/ 29774 h 92052"/>
                <a:gd name="connsiteX5" fmla="*/ 88754 w 91776"/>
                <a:gd name="connsiteY5" fmla="*/ 29774 h 92052"/>
                <a:gd name="connsiteX6" fmla="*/ 87779 w 91776"/>
                <a:gd name="connsiteY6" fmla="*/ 64937 h 92052"/>
                <a:gd name="connsiteX7" fmla="*/ 62272 w 91776"/>
                <a:gd name="connsiteY7" fmla="*/ 89028 h 92052"/>
                <a:gd name="connsiteX8" fmla="*/ 46130 w 91776"/>
                <a:gd name="connsiteY8" fmla="*/ 92003 h 92052"/>
                <a:gd name="connsiteX9" fmla="*/ 45642 w 91776"/>
                <a:gd name="connsiteY9" fmla="*/ 6999 h 92052"/>
                <a:gd name="connsiteX10" fmla="*/ 31987 w 91776"/>
                <a:gd name="connsiteY10" fmla="*/ 9486 h 92052"/>
                <a:gd name="connsiteX11" fmla="*/ 10382 w 91776"/>
                <a:gd name="connsiteY11" fmla="*/ 29920 h 92052"/>
                <a:gd name="connsiteX12" fmla="*/ 9553 w 91776"/>
                <a:gd name="connsiteY12" fmla="*/ 59767 h 92052"/>
                <a:gd name="connsiteX13" fmla="*/ 59736 w 91776"/>
                <a:gd name="connsiteY13" fmla="*/ 82542 h 92052"/>
                <a:gd name="connsiteX14" fmla="*/ 81341 w 91776"/>
                <a:gd name="connsiteY14" fmla="*/ 62108 h 92052"/>
                <a:gd name="connsiteX15" fmla="*/ 82170 w 91776"/>
                <a:gd name="connsiteY15" fmla="*/ 32261 h 92052"/>
                <a:gd name="connsiteX16" fmla="*/ 82170 w 91776"/>
                <a:gd name="connsiteY16" fmla="*/ 32261 h 92052"/>
                <a:gd name="connsiteX17" fmla="*/ 45642 w 91776"/>
                <a:gd name="connsiteY17" fmla="*/ 6999 h 92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776" h="92052">
                  <a:moveTo>
                    <a:pt x="46081" y="92052"/>
                  </a:moveTo>
                  <a:cubicBezTo>
                    <a:pt x="27549" y="92052"/>
                    <a:pt x="9992" y="80689"/>
                    <a:pt x="3018" y="62254"/>
                  </a:cubicBezTo>
                  <a:cubicBezTo>
                    <a:pt x="-1322" y="50745"/>
                    <a:pt x="-981" y="38260"/>
                    <a:pt x="4042" y="27043"/>
                  </a:cubicBezTo>
                  <a:cubicBezTo>
                    <a:pt x="9065" y="15826"/>
                    <a:pt x="18136" y="7292"/>
                    <a:pt x="29548" y="2951"/>
                  </a:cubicBezTo>
                  <a:cubicBezTo>
                    <a:pt x="53201" y="-5974"/>
                    <a:pt x="79732" y="6024"/>
                    <a:pt x="88754" y="29774"/>
                  </a:cubicBezTo>
                  <a:lnTo>
                    <a:pt x="88754" y="29774"/>
                  </a:lnTo>
                  <a:cubicBezTo>
                    <a:pt x="93094" y="41284"/>
                    <a:pt x="92753" y="53768"/>
                    <a:pt x="87779" y="64937"/>
                  </a:cubicBezTo>
                  <a:cubicBezTo>
                    <a:pt x="82755" y="76153"/>
                    <a:pt x="73684" y="84688"/>
                    <a:pt x="62272" y="89028"/>
                  </a:cubicBezTo>
                  <a:cubicBezTo>
                    <a:pt x="56956" y="91028"/>
                    <a:pt x="51494" y="92003"/>
                    <a:pt x="46130" y="92003"/>
                  </a:cubicBezTo>
                  <a:close/>
                  <a:moveTo>
                    <a:pt x="45642" y="6999"/>
                  </a:moveTo>
                  <a:cubicBezTo>
                    <a:pt x="41107" y="6999"/>
                    <a:pt x="36474" y="7828"/>
                    <a:pt x="31987" y="9486"/>
                  </a:cubicBezTo>
                  <a:cubicBezTo>
                    <a:pt x="22282" y="13144"/>
                    <a:pt x="14625" y="20410"/>
                    <a:pt x="10382" y="29920"/>
                  </a:cubicBezTo>
                  <a:cubicBezTo>
                    <a:pt x="6139" y="39430"/>
                    <a:pt x="5847" y="50013"/>
                    <a:pt x="9553" y="59767"/>
                  </a:cubicBezTo>
                  <a:cubicBezTo>
                    <a:pt x="17210" y="79909"/>
                    <a:pt x="39741" y="90101"/>
                    <a:pt x="59736" y="82542"/>
                  </a:cubicBezTo>
                  <a:cubicBezTo>
                    <a:pt x="69441" y="78884"/>
                    <a:pt x="77098" y="71618"/>
                    <a:pt x="81341" y="62108"/>
                  </a:cubicBezTo>
                  <a:cubicBezTo>
                    <a:pt x="85584" y="52598"/>
                    <a:pt x="85877" y="42015"/>
                    <a:pt x="82170" y="32261"/>
                  </a:cubicBezTo>
                  <a:lnTo>
                    <a:pt x="82170" y="32261"/>
                  </a:lnTo>
                  <a:cubicBezTo>
                    <a:pt x="76220" y="16655"/>
                    <a:pt x="61346" y="6999"/>
                    <a:pt x="45642" y="6999"/>
                  </a:cubicBezTo>
                  <a:close/>
                </a:path>
              </a:pathLst>
            </a:custGeom>
            <a:solidFill>
              <a:srgbClr val="113F4E"/>
            </a:solidFill>
            <a:ln w="4874" cap="flat">
              <a:noFill/>
              <a:prstDash val="solid"/>
              <a:miter/>
            </a:ln>
          </p:spPr>
          <p:txBody>
            <a:bodyPr rtlCol="1" anchor="ctr"/>
            <a:lstStyle/>
            <a:p>
              <a:endParaRPr lang="fa-IR"/>
            </a:p>
          </p:txBody>
        </p:sp>
        <p:sp>
          <p:nvSpPr>
            <p:cNvPr id="97" name="Freeform: Shape 96">
              <a:extLst>
                <a:ext uri="{FF2B5EF4-FFF2-40B4-BE49-F238E27FC236}">
                  <a16:creationId xmlns:a16="http://schemas.microsoft.com/office/drawing/2014/main" id="{75E9C1CB-DBEF-3BBF-941A-4D0A7E52EFA2}"/>
                </a:ext>
              </a:extLst>
            </p:cNvPr>
            <p:cNvSpPr/>
            <p:nvPr/>
          </p:nvSpPr>
          <p:spPr>
            <a:xfrm>
              <a:off x="6073361" y="2817528"/>
              <a:ext cx="55507" cy="37600"/>
            </a:xfrm>
            <a:custGeom>
              <a:avLst/>
              <a:gdLst>
                <a:gd name="connsiteX0" fmla="*/ 25710 w 55507"/>
                <a:gd name="connsiteY0" fmla="*/ 37601 h 37600"/>
                <a:gd name="connsiteX1" fmla="*/ 14054 w 55507"/>
                <a:gd name="connsiteY1" fmla="*/ 34723 h 37600"/>
                <a:gd name="connsiteX2" fmla="*/ 9 w 55507"/>
                <a:gd name="connsiteY2" fmla="*/ 0 h 37600"/>
                <a:gd name="connsiteX3" fmla="*/ 7373 w 55507"/>
                <a:gd name="connsiteY3" fmla="*/ 98 h 37600"/>
                <a:gd name="connsiteX4" fmla="*/ 17663 w 55507"/>
                <a:gd name="connsiteY4" fmla="*/ 28286 h 37600"/>
                <a:gd name="connsiteX5" fmla="*/ 51606 w 55507"/>
                <a:gd name="connsiteY5" fmla="*/ 20483 h 37600"/>
                <a:gd name="connsiteX6" fmla="*/ 55508 w 55507"/>
                <a:gd name="connsiteY6" fmla="*/ 26677 h 37600"/>
                <a:gd name="connsiteX7" fmla="*/ 25661 w 55507"/>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600">
                  <a:moveTo>
                    <a:pt x="25710" y="37601"/>
                  </a:moveTo>
                  <a:cubicBezTo>
                    <a:pt x="21418" y="37601"/>
                    <a:pt x="17517" y="36625"/>
                    <a:pt x="14054" y="34723"/>
                  </a:cubicBezTo>
                  <a:cubicBezTo>
                    <a:pt x="4642" y="29456"/>
                    <a:pt x="-235" y="17459"/>
                    <a:pt x="9" y="0"/>
                  </a:cubicBezTo>
                  <a:lnTo>
                    <a:pt x="7373" y="98"/>
                  </a:lnTo>
                  <a:cubicBezTo>
                    <a:pt x="7178" y="14436"/>
                    <a:pt x="10835" y="24433"/>
                    <a:pt x="17663" y="28286"/>
                  </a:cubicBezTo>
                  <a:cubicBezTo>
                    <a:pt x="25174" y="32480"/>
                    <a:pt x="36927" y="29798"/>
                    <a:pt x="51606" y="20483"/>
                  </a:cubicBezTo>
                  <a:lnTo>
                    <a:pt x="55508" y="26677"/>
                  </a:lnTo>
                  <a:cubicBezTo>
                    <a:pt x="44047" y="33943"/>
                    <a:pt x="34049" y="37552"/>
                    <a:pt x="25661" y="37552"/>
                  </a:cubicBezTo>
                  <a:close/>
                </a:path>
              </a:pathLst>
            </a:custGeom>
            <a:solidFill>
              <a:srgbClr val="113F4E"/>
            </a:solidFill>
            <a:ln w="4874" cap="flat">
              <a:noFill/>
              <a:prstDash val="solid"/>
              <a:miter/>
            </a:ln>
          </p:spPr>
          <p:txBody>
            <a:bodyPr rtlCol="1" anchor="ctr"/>
            <a:lstStyle/>
            <a:p>
              <a:endParaRPr lang="fa-IR"/>
            </a:p>
          </p:txBody>
        </p:sp>
        <p:sp>
          <p:nvSpPr>
            <p:cNvPr id="98" name="Freeform: Shape 97">
              <a:extLst>
                <a:ext uri="{FF2B5EF4-FFF2-40B4-BE49-F238E27FC236}">
                  <a16:creationId xmlns:a16="http://schemas.microsoft.com/office/drawing/2014/main" id="{770B3258-402D-C9DB-5E79-FE213673B47D}"/>
                </a:ext>
              </a:extLst>
            </p:cNvPr>
            <p:cNvSpPr/>
            <p:nvPr/>
          </p:nvSpPr>
          <p:spPr>
            <a:xfrm>
              <a:off x="5979380" y="2775961"/>
              <a:ext cx="84785" cy="85034"/>
            </a:xfrm>
            <a:custGeom>
              <a:avLst/>
              <a:gdLst>
                <a:gd name="connsiteX0" fmla="*/ 81993 w 84785"/>
                <a:gd name="connsiteY0" fmla="*/ 27521 h 85034"/>
                <a:gd name="connsiteX1" fmla="*/ 57463 w 84785"/>
                <a:gd name="connsiteY1" fmla="*/ 82288 h 85034"/>
                <a:gd name="connsiteX2" fmla="*/ 2792 w 84785"/>
                <a:gd name="connsiteY2" fmla="*/ 57514 h 85034"/>
                <a:gd name="connsiteX3" fmla="*/ 27274 w 84785"/>
                <a:gd name="connsiteY3" fmla="*/ 2746 h 85034"/>
                <a:gd name="connsiteX4" fmla="*/ 81945 w 84785"/>
                <a:gd name="connsiteY4" fmla="*/ 27521 h 85034"/>
                <a:gd name="connsiteX5" fmla="*/ 81945 w 84785"/>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85" h="85034">
                  <a:moveTo>
                    <a:pt x="81993" y="27521"/>
                  </a:moveTo>
                  <a:cubicBezTo>
                    <a:pt x="90333" y="49516"/>
                    <a:pt x="79360" y="73998"/>
                    <a:pt x="57463" y="82288"/>
                  </a:cubicBezTo>
                  <a:cubicBezTo>
                    <a:pt x="35614" y="90579"/>
                    <a:pt x="11132" y="79460"/>
                    <a:pt x="2792" y="57514"/>
                  </a:cubicBezTo>
                  <a:cubicBezTo>
                    <a:pt x="-5547" y="35568"/>
                    <a:pt x="5426" y="11037"/>
                    <a:pt x="27274" y="2746"/>
                  </a:cubicBezTo>
                  <a:cubicBezTo>
                    <a:pt x="49172" y="-5545"/>
                    <a:pt x="73654"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99" name="Freeform: Shape 98">
              <a:extLst>
                <a:ext uri="{FF2B5EF4-FFF2-40B4-BE49-F238E27FC236}">
                  <a16:creationId xmlns:a16="http://schemas.microsoft.com/office/drawing/2014/main" id="{026F1423-8F1A-D48C-856F-6B01F4B1CAE3}"/>
                </a:ext>
              </a:extLst>
            </p:cNvPr>
            <p:cNvSpPr/>
            <p:nvPr/>
          </p:nvSpPr>
          <p:spPr>
            <a:xfrm>
              <a:off x="5975882" y="2772538"/>
              <a:ext cx="91727" cy="92051"/>
            </a:xfrm>
            <a:custGeom>
              <a:avLst/>
              <a:gdLst>
                <a:gd name="connsiteX0" fmla="*/ 46037 w 91727"/>
                <a:gd name="connsiteY0" fmla="*/ 92003 h 92051"/>
                <a:gd name="connsiteX1" fmla="*/ 27115 w 91727"/>
                <a:gd name="connsiteY1" fmla="*/ 87907 h 92051"/>
                <a:gd name="connsiteX2" fmla="*/ 3023 w 91727"/>
                <a:gd name="connsiteY2" fmla="*/ 62205 h 92051"/>
                <a:gd name="connsiteX3" fmla="*/ 3998 w 91727"/>
                <a:gd name="connsiteY3" fmla="*/ 27043 h 92051"/>
                <a:gd name="connsiteX4" fmla="*/ 29504 w 91727"/>
                <a:gd name="connsiteY4" fmla="*/ 2951 h 92051"/>
                <a:gd name="connsiteX5" fmla="*/ 88710 w 91727"/>
                <a:gd name="connsiteY5" fmla="*/ 29774 h 92051"/>
                <a:gd name="connsiteX6" fmla="*/ 88710 w 91727"/>
                <a:gd name="connsiteY6" fmla="*/ 29774 h 92051"/>
                <a:gd name="connsiteX7" fmla="*/ 87686 w 91727"/>
                <a:gd name="connsiteY7" fmla="*/ 64985 h 92051"/>
                <a:gd name="connsiteX8" fmla="*/ 62131 w 91727"/>
                <a:gd name="connsiteY8" fmla="*/ 89077 h 92051"/>
                <a:gd name="connsiteX9" fmla="*/ 45940 w 91727"/>
                <a:gd name="connsiteY9" fmla="*/ 92052 h 92051"/>
                <a:gd name="connsiteX10" fmla="*/ 45696 w 91727"/>
                <a:gd name="connsiteY10" fmla="*/ 6950 h 92051"/>
                <a:gd name="connsiteX11" fmla="*/ 32040 w 91727"/>
                <a:gd name="connsiteY11" fmla="*/ 9437 h 92051"/>
                <a:gd name="connsiteX12" fmla="*/ 10436 w 91727"/>
                <a:gd name="connsiteY12" fmla="*/ 29872 h 92051"/>
                <a:gd name="connsiteX13" fmla="*/ 9607 w 91727"/>
                <a:gd name="connsiteY13" fmla="*/ 59718 h 92051"/>
                <a:gd name="connsiteX14" fmla="*/ 30041 w 91727"/>
                <a:gd name="connsiteY14" fmla="*/ 81518 h 92051"/>
                <a:gd name="connsiteX15" fmla="*/ 59790 w 91727"/>
                <a:gd name="connsiteY15" fmla="*/ 82493 h 92051"/>
                <a:gd name="connsiteX16" fmla="*/ 81443 w 91727"/>
                <a:gd name="connsiteY16" fmla="*/ 62059 h 92051"/>
                <a:gd name="connsiteX17" fmla="*/ 82273 w 91727"/>
                <a:gd name="connsiteY17" fmla="*/ 32213 h 92051"/>
                <a:gd name="connsiteX18" fmla="*/ 82273 w 91727"/>
                <a:gd name="connsiteY18" fmla="*/ 32213 h 92051"/>
                <a:gd name="connsiteX19" fmla="*/ 45745 w 91727"/>
                <a:gd name="connsiteY19" fmla="*/ 6950 h 9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727" h="92051">
                  <a:moveTo>
                    <a:pt x="46037" y="92003"/>
                  </a:moveTo>
                  <a:cubicBezTo>
                    <a:pt x="39600" y="92003"/>
                    <a:pt x="33162" y="90638"/>
                    <a:pt x="27115" y="87907"/>
                  </a:cubicBezTo>
                  <a:cubicBezTo>
                    <a:pt x="15947" y="82835"/>
                    <a:pt x="7363" y="73715"/>
                    <a:pt x="3023" y="62205"/>
                  </a:cubicBezTo>
                  <a:cubicBezTo>
                    <a:pt x="-1318" y="50696"/>
                    <a:pt x="-976" y="38211"/>
                    <a:pt x="3998" y="27043"/>
                  </a:cubicBezTo>
                  <a:cubicBezTo>
                    <a:pt x="9021" y="15826"/>
                    <a:pt x="18092" y="7292"/>
                    <a:pt x="29504" y="2951"/>
                  </a:cubicBezTo>
                  <a:cubicBezTo>
                    <a:pt x="53157" y="-5974"/>
                    <a:pt x="79688" y="6024"/>
                    <a:pt x="88710" y="29774"/>
                  </a:cubicBezTo>
                  <a:lnTo>
                    <a:pt x="88710" y="29774"/>
                  </a:lnTo>
                  <a:cubicBezTo>
                    <a:pt x="93050" y="41284"/>
                    <a:pt x="92709" y="53768"/>
                    <a:pt x="87686" y="64985"/>
                  </a:cubicBezTo>
                  <a:cubicBezTo>
                    <a:pt x="82663" y="76202"/>
                    <a:pt x="73592" y="84737"/>
                    <a:pt x="62131" y="89077"/>
                  </a:cubicBezTo>
                  <a:cubicBezTo>
                    <a:pt x="56864" y="91077"/>
                    <a:pt x="51402" y="92052"/>
                    <a:pt x="45940" y="92052"/>
                  </a:cubicBezTo>
                  <a:close/>
                  <a:moveTo>
                    <a:pt x="45696" y="6950"/>
                  </a:moveTo>
                  <a:cubicBezTo>
                    <a:pt x="41160" y="6950"/>
                    <a:pt x="36527" y="7730"/>
                    <a:pt x="32040" y="9437"/>
                  </a:cubicBezTo>
                  <a:cubicBezTo>
                    <a:pt x="22335" y="13095"/>
                    <a:pt x="14679" y="20362"/>
                    <a:pt x="10436" y="29872"/>
                  </a:cubicBezTo>
                  <a:cubicBezTo>
                    <a:pt x="6193" y="39382"/>
                    <a:pt x="5900" y="49964"/>
                    <a:pt x="9607" y="59718"/>
                  </a:cubicBezTo>
                  <a:cubicBezTo>
                    <a:pt x="13313" y="69472"/>
                    <a:pt x="20580" y="77226"/>
                    <a:pt x="30041" y="81518"/>
                  </a:cubicBezTo>
                  <a:cubicBezTo>
                    <a:pt x="39502" y="85810"/>
                    <a:pt x="50085" y="86151"/>
                    <a:pt x="59790" y="82493"/>
                  </a:cubicBezTo>
                  <a:cubicBezTo>
                    <a:pt x="69495" y="78836"/>
                    <a:pt x="77152" y="71569"/>
                    <a:pt x="81443" y="62059"/>
                  </a:cubicBezTo>
                  <a:cubicBezTo>
                    <a:pt x="85686" y="52549"/>
                    <a:pt x="85979" y="41966"/>
                    <a:pt x="82273" y="32213"/>
                  </a:cubicBezTo>
                  <a:lnTo>
                    <a:pt x="82273" y="32213"/>
                  </a:lnTo>
                  <a:cubicBezTo>
                    <a:pt x="76323" y="16606"/>
                    <a:pt x="61448" y="6950"/>
                    <a:pt x="45745" y="6950"/>
                  </a:cubicBezTo>
                  <a:close/>
                </a:path>
              </a:pathLst>
            </a:custGeom>
            <a:solidFill>
              <a:srgbClr val="113F4E"/>
            </a:solidFill>
            <a:ln w="4874" cap="flat">
              <a:noFill/>
              <a:prstDash val="solid"/>
              <a:miter/>
            </a:ln>
          </p:spPr>
          <p:txBody>
            <a:bodyPr rtlCol="1" anchor="ctr"/>
            <a:lstStyle/>
            <a:p>
              <a:endParaRPr lang="fa-IR"/>
            </a:p>
          </p:txBody>
        </p:sp>
        <p:sp>
          <p:nvSpPr>
            <p:cNvPr id="705" name="Freeform: Shape 704">
              <a:extLst>
                <a:ext uri="{FF2B5EF4-FFF2-40B4-BE49-F238E27FC236}">
                  <a16:creationId xmlns:a16="http://schemas.microsoft.com/office/drawing/2014/main" id="{2A449752-D015-A322-4644-8DCEA947EABE}"/>
                </a:ext>
              </a:extLst>
            </p:cNvPr>
            <p:cNvSpPr/>
            <p:nvPr/>
          </p:nvSpPr>
          <p:spPr>
            <a:xfrm>
              <a:off x="5991527" y="2807774"/>
              <a:ext cx="55556" cy="37600"/>
            </a:xfrm>
            <a:custGeom>
              <a:avLst/>
              <a:gdLst>
                <a:gd name="connsiteX0" fmla="*/ 25710 w 55556"/>
                <a:gd name="connsiteY0" fmla="*/ 37601 h 37600"/>
                <a:gd name="connsiteX1" fmla="*/ 14054 w 55556"/>
                <a:gd name="connsiteY1" fmla="*/ 34723 h 37600"/>
                <a:gd name="connsiteX2" fmla="*/ 9 w 55556"/>
                <a:gd name="connsiteY2" fmla="*/ 0 h 37600"/>
                <a:gd name="connsiteX3" fmla="*/ 7373 w 55556"/>
                <a:gd name="connsiteY3" fmla="*/ 98 h 37600"/>
                <a:gd name="connsiteX4" fmla="*/ 17663 w 55556"/>
                <a:gd name="connsiteY4" fmla="*/ 28286 h 37600"/>
                <a:gd name="connsiteX5" fmla="*/ 51655 w 55556"/>
                <a:gd name="connsiteY5" fmla="*/ 20483 h 37600"/>
                <a:gd name="connsiteX6" fmla="*/ 55557 w 55556"/>
                <a:gd name="connsiteY6" fmla="*/ 26677 h 37600"/>
                <a:gd name="connsiteX7" fmla="*/ 25710 w 55556"/>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600">
                  <a:moveTo>
                    <a:pt x="25710" y="37601"/>
                  </a:moveTo>
                  <a:cubicBezTo>
                    <a:pt x="21370" y="37601"/>
                    <a:pt x="17517" y="36625"/>
                    <a:pt x="14054" y="34723"/>
                  </a:cubicBezTo>
                  <a:cubicBezTo>
                    <a:pt x="4642" y="29456"/>
                    <a:pt x="-235" y="17410"/>
                    <a:pt x="9" y="0"/>
                  </a:cubicBezTo>
                  <a:lnTo>
                    <a:pt x="7373" y="98"/>
                  </a:lnTo>
                  <a:cubicBezTo>
                    <a:pt x="7178" y="14436"/>
                    <a:pt x="10835" y="24482"/>
                    <a:pt x="17663" y="28286"/>
                  </a:cubicBezTo>
                  <a:cubicBezTo>
                    <a:pt x="25174" y="32480"/>
                    <a:pt x="36927" y="29798"/>
                    <a:pt x="51655" y="20483"/>
                  </a:cubicBezTo>
                  <a:lnTo>
                    <a:pt x="55557" y="26677"/>
                  </a:lnTo>
                  <a:cubicBezTo>
                    <a:pt x="44096" y="33943"/>
                    <a:pt x="34098" y="37552"/>
                    <a:pt x="25710" y="37552"/>
                  </a:cubicBezTo>
                  <a:close/>
                </a:path>
              </a:pathLst>
            </a:custGeom>
            <a:solidFill>
              <a:srgbClr val="113F4E"/>
            </a:solidFill>
            <a:ln w="4874" cap="flat">
              <a:noFill/>
              <a:prstDash val="solid"/>
              <a:miter/>
            </a:ln>
          </p:spPr>
          <p:txBody>
            <a:bodyPr rtlCol="1" anchor="ctr"/>
            <a:lstStyle/>
            <a:p>
              <a:endParaRPr lang="fa-IR"/>
            </a:p>
          </p:txBody>
        </p:sp>
        <p:sp>
          <p:nvSpPr>
            <p:cNvPr id="706" name="Freeform: Shape 705">
              <a:extLst>
                <a:ext uri="{FF2B5EF4-FFF2-40B4-BE49-F238E27FC236}">
                  <a16:creationId xmlns:a16="http://schemas.microsoft.com/office/drawing/2014/main" id="{AEF1D26E-9A77-7B6B-756D-2E8B1CCAC0A5}"/>
                </a:ext>
              </a:extLst>
            </p:cNvPr>
            <p:cNvSpPr/>
            <p:nvPr/>
          </p:nvSpPr>
          <p:spPr>
            <a:xfrm>
              <a:off x="5899008" y="2757722"/>
              <a:ext cx="84785" cy="85034"/>
            </a:xfrm>
            <a:custGeom>
              <a:avLst/>
              <a:gdLst>
                <a:gd name="connsiteX0" fmla="*/ 81993 w 84785"/>
                <a:gd name="connsiteY0" fmla="*/ 27521 h 85034"/>
                <a:gd name="connsiteX1" fmla="*/ 57462 w 84785"/>
                <a:gd name="connsiteY1" fmla="*/ 82288 h 85034"/>
                <a:gd name="connsiteX2" fmla="*/ 2792 w 84785"/>
                <a:gd name="connsiteY2" fmla="*/ 57514 h 85034"/>
                <a:gd name="connsiteX3" fmla="*/ 27274 w 84785"/>
                <a:gd name="connsiteY3" fmla="*/ 2746 h 85034"/>
                <a:gd name="connsiteX4" fmla="*/ 81945 w 84785"/>
                <a:gd name="connsiteY4" fmla="*/ 27521 h 85034"/>
                <a:gd name="connsiteX5" fmla="*/ 81945 w 84785"/>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85" h="85034">
                  <a:moveTo>
                    <a:pt x="81993" y="27521"/>
                  </a:moveTo>
                  <a:cubicBezTo>
                    <a:pt x="90333" y="49467"/>
                    <a:pt x="79360" y="73998"/>
                    <a:pt x="57462" y="82288"/>
                  </a:cubicBezTo>
                  <a:cubicBezTo>
                    <a:pt x="35614" y="90579"/>
                    <a:pt x="11132" y="79460"/>
                    <a:pt x="2792" y="57514"/>
                  </a:cubicBezTo>
                  <a:cubicBezTo>
                    <a:pt x="-5547" y="35519"/>
                    <a:pt x="5426" y="11037"/>
                    <a:pt x="27274" y="2746"/>
                  </a:cubicBezTo>
                  <a:cubicBezTo>
                    <a:pt x="49172" y="-5545"/>
                    <a:pt x="73654"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707" name="Freeform: Shape 706">
              <a:extLst>
                <a:ext uri="{FF2B5EF4-FFF2-40B4-BE49-F238E27FC236}">
                  <a16:creationId xmlns:a16="http://schemas.microsoft.com/office/drawing/2014/main" id="{757B3EBF-5C59-C137-DE8E-7DE5BE006526}"/>
                </a:ext>
              </a:extLst>
            </p:cNvPr>
            <p:cNvSpPr/>
            <p:nvPr/>
          </p:nvSpPr>
          <p:spPr>
            <a:xfrm>
              <a:off x="5895510" y="2754249"/>
              <a:ext cx="91727" cy="92051"/>
            </a:xfrm>
            <a:custGeom>
              <a:avLst/>
              <a:gdLst>
                <a:gd name="connsiteX0" fmla="*/ 46037 w 91727"/>
                <a:gd name="connsiteY0" fmla="*/ 92003 h 92051"/>
                <a:gd name="connsiteX1" fmla="*/ 27115 w 91727"/>
                <a:gd name="connsiteY1" fmla="*/ 87907 h 92051"/>
                <a:gd name="connsiteX2" fmla="*/ 3023 w 91727"/>
                <a:gd name="connsiteY2" fmla="*/ 62205 h 92051"/>
                <a:gd name="connsiteX3" fmla="*/ 3998 w 91727"/>
                <a:gd name="connsiteY3" fmla="*/ 27043 h 92051"/>
                <a:gd name="connsiteX4" fmla="*/ 29504 w 91727"/>
                <a:gd name="connsiteY4" fmla="*/ 2951 h 92051"/>
                <a:gd name="connsiteX5" fmla="*/ 88710 w 91727"/>
                <a:gd name="connsiteY5" fmla="*/ 29774 h 92051"/>
                <a:gd name="connsiteX6" fmla="*/ 88710 w 91727"/>
                <a:gd name="connsiteY6" fmla="*/ 29774 h 92051"/>
                <a:gd name="connsiteX7" fmla="*/ 87686 w 91727"/>
                <a:gd name="connsiteY7" fmla="*/ 64985 h 92051"/>
                <a:gd name="connsiteX8" fmla="*/ 62131 w 91727"/>
                <a:gd name="connsiteY8" fmla="*/ 89077 h 92051"/>
                <a:gd name="connsiteX9" fmla="*/ 45940 w 91727"/>
                <a:gd name="connsiteY9" fmla="*/ 92052 h 92051"/>
                <a:gd name="connsiteX10" fmla="*/ 45696 w 91727"/>
                <a:gd name="connsiteY10" fmla="*/ 6950 h 92051"/>
                <a:gd name="connsiteX11" fmla="*/ 32040 w 91727"/>
                <a:gd name="connsiteY11" fmla="*/ 9437 h 92051"/>
                <a:gd name="connsiteX12" fmla="*/ 10436 w 91727"/>
                <a:gd name="connsiteY12" fmla="*/ 29823 h 92051"/>
                <a:gd name="connsiteX13" fmla="*/ 9607 w 91727"/>
                <a:gd name="connsiteY13" fmla="*/ 59669 h 92051"/>
                <a:gd name="connsiteX14" fmla="*/ 30041 w 91727"/>
                <a:gd name="connsiteY14" fmla="*/ 81469 h 92051"/>
                <a:gd name="connsiteX15" fmla="*/ 59790 w 91727"/>
                <a:gd name="connsiteY15" fmla="*/ 82444 h 92051"/>
                <a:gd name="connsiteX16" fmla="*/ 81395 w 91727"/>
                <a:gd name="connsiteY16" fmla="*/ 62059 h 92051"/>
                <a:gd name="connsiteX17" fmla="*/ 82273 w 91727"/>
                <a:gd name="connsiteY17" fmla="*/ 32213 h 92051"/>
                <a:gd name="connsiteX18" fmla="*/ 45744 w 91727"/>
                <a:gd name="connsiteY18" fmla="*/ 6950 h 9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27" h="92051">
                  <a:moveTo>
                    <a:pt x="46037" y="92003"/>
                  </a:moveTo>
                  <a:cubicBezTo>
                    <a:pt x="39600" y="92003"/>
                    <a:pt x="33162" y="90638"/>
                    <a:pt x="27115" y="87907"/>
                  </a:cubicBezTo>
                  <a:cubicBezTo>
                    <a:pt x="15947" y="82835"/>
                    <a:pt x="7363" y="73715"/>
                    <a:pt x="3023" y="62205"/>
                  </a:cubicBezTo>
                  <a:cubicBezTo>
                    <a:pt x="-1318" y="50696"/>
                    <a:pt x="-976" y="38211"/>
                    <a:pt x="3998" y="27043"/>
                  </a:cubicBezTo>
                  <a:cubicBezTo>
                    <a:pt x="9021" y="15826"/>
                    <a:pt x="18092" y="7292"/>
                    <a:pt x="29504" y="2951"/>
                  </a:cubicBezTo>
                  <a:cubicBezTo>
                    <a:pt x="53109" y="-5974"/>
                    <a:pt x="79688" y="6024"/>
                    <a:pt x="88710" y="29774"/>
                  </a:cubicBezTo>
                  <a:lnTo>
                    <a:pt x="88710" y="29774"/>
                  </a:lnTo>
                  <a:cubicBezTo>
                    <a:pt x="93050" y="41284"/>
                    <a:pt x="92709" y="53768"/>
                    <a:pt x="87686" y="64985"/>
                  </a:cubicBezTo>
                  <a:cubicBezTo>
                    <a:pt x="82663" y="76202"/>
                    <a:pt x="73592" y="84737"/>
                    <a:pt x="62131" y="89077"/>
                  </a:cubicBezTo>
                  <a:cubicBezTo>
                    <a:pt x="56864" y="91077"/>
                    <a:pt x="51402" y="92052"/>
                    <a:pt x="45940" y="92052"/>
                  </a:cubicBezTo>
                  <a:close/>
                  <a:moveTo>
                    <a:pt x="45696" y="6950"/>
                  </a:moveTo>
                  <a:cubicBezTo>
                    <a:pt x="41160" y="6950"/>
                    <a:pt x="36527" y="7730"/>
                    <a:pt x="32040" y="9437"/>
                  </a:cubicBezTo>
                  <a:cubicBezTo>
                    <a:pt x="22335" y="13095"/>
                    <a:pt x="14679" y="20362"/>
                    <a:pt x="10436" y="29823"/>
                  </a:cubicBezTo>
                  <a:cubicBezTo>
                    <a:pt x="6193" y="39333"/>
                    <a:pt x="5900" y="49916"/>
                    <a:pt x="9607" y="59669"/>
                  </a:cubicBezTo>
                  <a:cubicBezTo>
                    <a:pt x="13313" y="69423"/>
                    <a:pt x="20580" y="77177"/>
                    <a:pt x="30041" y="81469"/>
                  </a:cubicBezTo>
                  <a:cubicBezTo>
                    <a:pt x="39502" y="85761"/>
                    <a:pt x="50085" y="86102"/>
                    <a:pt x="59790" y="82444"/>
                  </a:cubicBezTo>
                  <a:cubicBezTo>
                    <a:pt x="69495" y="78787"/>
                    <a:pt x="77152" y="71520"/>
                    <a:pt x="81395" y="62059"/>
                  </a:cubicBezTo>
                  <a:cubicBezTo>
                    <a:pt x="85638" y="52549"/>
                    <a:pt x="85930" y="41966"/>
                    <a:pt x="82273" y="32213"/>
                  </a:cubicBezTo>
                  <a:cubicBezTo>
                    <a:pt x="76371" y="16606"/>
                    <a:pt x="61448" y="6950"/>
                    <a:pt x="45744" y="6950"/>
                  </a:cubicBezTo>
                  <a:close/>
                </a:path>
              </a:pathLst>
            </a:custGeom>
            <a:solidFill>
              <a:srgbClr val="113F4E"/>
            </a:solidFill>
            <a:ln w="4874" cap="flat">
              <a:noFill/>
              <a:prstDash val="solid"/>
              <a:miter/>
            </a:ln>
          </p:spPr>
          <p:txBody>
            <a:bodyPr rtlCol="1" anchor="ctr"/>
            <a:lstStyle/>
            <a:p>
              <a:endParaRPr lang="fa-IR"/>
            </a:p>
          </p:txBody>
        </p:sp>
        <p:sp>
          <p:nvSpPr>
            <p:cNvPr id="708" name="Freeform: Shape 707">
              <a:extLst>
                <a:ext uri="{FF2B5EF4-FFF2-40B4-BE49-F238E27FC236}">
                  <a16:creationId xmlns:a16="http://schemas.microsoft.com/office/drawing/2014/main" id="{9B14F67D-9C5E-2062-CA62-6E95C4895496}"/>
                </a:ext>
              </a:extLst>
            </p:cNvPr>
            <p:cNvSpPr/>
            <p:nvPr/>
          </p:nvSpPr>
          <p:spPr>
            <a:xfrm>
              <a:off x="5911156" y="2789534"/>
              <a:ext cx="55556" cy="37552"/>
            </a:xfrm>
            <a:custGeom>
              <a:avLst/>
              <a:gdLst>
                <a:gd name="connsiteX0" fmla="*/ 25710 w 55556"/>
                <a:gd name="connsiteY0" fmla="*/ 37552 h 37552"/>
                <a:gd name="connsiteX1" fmla="*/ 14054 w 55556"/>
                <a:gd name="connsiteY1" fmla="*/ 34675 h 37552"/>
                <a:gd name="connsiteX2" fmla="*/ 9 w 55556"/>
                <a:gd name="connsiteY2" fmla="*/ 0 h 37552"/>
                <a:gd name="connsiteX3" fmla="*/ 7373 w 55556"/>
                <a:gd name="connsiteY3" fmla="*/ 98 h 37552"/>
                <a:gd name="connsiteX4" fmla="*/ 17663 w 55556"/>
                <a:gd name="connsiteY4" fmla="*/ 28286 h 37552"/>
                <a:gd name="connsiteX5" fmla="*/ 51655 w 55556"/>
                <a:gd name="connsiteY5" fmla="*/ 20483 h 37552"/>
                <a:gd name="connsiteX6" fmla="*/ 55557 w 55556"/>
                <a:gd name="connsiteY6" fmla="*/ 26677 h 37552"/>
                <a:gd name="connsiteX7" fmla="*/ 25710 w 55556"/>
                <a:gd name="connsiteY7" fmla="*/ 37552 h 3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552">
                  <a:moveTo>
                    <a:pt x="25710" y="37552"/>
                  </a:moveTo>
                  <a:cubicBezTo>
                    <a:pt x="21418" y="37552"/>
                    <a:pt x="17517" y="36577"/>
                    <a:pt x="14054" y="34675"/>
                  </a:cubicBezTo>
                  <a:cubicBezTo>
                    <a:pt x="4642" y="29408"/>
                    <a:pt x="-235" y="17411"/>
                    <a:pt x="9" y="0"/>
                  </a:cubicBezTo>
                  <a:lnTo>
                    <a:pt x="7373" y="98"/>
                  </a:lnTo>
                  <a:cubicBezTo>
                    <a:pt x="7178" y="14436"/>
                    <a:pt x="10835" y="24433"/>
                    <a:pt x="17663" y="28286"/>
                  </a:cubicBezTo>
                  <a:cubicBezTo>
                    <a:pt x="25174" y="32480"/>
                    <a:pt x="36927" y="29798"/>
                    <a:pt x="51655" y="20483"/>
                  </a:cubicBezTo>
                  <a:lnTo>
                    <a:pt x="55557" y="26677"/>
                  </a:lnTo>
                  <a:cubicBezTo>
                    <a:pt x="44096" y="33943"/>
                    <a:pt x="34098" y="37552"/>
                    <a:pt x="25710" y="37552"/>
                  </a:cubicBezTo>
                  <a:close/>
                </a:path>
              </a:pathLst>
            </a:custGeom>
            <a:solidFill>
              <a:srgbClr val="113F4E"/>
            </a:solidFill>
            <a:ln w="4874" cap="flat">
              <a:noFill/>
              <a:prstDash val="solid"/>
              <a:miter/>
            </a:ln>
          </p:spPr>
          <p:txBody>
            <a:bodyPr rtlCol="1" anchor="ctr"/>
            <a:lstStyle/>
            <a:p>
              <a:endParaRPr lang="fa-IR"/>
            </a:p>
          </p:txBody>
        </p:sp>
        <p:sp>
          <p:nvSpPr>
            <p:cNvPr id="709" name="Freeform: Shape 708">
              <a:extLst>
                <a:ext uri="{FF2B5EF4-FFF2-40B4-BE49-F238E27FC236}">
                  <a16:creationId xmlns:a16="http://schemas.microsoft.com/office/drawing/2014/main" id="{26366BD5-34A2-4C22-0B76-697DD23939C8}"/>
                </a:ext>
              </a:extLst>
            </p:cNvPr>
            <p:cNvSpPr/>
            <p:nvPr/>
          </p:nvSpPr>
          <p:spPr>
            <a:xfrm>
              <a:off x="5821913" y="2732234"/>
              <a:ext cx="84720" cy="85094"/>
            </a:xfrm>
            <a:custGeom>
              <a:avLst/>
              <a:gdLst>
                <a:gd name="connsiteX0" fmla="*/ 83643 w 84720"/>
                <a:gd name="connsiteY0" fmla="*/ 33159 h 85094"/>
                <a:gd name="connsiteX1" fmla="*/ 51846 w 84720"/>
                <a:gd name="connsiteY1" fmla="*/ 84025 h 85094"/>
                <a:gd name="connsiteX2" fmla="*/ 1077 w 84720"/>
                <a:gd name="connsiteY2" fmla="*/ 51935 h 85094"/>
                <a:gd name="connsiteX3" fmla="*/ 32875 w 84720"/>
                <a:gd name="connsiteY3" fmla="*/ 1069 h 85094"/>
                <a:gd name="connsiteX4" fmla="*/ 83595 w 84720"/>
                <a:gd name="connsiteY4" fmla="*/ 33159 h 85094"/>
                <a:gd name="connsiteX5" fmla="*/ 83595 w 84720"/>
                <a:gd name="connsiteY5" fmla="*/ 33159 h 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94">
                  <a:moveTo>
                    <a:pt x="83643" y="33159"/>
                  </a:moveTo>
                  <a:cubicBezTo>
                    <a:pt x="88862" y="56081"/>
                    <a:pt x="74621" y="78856"/>
                    <a:pt x="51846" y="84025"/>
                  </a:cubicBezTo>
                  <a:cubicBezTo>
                    <a:pt x="29022" y="89244"/>
                    <a:pt x="6345" y="74857"/>
                    <a:pt x="1077" y="51935"/>
                  </a:cubicBezTo>
                  <a:cubicBezTo>
                    <a:pt x="-4141" y="29014"/>
                    <a:pt x="10100" y="6239"/>
                    <a:pt x="32875" y="1069"/>
                  </a:cubicBezTo>
                  <a:cubicBezTo>
                    <a:pt x="55650" y="-4149"/>
                    <a:pt x="78376" y="10238"/>
                    <a:pt x="83595" y="33159"/>
                  </a:cubicBezTo>
                  <a:lnTo>
                    <a:pt x="83595" y="33159"/>
                  </a:lnTo>
                  <a:close/>
                </a:path>
              </a:pathLst>
            </a:custGeom>
            <a:solidFill>
              <a:srgbClr val="FFFFFF"/>
            </a:solidFill>
            <a:ln w="4874" cap="flat">
              <a:noFill/>
              <a:prstDash val="solid"/>
              <a:miter/>
            </a:ln>
          </p:spPr>
          <p:txBody>
            <a:bodyPr rtlCol="1" anchor="ctr"/>
            <a:lstStyle/>
            <a:p>
              <a:endParaRPr lang="fa-IR"/>
            </a:p>
          </p:txBody>
        </p:sp>
        <p:sp>
          <p:nvSpPr>
            <p:cNvPr id="710" name="Freeform: Shape 709">
              <a:extLst>
                <a:ext uri="{FF2B5EF4-FFF2-40B4-BE49-F238E27FC236}">
                  <a16:creationId xmlns:a16="http://schemas.microsoft.com/office/drawing/2014/main" id="{4421A983-DB93-61C0-7754-FD9933B5C30C}"/>
                </a:ext>
              </a:extLst>
            </p:cNvPr>
            <p:cNvSpPr/>
            <p:nvPr/>
          </p:nvSpPr>
          <p:spPr>
            <a:xfrm>
              <a:off x="5818399" y="2728746"/>
              <a:ext cx="91739" cy="92098"/>
            </a:xfrm>
            <a:custGeom>
              <a:avLst/>
              <a:gdLst>
                <a:gd name="connsiteX0" fmla="*/ 45899 w 91739"/>
                <a:gd name="connsiteY0" fmla="*/ 92098 h 92098"/>
                <a:gd name="connsiteX1" fmla="*/ 21514 w 91739"/>
                <a:gd name="connsiteY1" fmla="*/ 84978 h 92098"/>
                <a:gd name="connsiteX2" fmla="*/ 1177 w 91739"/>
                <a:gd name="connsiteY2" fmla="*/ 56204 h 92098"/>
                <a:gd name="connsiteX3" fmla="*/ 7030 w 91739"/>
                <a:gd name="connsiteY3" fmla="*/ 21481 h 92098"/>
                <a:gd name="connsiteX4" fmla="*/ 35657 w 91739"/>
                <a:gd name="connsiteY4" fmla="*/ 1144 h 92098"/>
                <a:gd name="connsiteX5" fmla="*/ 90571 w 91739"/>
                <a:gd name="connsiteY5" fmla="*/ 35868 h 92098"/>
                <a:gd name="connsiteX6" fmla="*/ 90571 w 91739"/>
                <a:gd name="connsiteY6" fmla="*/ 35868 h 92098"/>
                <a:gd name="connsiteX7" fmla="*/ 84719 w 91739"/>
                <a:gd name="connsiteY7" fmla="*/ 70591 h 92098"/>
                <a:gd name="connsiteX8" fmla="*/ 56140 w 91739"/>
                <a:gd name="connsiteY8" fmla="*/ 90928 h 92098"/>
                <a:gd name="connsiteX9" fmla="*/ 45899 w 91739"/>
                <a:gd name="connsiteY9" fmla="*/ 92098 h 92098"/>
                <a:gd name="connsiteX10" fmla="*/ 45801 w 91739"/>
                <a:gd name="connsiteY10" fmla="*/ 6996 h 92098"/>
                <a:gd name="connsiteX11" fmla="*/ 37218 w 91739"/>
                <a:gd name="connsiteY11" fmla="*/ 7972 h 92098"/>
                <a:gd name="connsiteX12" fmla="*/ 12979 w 91739"/>
                <a:gd name="connsiteY12" fmla="*/ 25236 h 92098"/>
                <a:gd name="connsiteX13" fmla="*/ 8054 w 91739"/>
                <a:gd name="connsiteY13" fmla="*/ 54692 h 92098"/>
                <a:gd name="connsiteX14" fmla="*/ 25318 w 91739"/>
                <a:gd name="connsiteY14" fmla="*/ 79077 h 92098"/>
                <a:gd name="connsiteX15" fmla="*/ 54628 w 91739"/>
                <a:gd name="connsiteY15" fmla="*/ 84100 h 92098"/>
                <a:gd name="connsiteX16" fmla="*/ 78866 w 91739"/>
                <a:gd name="connsiteY16" fmla="*/ 66836 h 92098"/>
                <a:gd name="connsiteX17" fmla="*/ 83841 w 91739"/>
                <a:gd name="connsiteY17" fmla="*/ 37379 h 92098"/>
                <a:gd name="connsiteX18" fmla="*/ 45850 w 91739"/>
                <a:gd name="connsiteY18" fmla="*/ 6948 h 9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39" h="92098">
                  <a:moveTo>
                    <a:pt x="45899" y="92098"/>
                  </a:moveTo>
                  <a:cubicBezTo>
                    <a:pt x="37364" y="92098"/>
                    <a:pt x="28927" y="89660"/>
                    <a:pt x="21514" y="84978"/>
                  </a:cubicBezTo>
                  <a:cubicBezTo>
                    <a:pt x="11126" y="78443"/>
                    <a:pt x="3908" y="68201"/>
                    <a:pt x="1177" y="56204"/>
                  </a:cubicBezTo>
                  <a:cubicBezTo>
                    <a:pt x="-1554" y="44207"/>
                    <a:pt x="495" y="31917"/>
                    <a:pt x="7030" y="21481"/>
                  </a:cubicBezTo>
                  <a:cubicBezTo>
                    <a:pt x="13516" y="11093"/>
                    <a:pt x="23709" y="3875"/>
                    <a:pt x="35657" y="1144"/>
                  </a:cubicBezTo>
                  <a:cubicBezTo>
                    <a:pt x="60285" y="-4464"/>
                    <a:pt x="84914" y="11093"/>
                    <a:pt x="90571" y="35868"/>
                  </a:cubicBezTo>
                  <a:lnTo>
                    <a:pt x="90571" y="35868"/>
                  </a:lnTo>
                  <a:cubicBezTo>
                    <a:pt x="93302" y="47865"/>
                    <a:pt x="91205" y="60203"/>
                    <a:pt x="84719" y="70591"/>
                  </a:cubicBezTo>
                  <a:cubicBezTo>
                    <a:pt x="78232" y="80979"/>
                    <a:pt x="68040" y="88245"/>
                    <a:pt x="56140" y="90928"/>
                  </a:cubicBezTo>
                  <a:cubicBezTo>
                    <a:pt x="52726" y="91708"/>
                    <a:pt x="49312" y="92098"/>
                    <a:pt x="45899" y="92098"/>
                  </a:cubicBezTo>
                  <a:close/>
                  <a:moveTo>
                    <a:pt x="45801" y="6996"/>
                  </a:moveTo>
                  <a:cubicBezTo>
                    <a:pt x="42972" y="6996"/>
                    <a:pt x="40095" y="7289"/>
                    <a:pt x="37218" y="7972"/>
                  </a:cubicBezTo>
                  <a:cubicBezTo>
                    <a:pt x="27122" y="10264"/>
                    <a:pt x="18490" y="16409"/>
                    <a:pt x="12979" y="25236"/>
                  </a:cubicBezTo>
                  <a:cubicBezTo>
                    <a:pt x="7469" y="34063"/>
                    <a:pt x="5713" y="44500"/>
                    <a:pt x="8054" y="54692"/>
                  </a:cubicBezTo>
                  <a:cubicBezTo>
                    <a:pt x="10395" y="64885"/>
                    <a:pt x="16491" y="73517"/>
                    <a:pt x="25318" y="79077"/>
                  </a:cubicBezTo>
                  <a:cubicBezTo>
                    <a:pt x="34096" y="84636"/>
                    <a:pt x="44533" y="86441"/>
                    <a:pt x="54628" y="84100"/>
                  </a:cubicBezTo>
                  <a:cubicBezTo>
                    <a:pt x="64723" y="81808"/>
                    <a:pt x="73356" y="75663"/>
                    <a:pt x="78866" y="66836"/>
                  </a:cubicBezTo>
                  <a:cubicBezTo>
                    <a:pt x="84377" y="58009"/>
                    <a:pt x="86133" y="47572"/>
                    <a:pt x="83841" y="37379"/>
                  </a:cubicBezTo>
                  <a:cubicBezTo>
                    <a:pt x="79695" y="19286"/>
                    <a:pt x="63602" y="6948"/>
                    <a:pt x="45850" y="6948"/>
                  </a:cubicBezTo>
                  <a:close/>
                </a:path>
              </a:pathLst>
            </a:custGeom>
            <a:solidFill>
              <a:srgbClr val="113F4E"/>
            </a:solidFill>
            <a:ln w="4874" cap="flat">
              <a:noFill/>
              <a:prstDash val="solid"/>
              <a:miter/>
            </a:ln>
          </p:spPr>
          <p:txBody>
            <a:bodyPr rtlCol="1" anchor="ctr"/>
            <a:lstStyle/>
            <a:p>
              <a:endParaRPr lang="fa-IR"/>
            </a:p>
          </p:txBody>
        </p:sp>
        <p:sp>
          <p:nvSpPr>
            <p:cNvPr id="711" name="Freeform: Shape 710">
              <a:extLst>
                <a:ext uri="{FF2B5EF4-FFF2-40B4-BE49-F238E27FC236}">
                  <a16:creationId xmlns:a16="http://schemas.microsoft.com/office/drawing/2014/main" id="{9C181D7F-5D32-7F06-4417-7EB28F3B347C}"/>
                </a:ext>
              </a:extLst>
            </p:cNvPr>
            <p:cNvSpPr/>
            <p:nvPr/>
          </p:nvSpPr>
          <p:spPr>
            <a:xfrm>
              <a:off x="5834909" y="2760029"/>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89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292" y="35650"/>
                    <a:pt x="33338" y="34577"/>
                    <a:pt x="49188" y="27408"/>
                  </a:cubicBezTo>
                  <a:lnTo>
                    <a:pt x="52212" y="34089"/>
                  </a:lnTo>
                  <a:cubicBezTo>
                    <a:pt x="41970" y="38722"/>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712" name="Freeform: Shape 711">
              <a:extLst>
                <a:ext uri="{FF2B5EF4-FFF2-40B4-BE49-F238E27FC236}">
                  <a16:creationId xmlns:a16="http://schemas.microsoft.com/office/drawing/2014/main" id="{079522C1-DCF7-C154-1B7C-1DFC9A26D71A}"/>
                </a:ext>
              </a:extLst>
            </p:cNvPr>
            <p:cNvSpPr/>
            <p:nvPr/>
          </p:nvSpPr>
          <p:spPr>
            <a:xfrm>
              <a:off x="5748174" y="2696682"/>
              <a:ext cx="84720" cy="85094"/>
            </a:xfrm>
            <a:custGeom>
              <a:avLst/>
              <a:gdLst>
                <a:gd name="connsiteX0" fmla="*/ 83643 w 84720"/>
                <a:gd name="connsiteY0" fmla="*/ 33159 h 85094"/>
                <a:gd name="connsiteX1" fmla="*/ 51846 w 84720"/>
                <a:gd name="connsiteY1" fmla="*/ 84025 h 85094"/>
                <a:gd name="connsiteX2" fmla="*/ 1077 w 84720"/>
                <a:gd name="connsiteY2" fmla="*/ 51935 h 85094"/>
                <a:gd name="connsiteX3" fmla="*/ 32875 w 84720"/>
                <a:gd name="connsiteY3" fmla="*/ 1069 h 85094"/>
                <a:gd name="connsiteX4" fmla="*/ 83643 w 84720"/>
                <a:gd name="connsiteY4" fmla="*/ 33159 h 85094"/>
                <a:gd name="connsiteX5" fmla="*/ 83643 w 84720"/>
                <a:gd name="connsiteY5" fmla="*/ 33159 h 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94">
                  <a:moveTo>
                    <a:pt x="83643" y="33159"/>
                  </a:moveTo>
                  <a:cubicBezTo>
                    <a:pt x="88862" y="56081"/>
                    <a:pt x="74621" y="78856"/>
                    <a:pt x="51846" y="84025"/>
                  </a:cubicBezTo>
                  <a:cubicBezTo>
                    <a:pt x="29022" y="89244"/>
                    <a:pt x="6345" y="74857"/>
                    <a:pt x="1077" y="51935"/>
                  </a:cubicBezTo>
                  <a:cubicBezTo>
                    <a:pt x="-4141" y="29014"/>
                    <a:pt x="10100" y="6239"/>
                    <a:pt x="32875" y="1069"/>
                  </a:cubicBezTo>
                  <a:cubicBezTo>
                    <a:pt x="55650" y="-4149"/>
                    <a:pt x="78376" y="10238"/>
                    <a:pt x="83643" y="33159"/>
                  </a:cubicBezTo>
                  <a:lnTo>
                    <a:pt x="83643" y="33159"/>
                  </a:lnTo>
                  <a:close/>
                </a:path>
              </a:pathLst>
            </a:custGeom>
            <a:solidFill>
              <a:srgbClr val="FFFFFF"/>
            </a:solidFill>
            <a:ln w="4874" cap="flat">
              <a:noFill/>
              <a:prstDash val="solid"/>
              <a:miter/>
            </a:ln>
          </p:spPr>
          <p:txBody>
            <a:bodyPr rtlCol="1" anchor="ctr"/>
            <a:lstStyle/>
            <a:p>
              <a:endParaRPr lang="fa-IR"/>
            </a:p>
          </p:txBody>
        </p:sp>
        <p:sp>
          <p:nvSpPr>
            <p:cNvPr id="713" name="Freeform: Shape 712">
              <a:extLst>
                <a:ext uri="{FF2B5EF4-FFF2-40B4-BE49-F238E27FC236}">
                  <a16:creationId xmlns:a16="http://schemas.microsoft.com/office/drawing/2014/main" id="{F32535D7-C705-39D6-68E7-CFB80A212BF9}"/>
                </a:ext>
              </a:extLst>
            </p:cNvPr>
            <p:cNvSpPr/>
            <p:nvPr/>
          </p:nvSpPr>
          <p:spPr>
            <a:xfrm>
              <a:off x="5744660" y="2693228"/>
              <a:ext cx="91788" cy="92063"/>
            </a:xfrm>
            <a:custGeom>
              <a:avLst/>
              <a:gdLst>
                <a:gd name="connsiteX0" fmla="*/ 45947 w 91788"/>
                <a:gd name="connsiteY0" fmla="*/ 92063 h 92063"/>
                <a:gd name="connsiteX1" fmla="*/ 1177 w 91788"/>
                <a:gd name="connsiteY1" fmla="*/ 56218 h 92063"/>
                <a:gd name="connsiteX2" fmla="*/ 7030 w 91788"/>
                <a:gd name="connsiteY2" fmla="*/ 21495 h 92063"/>
                <a:gd name="connsiteX3" fmla="*/ 35657 w 91788"/>
                <a:gd name="connsiteY3" fmla="*/ 1158 h 92063"/>
                <a:gd name="connsiteX4" fmla="*/ 70283 w 91788"/>
                <a:gd name="connsiteY4" fmla="*/ 7108 h 92063"/>
                <a:gd name="connsiteX5" fmla="*/ 90620 w 91788"/>
                <a:gd name="connsiteY5" fmla="*/ 35881 h 92063"/>
                <a:gd name="connsiteX6" fmla="*/ 84767 w 91788"/>
                <a:gd name="connsiteY6" fmla="*/ 70605 h 92063"/>
                <a:gd name="connsiteX7" fmla="*/ 56189 w 91788"/>
                <a:gd name="connsiteY7" fmla="*/ 90942 h 92063"/>
                <a:gd name="connsiteX8" fmla="*/ 46045 w 91788"/>
                <a:gd name="connsiteY8" fmla="*/ 92063 h 92063"/>
                <a:gd name="connsiteX9" fmla="*/ 45850 w 91788"/>
                <a:gd name="connsiteY9" fmla="*/ 6961 h 92063"/>
                <a:gd name="connsiteX10" fmla="*/ 37169 w 91788"/>
                <a:gd name="connsiteY10" fmla="*/ 7937 h 92063"/>
                <a:gd name="connsiteX11" fmla="*/ 12931 w 91788"/>
                <a:gd name="connsiteY11" fmla="*/ 25201 h 92063"/>
                <a:gd name="connsiteX12" fmla="*/ 8005 w 91788"/>
                <a:gd name="connsiteY12" fmla="*/ 54658 h 92063"/>
                <a:gd name="connsiteX13" fmla="*/ 54579 w 91788"/>
                <a:gd name="connsiteY13" fmla="*/ 84114 h 92063"/>
                <a:gd name="connsiteX14" fmla="*/ 78818 w 91788"/>
                <a:gd name="connsiteY14" fmla="*/ 66850 h 92063"/>
                <a:gd name="connsiteX15" fmla="*/ 83792 w 91788"/>
                <a:gd name="connsiteY15" fmla="*/ 37393 h 92063"/>
                <a:gd name="connsiteX16" fmla="*/ 83792 w 91788"/>
                <a:gd name="connsiteY16" fmla="*/ 37393 h 92063"/>
                <a:gd name="connsiteX17" fmla="*/ 66528 w 91788"/>
                <a:gd name="connsiteY17" fmla="*/ 13009 h 92063"/>
                <a:gd name="connsiteX18" fmla="*/ 45899 w 91788"/>
                <a:gd name="connsiteY18" fmla="*/ 6961 h 9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88" h="92063">
                  <a:moveTo>
                    <a:pt x="45947" y="92063"/>
                  </a:moveTo>
                  <a:cubicBezTo>
                    <a:pt x="25025" y="92063"/>
                    <a:pt x="6005" y="77530"/>
                    <a:pt x="1177" y="56218"/>
                  </a:cubicBezTo>
                  <a:cubicBezTo>
                    <a:pt x="-1554" y="44221"/>
                    <a:pt x="495" y="31931"/>
                    <a:pt x="7030" y="21495"/>
                  </a:cubicBezTo>
                  <a:cubicBezTo>
                    <a:pt x="13516" y="11107"/>
                    <a:pt x="23709" y="3889"/>
                    <a:pt x="35657" y="1158"/>
                  </a:cubicBezTo>
                  <a:cubicBezTo>
                    <a:pt x="47605" y="-1573"/>
                    <a:pt x="59895" y="573"/>
                    <a:pt x="70283" y="7108"/>
                  </a:cubicBezTo>
                  <a:cubicBezTo>
                    <a:pt x="80671" y="13643"/>
                    <a:pt x="87889" y="23884"/>
                    <a:pt x="90620" y="35881"/>
                  </a:cubicBezTo>
                  <a:cubicBezTo>
                    <a:pt x="93351" y="47879"/>
                    <a:pt x="91254" y="60168"/>
                    <a:pt x="84767" y="70605"/>
                  </a:cubicBezTo>
                  <a:cubicBezTo>
                    <a:pt x="78281" y="80993"/>
                    <a:pt x="68088" y="88259"/>
                    <a:pt x="56189" y="90942"/>
                  </a:cubicBezTo>
                  <a:cubicBezTo>
                    <a:pt x="52775" y="91722"/>
                    <a:pt x="49410" y="92063"/>
                    <a:pt x="46045" y="92063"/>
                  </a:cubicBezTo>
                  <a:close/>
                  <a:moveTo>
                    <a:pt x="45850" y="6961"/>
                  </a:moveTo>
                  <a:cubicBezTo>
                    <a:pt x="42972" y="6961"/>
                    <a:pt x="40046" y="7303"/>
                    <a:pt x="37169" y="7937"/>
                  </a:cubicBezTo>
                  <a:cubicBezTo>
                    <a:pt x="27074" y="10229"/>
                    <a:pt x="18442" y="16374"/>
                    <a:pt x="12931" y="25201"/>
                  </a:cubicBezTo>
                  <a:cubicBezTo>
                    <a:pt x="7420" y="34028"/>
                    <a:pt x="5664" y="44465"/>
                    <a:pt x="8005" y="54658"/>
                  </a:cubicBezTo>
                  <a:cubicBezTo>
                    <a:pt x="12784" y="75628"/>
                    <a:pt x="33658" y="88845"/>
                    <a:pt x="54579" y="84114"/>
                  </a:cubicBezTo>
                  <a:cubicBezTo>
                    <a:pt x="64675" y="81822"/>
                    <a:pt x="73307" y="75677"/>
                    <a:pt x="78818" y="66850"/>
                  </a:cubicBezTo>
                  <a:cubicBezTo>
                    <a:pt x="84329" y="58023"/>
                    <a:pt x="86084" y="47586"/>
                    <a:pt x="83792" y="37393"/>
                  </a:cubicBezTo>
                  <a:lnTo>
                    <a:pt x="83792" y="37393"/>
                  </a:lnTo>
                  <a:cubicBezTo>
                    <a:pt x="81451" y="27201"/>
                    <a:pt x="75355" y="18568"/>
                    <a:pt x="66528" y="13009"/>
                  </a:cubicBezTo>
                  <a:cubicBezTo>
                    <a:pt x="60237" y="9010"/>
                    <a:pt x="53116" y="6961"/>
                    <a:pt x="45899" y="6961"/>
                  </a:cubicBezTo>
                  <a:close/>
                </a:path>
              </a:pathLst>
            </a:custGeom>
            <a:solidFill>
              <a:srgbClr val="113F4E"/>
            </a:solidFill>
            <a:ln w="4874" cap="flat">
              <a:noFill/>
              <a:prstDash val="solid"/>
              <a:miter/>
            </a:ln>
          </p:spPr>
          <p:txBody>
            <a:bodyPr rtlCol="1" anchor="ctr"/>
            <a:lstStyle/>
            <a:p>
              <a:endParaRPr lang="fa-IR"/>
            </a:p>
          </p:txBody>
        </p:sp>
        <p:sp>
          <p:nvSpPr>
            <p:cNvPr id="714" name="Freeform: Shape 713">
              <a:extLst>
                <a:ext uri="{FF2B5EF4-FFF2-40B4-BE49-F238E27FC236}">
                  <a16:creationId xmlns:a16="http://schemas.microsoft.com/office/drawing/2014/main" id="{19CCF39C-7CAF-DAB2-091D-CFE9DF9DBD94}"/>
                </a:ext>
              </a:extLst>
            </p:cNvPr>
            <p:cNvSpPr/>
            <p:nvPr/>
          </p:nvSpPr>
          <p:spPr>
            <a:xfrm>
              <a:off x="5761171" y="2724476"/>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90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341" y="35650"/>
                    <a:pt x="33338" y="34577"/>
                    <a:pt x="49188" y="27408"/>
                  </a:cubicBezTo>
                  <a:lnTo>
                    <a:pt x="52212" y="34090"/>
                  </a:lnTo>
                  <a:cubicBezTo>
                    <a:pt x="41970" y="38723"/>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715" name="Freeform: Shape 714">
              <a:extLst>
                <a:ext uri="{FF2B5EF4-FFF2-40B4-BE49-F238E27FC236}">
                  <a16:creationId xmlns:a16="http://schemas.microsoft.com/office/drawing/2014/main" id="{0380D58B-EA11-DEEB-9FDA-39F55EF71F0A}"/>
                </a:ext>
              </a:extLst>
            </p:cNvPr>
            <p:cNvSpPr/>
            <p:nvPr/>
          </p:nvSpPr>
          <p:spPr>
            <a:xfrm>
              <a:off x="5681653" y="2648952"/>
              <a:ext cx="84720" cy="85079"/>
            </a:xfrm>
            <a:custGeom>
              <a:avLst/>
              <a:gdLst>
                <a:gd name="connsiteX0" fmla="*/ 83643 w 84720"/>
                <a:gd name="connsiteY0" fmla="*/ 33144 h 85079"/>
                <a:gd name="connsiteX1" fmla="*/ 51846 w 84720"/>
                <a:gd name="connsiteY1" fmla="*/ 84010 h 85079"/>
                <a:gd name="connsiteX2" fmla="*/ 1077 w 84720"/>
                <a:gd name="connsiteY2" fmla="*/ 51920 h 85079"/>
                <a:gd name="connsiteX3" fmla="*/ 32924 w 84720"/>
                <a:gd name="connsiteY3" fmla="*/ 1054 h 85079"/>
                <a:gd name="connsiteX4" fmla="*/ 83643 w 84720"/>
                <a:gd name="connsiteY4" fmla="*/ 33144 h 85079"/>
                <a:gd name="connsiteX5" fmla="*/ 83643 w 84720"/>
                <a:gd name="connsiteY5" fmla="*/ 33144 h 85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79">
                  <a:moveTo>
                    <a:pt x="83643" y="33144"/>
                  </a:moveTo>
                  <a:cubicBezTo>
                    <a:pt x="88862" y="56066"/>
                    <a:pt x="74621" y="78841"/>
                    <a:pt x="51846" y="84010"/>
                  </a:cubicBezTo>
                  <a:cubicBezTo>
                    <a:pt x="29022" y="89229"/>
                    <a:pt x="6344" y="74842"/>
                    <a:pt x="1077" y="51920"/>
                  </a:cubicBezTo>
                  <a:cubicBezTo>
                    <a:pt x="-4141" y="28999"/>
                    <a:pt x="10100" y="6224"/>
                    <a:pt x="32924" y="1054"/>
                  </a:cubicBezTo>
                  <a:cubicBezTo>
                    <a:pt x="55699" y="-4115"/>
                    <a:pt x="78425" y="10223"/>
                    <a:pt x="83643" y="33144"/>
                  </a:cubicBezTo>
                  <a:lnTo>
                    <a:pt x="83643" y="33144"/>
                  </a:lnTo>
                  <a:close/>
                </a:path>
              </a:pathLst>
            </a:custGeom>
            <a:solidFill>
              <a:srgbClr val="FFFFFF"/>
            </a:solidFill>
            <a:ln w="4874" cap="flat">
              <a:noFill/>
              <a:prstDash val="solid"/>
              <a:miter/>
            </a:ln>
          </p:spPr>
          <p:txBody>
            <a:bodyPr rtlCol="1" anchor="ctr"/>
            <a:lstStyle/>
            <a:p>
              <a:endParaRPr lang="fa-IR"/>
            </a:p>
          </p:txBody>
        </p:sp>
        <p:sp>
          <p:nvSpPr>
            <p:cNvPr id="716" name="Freeform: Shape 715">
              <a:extLst>
                <a:ext uri="{FF2B5EF4-FFF2-40B4-BE49-F238E27FC236}">
                  <a16:creationId xmlns:a16="http://schemas.microsoft.com/office/drawing/2014/main" id="{26852964-E68F-A008-C712-972E931D8A17}"/>
                </a:ext>
              </a:extLst>
            </p:cNvPr>
            <p:cNvSpPr/>
            <p:nvPr/>
          </p:nvSpPr>
          <p:spPr>
            <a:xfrm>
              <a:off x="5678148" y="2645497"/>
              <a:ext cx="91729" cy="92049"/>
            </a:xfrm>
            <a:custGeom>
              <a:avLst/>
              <a:gdLst>
                <a:gd name="connsiteX0" fmla="*/ 45987 w 91729"/>
                <a:gd name="connsiteY0" fmla="*/ 92049 h 92049"/>
                <a:gd name="connsiteX1" fmla="*/ 1169 w 91729"/>
                <a:gd name="connsiteY1" fmla="*/ 56204 h 92049"/>
                <a:gd name="connsiteX2" fmla="*/ 7021 w 91729"/>
                <a:gd name="connsiteY2" fmla="*/ 21481 h 92049"/>
                <a:gd name="connsiteX3" fmla="*/ 35648 w 91729"/>
                <a:gd name="connsiteY3" fmla="*/ 1144 h 92049"/>
                <a:gd name="connsiteX4" fmla="*/ 90562 w 91729"/>
                <a:gd name="connsiteY4" fmla="*/ 35868 h 92049"/>
                <a:gd name="connsiteX5" fmla="*/ 90562 w 91729"/>
                <a:gd name="connsiteY5" fmla="*/ 35868 h 92049"/>
                <a:gd name="connsiteX6" fmla="*/ 56131 w 91729"/>
                <a:gd name="connsiteY6" fmla="*/ 90928 h 92049"/>
                <a:gd name="connsiteX7" fmla="*/ 45987 w 91729"/>
                <a:gd name="connsiteY7" fmla="*/ 92049 h 92049"/>
                <a:gd name="connsiteX8" fmla="*/ 45744 w 91729"/>
                <a:gd name="connsiteY8" fmla="*/ 6948 h 92049"/>
                <a:gd name="connsiteX9" fmla="*/ 37160 w 91729"/>
                <a:gd name="connsiteY9" fmla="*/ 7923 h 92049"/>
                <a:gd name="connsiteX10" fmla="*/ 12922 w 91729"/>
                <a:gd name="connsiteY10" fmla="*/ 25187 h 92049"/>
                <a:gd name="connsiteX11" fmla="*/ 7948 w 91729"/>
                <a:gd name="connsiteY11" fmla="*/ 54644 h 92049"/>
                <a:gd name="connsiteX12" fmla="*/ 54522 w 91729"/>
                <a:gd name="connsiteY12" fmla="*/ 84100 h 92049"/>
                <a:gd name="connsiteX13" fmla="*/ 83686 w 91729"/>
                <a:gd name="connsiteY13" fmla="*/ 37379 h 92049"/>
                <a:gd name="connsiteX14" fmla="*/ 83686 w 91729"/>
                <a:gd name="connsiteY14" fmla="*/ 37379 h 92049"/>
                <a:gd name="connsiteX15" fmla="*/ 45695 w 91729"/>
                <a:gd name="connsiteY15" fmla="*/ 6948 h 9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729" h="92049">
                  <a:moveTo>
                    <a:pt x="45987" y="92049"/>
                  </a:moveTo>
                  <a:cubicBezTo>
                    <a:pt x="25066" y="92049"/>
                    <a:pt x="6046" y="77516"/>
                    <a:pt x="1169" y="56204"/>
                  </a:cubicBezTo>
                  <a:cubicBezTo>
                    <a:pt x="-1562" y="44207"/>
                    <a:pt x="535" y="31868"/>
                    <a:pt x="7021" y="21481"/>
                  </a:cubicBezTo>
                  <a:cubicBezTo>
                    <a:pt x="13507" y="11093"/>
                    <a:pt x="23700" y="3826"/>
                    <a:pt x="35648" y="1144"/>
                  </a:cubicBezTo>
                  <a:cubicBezTo>
                    <a:pt x="60277" y="-4464"/>
                    <a:pt x="84954" y="11093"/>
                    <a:pt x="90562" y="35868"/>
                  </a:cubicBezTo>
                  <a:lnTo>
                    <a:pt x="90562" y="35868"/>
                  </a:lnTo>
                  <a:cubicBezTo>
                    <a:pt x="96220" y="60642"/>
                    <a:pt x="80760" y="85319"/>
                    <a:pt x="56131" y="90928"/>
                  </a:cubicBezTo>
                  <a:cubicBezTo>
                    <a:pt x="52718" y="91708"/>
                    <a:pt x="49353" y="92049"/>
                    <a:pt x="45987" y="92049"/>
                  </a:cubicBezTo>
                  <a:close/>
                  <a:moveTo>
                    <a:pt x="45744" y="6948"/>
                  </a:moveTo>
                  <a:cubicBezTo>
                    <a:pt x="42915" y="6948"/>
                    <a:pt x="40038" y="7240"/>
                    <a:pt x="37160" y="7923"/>
                  </a:cubicBezTo>
                  <a:cubicBezTo>
                    <a:pt x="27065" y="10215"/>
                    <a:pt x="18433" y="16360"/>
                    <a:pt x="12922" y="25187"/>
                  </a:cubicBezTo>
                  <a:cubicBezTo>
                    <a:pt x="7411" y="34014"/>
                    <a:pt x="5656" y="44451"/>
                    <a:pt x="7948" y="54644"/>
                  </a:cubicBezTo>
                  <a:cubicBezTo>
                    <a:pt x="12727" y="75614"/>
                    <a:pt x="33600" y="88831"/>
                    <a:pt x="54522" y="84100"/>
                  </a:cubicBezTo>
                  <a:cubicBezTo>
                    <a:pt x="75395" y="79321"/>
                    <a:pt x="88514" y="58399"/>
                    <a:pt x="83686" y="37379"/>
                  </a:cubicBezTo>
                  <a:lnTo>
                    <a:pt x="83686" y="37379"/>
                  </a:lnTo>
                  <a:cubicBezTo>
                    <a:pt x="79541" y="19286"/>
                    <a:pt x="63447" y="6948"/>
                    <a:pt x="45695" y="6948"/>
                  </a:cubicBezTo>
                  <a:close/>
                </a:path>
              </a:pathLst>
            </a:custGeom>
            <a:solidFill>
              <a:srgbClr val="113F4E"/>
            </a:solidFill>
            <a:ln w="4874" cap="flat">
              <a:noFill/>
              <a:prstDash val="solid"/>
              <a:miter/>
            </a:ln>
          </p:spPr>
          <p:txBody>
            <a:bodyPr rtlCol="1" anchor="ctr"/>
            <a:lstStyle/>
            <a:p>
              <a:endParaRPr lang="fa-IR"/>
            </a:p>
          </p:txBody>
        </p:sp>
        <p:sp>
          <p:nvSpPr>
            <p:cNvPr id="717" name="Freeform: Shape 716">
              <a:extLst>
                <a:ext uri="{FF2B5EF4-FFF2-40B4-BE49-F238E27FC236}">
                  <a16:creationId xmlns:a16="http://schemas.microsoft.com/office/drawing/2014/main" id="{8B030AC9-69CC-94C4-62E5-96659422B2D4}"/>
                </a:ext>
              </a:extLst>
            </p:cNvPr>
            <p:cNvSpPr/>
            <p:nvPr/>
          </p:nvSpPr>
          <p:spPr>
            <a:xfrm>
              <a:off x="5694650" y="2676732"/>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89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341" y="35601"/>
                    <a:pt x="33338" y="34577"/>
                    <a:pt x="49188" y="27408"/>
                  </a:cubicBezTo>
                  <a:lnTo>
                    <a:pt x="52212" y="34089"/>
                  </a:lnTo>
                  <a:cubicBezTo>
                    <a:pt x="41970" y="38722"/>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718" name="Freeform: Shape 717">
              <a:extLst>
                <a:ext uri="{FF2B5EF4-FFF2-40B4-BE49-F238E27FC236}">
                  <a16:creationId xmlns:a16="http://schemas.microsoft.com/office/drawing/2014/main" id="{5B63E9A3-08EF-47CA-66B2-7CC37794BF0F}"/>
                </a:ext>
              </a:extLst>
            </p:cNvPr>
            <p:cNvSpPr/>
            <p:nvPr/>
          </p:nvSpPr>
          <p:spPr>
            <a:xfrm>
              <a:off x="5620591" y="2593172"/>
              <a:ext cx="84727" cy="85034"/>
            </a:xfrm>
            <a:custGeom>
              <a:avLst/>
              <a:gdLst>
                <a:gd name="connsiteX0" fmla="*/ 82135 w 84727"/>
                <a:gd name="connsiteY0" fmla="*/ 28060 h 85034"/>
                <a:gd name="connsiteX1" fmla="*/ 56921 w 84727"/>
                <a:gd name="connsiteY1" fmla="*/ 82486 h 85034"/>
                <a:gd name="connsiteX2" fmla="*/ 2593 w 84727"/>
                <a:gd name="connsiteY2" fmla="*/ 56980 h 85034"/>
                <a:gd name="connsiteX3" fmla="*/ 27806 w 84727"/>
                <a:gd name="connsiteY3" fmla="*/ 2554 h 85034"/>
                <a:gd name="connsiteX4" fmla="*/ 82135 w 84727"/>
                <a:gd name="connsiteY4" fmla="*/ 28060 h 85034"/>
                <a:gd name="connsiteX5" fmla="*/ 82135 w 84727"/>
                <a:gd name="connsiteY5" fmla="*/ 28060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7" h="85034">
                  <a:moveTo>
                    <a:pt x="82135" y="28060"/>
                  </a:moveTo>
                  <a:cubicBezTo>
                    <a:pt x="90182" y="50152"/>
                    <a:pt x="78867" y="74488"/>
                    <a:pt x="56921" y="82486"/>
                  </a:cubicBezTo>
                  <a:cubicBezTo>
                    <a:pt x="34975" y="90484"/>
                    <a:pt x="10591" y="79024"/>
                    <a:pt x="2593" y="56980"/>
                  </a:cubicBezTo>
                  <a:cubicBezTo>
                    <a:pt x="-5454" y="34888"/>
                    <a:pt x="5860" y="10503"/>
                    <a:pt x="27806" y="2554"/>
                  </a:cubicBezTo>
                  <a:cubicBezTo>
                    <a:pt x="49801" y="-5444"/>
                    <a:pt x="74137" y="5968"/>
                    <a:pt x="82135" y="28060"/>
                  </a:cubicBezTo>
                  <a:lnTo>
                    <a:pt x="82135" y="28060"/>
                  </a:lnTo>
                  <a:close/>
                </a:path>
              </a:pathLst>
            </a:custGeom>
            <a:solidFill>
              <a:srgbClr val="FFFFFF"/>
            </a:solidFill>
            <a:ln w="4874" cap="flat">
              <a:noFill/>
              <a:prstDash val="solid"/>
              <a:miter/>
            </a:ln>
          </p:spPr>
          <p:txBody>
            <a:bodyPr rtlCol="1" anchor="ctr"/>
            <a:lstStyle/>
            <a:p>
              <a:endParaRPr lang="fa-IR"/>
            </a:p>
          </p:txBody>
        </p:sp>
        <p:sp>
          <p:nvSpPr>
            <p:cNvPr id="719" name="Freeform: Shape 718">
              <a:extLst>
                <a:ext uri="{FF2B5EF4-FFF2-40B4-BE49-F238E27FC236}">
                  <a16:creationId xmlns:a16="http://schemas.microsoft.com/office/drawing/2014/main" id="{C8B4E099-6F75-57AF-A8E1-F7F02AD84538}"/>
                </a:ext>
              </a:extLst>
            </p:cNvPr>
            <p:cNvSpPr/>
            <p:nvPr/>
          </p:nvSpPr>
          <p:spPr>
            <a:xfrm>
              <a:off x="5617033" y="2589711"/>
              <a:ext cx="91777" cy="91995"/>
            </a:xfrm>
            <a:custGeom>
              <a:avLst/>
              <a:gdLst>
                <a:gd name="connsiteX0" fmla="*/ 46092 w 91777"/>
                <a:gd name="connsiteY0" fmla="*/ 91995 h 91995"/>
                <a:gd name="connsiteX1" fmla="*/ 2834 w 91777"/>
                <a:gd name="connsiteY1" fmla="*/ 61661 h 91995"/>
                <a:gd name="connsiteX2" fmla="*/ 4345 w 91777"/>
                <a:gd name="connsiteY2" fmla="*/ 26401 h 91995"/>
                <a:gd name="connsiteX3" fmla="*/ 30144 w 91777"/>
                <a:gd name="connsiteY3" fmla="*/ 2748 h 91995"/>
                <a:gd name="connsiteX4" fmla="*/ 88960 w 91777"/>
                <a:gd name="connsiteY4" fmla="*/ 30351 h 91995"/>
                <a:gd name="connsiteX5" fmla="*/ 87497 w 91777"/>
                <a:gd name="connsiteY5" fmla="*/ 65514 h 91995"/>
                <a:gd name="connsiteX6" fmla="*/ 61649 w 91777"/>
                <a:gd name="connsiteY6" fmla="*/ 89264 h 91995"/>
                <a:gd name="connsiteX7" fmla="*/ 46092 w 91777"/>
                <a:gd name="connsiteY7" fmla="*/ 91995 h 91995"/>
                <a:gd name="connsiteX8" fmla="*/ 45702 w 91777"/>
                <a:gd name="connsiteY8" fmla="*/ 6942 h 91995"/>
                <a:gd name="connsiteX9" fmla="*/ 32534 w 91777"/>
                <a:gd name="connsiteY9" fmla="*/ 9283 h 91995"/>
                <a:gd name="connsiteX10" fmla="*/ 10685 w 91777"/>
                <a:gd name="connsiteY10" fmla="*/ 29327 h 91995"/>
                <a:gd name="connsiteX11" fmla="*/ 9417 w 91777"/>
                <a:gd name="connsiteY11" fmla="*/ 59271 h 91995"/>
                <a:gd name="connsiteX12" fmla="*/ 59308 w 91777"/>
                <a:gd name="connsiteY12" fmla="*/ 82680 h 91995"/>
                <a:gd name="connsiteX13" fmla="*/ 81205 w 91777"/>
                <a:gd name="connsiteY13" fmla="*/ 62539 h 91995"/>
                <a:gd name="connsiteX14" fmla="*/ 82425 w 91777"/>
                <a:gd name="connsiteY14" fmla="*/ 32692 h 91995"/>
                <a:gd name="connsiteX15" fmla="*/ 82425 w 91777"/>
                <a:gd name="connsiteY15" fmla="*/ 32692 h 91995"/>
                <a:gd name="connsiteX16" fmla="*/ 45750 w 91777"/>
                <a:gd name="connsiteY16" fmla="*/ 6942 h 9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7" h="91995">
                  <a:moveTo>
                    <a:pt x="46092" y="91995"/>
                  </a:moveTo>
                  <a:cubicBezTo>
                    <a:pt x="27316" y="91995"/>
                    <a:pt x="9612" y="80339"/>
                    <a:pt x="2834" y="61661"/>
                  </a:cubicBezTo>
                  <a:cubicBezTo>
                    <a:pt x="-1409" y="50054"/>
                    <a:pt x="-873" y="37569"/>
                    <a:pt x="4345" y="26401"/>
                  </a:cubicBezTo>
                  <a:cubicBezTo>
                    <a:pt x="9515" y="15330"/>
                    <a:pt x="18684" y="6942"/>
                    <a:pt x="30144" y="2748"/>
                  </a:cubicBezTo>
                  <a:cubicBezTo>
                    <a:pt x="53895" y="-5884"/>
                    <a:pt x="80279" y="6503"/>
                    <a:pt x="88960" y="30351"/>
                  </a:cubicBezTo>
                  <a:cubicBezTo>
                    <a:pt x="93154" y="41909"/>
                    <a:pt x="92666" y="54394"/>
                    <a:pt x="87497" y="65514"/>
                  </a:cubicBezTo>
                  <a:cubicBezTo>
                    <a:pt x="82327" y="76633"/>
                    <a:pt x="73159" y="85070"/>
                    <a:pt x="61649" y="89264"/>
                  </a:cubicBezTo>
                  <a:cubicBezTo>
                    <a:pt x="56528" y="91117"/>
                    <a:pt x="51261" y="91995"/>
                    <a:pt x="46092" y="91995"/>
                  </a:cubicBezTo>
                  <a:close/>
                  <a:moveTo>
                    <a:pt x="45702" y="6942"/>
                  </a:moveTo>
                  <a:cubicBezTo>
                    <a:pt x="41312" y="6942"/>
                    <a:pt x="36874" y="7674"/>
                    <a:pt x="32534" y="9283"/>
                  </a:cubicBezTo>
                  <a:cubicBezTo>
                    <a:pt x="22829" y="12794"/>
                    <a:pt x="15075" y="19915"/>
                    <a:pt x="10685" y="29327"/>
                  </a:cubicBezTo>
                  <a:cubicBezTo>
                    <a:pt x="6296" y="38788"/>
                    <a:pt x="5808" y="49420"/>
                    <a:pt x="9417" y="59271"/>
                  </a:cubicBezTo>
                  <a:cubicBezTo>
                    <a:pt x="16782" y="79510"/>
                    <a:pt x="39167" y="89996"/>
                    <a:pt x="59308" y="82680"/>
                  </a:cubicBezTo>
                  <a:cubicBezTo>
                    <a:pt x="69062" y="79120"/>
                    <a:pt x="76816" y="72000"/>
                    <a:pt x="81205" y="62539"/>
                  </a:cubicBezTo>
                  <a:cubicBezTo>
                    <a:pt x="85595" y="53126"/>
                    <a:pt x="86034" y="42495"/>
                    <a:pt x="82425" y="32692"/>
                  </a:cubicBezTo>
                  <a:lnTo>
                    <a:pt x="82425" y="32692"/>
                  </a:lnTo>
                  <a:cubicBezTo>
                    <a:pt x="76670" y="16793"/>
                    <a:pt x="61649" y="6942"/>
                    <a:pt x="45750" y="6942"/>
                  </a:cubicBezTo>
                  <a:close/>
                </a:path>
              </a:pathLst>
            </a:custGeom>
            <a:solidFill>
              <a:srgbClr val="113F4E"/>
            </a:solidFill>
            <a:ln w="4874" cap="flat">
              <a:noFill/>
              <a:prstDash val="solid"/>
              <a:miter/>
            </a:ln>
          </p:spPr>
          <p:txBody>
            <a:bodyPr rtlCol="1" anchor="ctr"/>
            <a:lstStyle/>
            <a:p>
              <a:endParaRPr lang="fa-IR"/>
            </a:p>
          </p:txBody>
        </p:sp>
        <p:sp>
          <p:nvSpPr>
            <p:cNvPr id="720" name="Freeform: Shape 719">
              <a:extLst>
                <a:ext uri="{FF2B5EF4-FFF2-40B4-BE49-F238E27FC236}">
                  <a16:creationId xmlns:a16="http://schemas.microsoft.com/office/drawing/2014/main" id="{24FB7805-533D-4476-E433-5706F9B0DC79}"/>
                </a:ext>
              </a:extLst>
            </p:cNvPr>
            <p:cNvSpPr/>
            <p:nvPr/>
          </p:nvSpPr>
          <p:spPr>
            <a:xfrm>
              <a:off x="5632854" y="2624549"/>
              <a:ext cx="55241" cy="37942"/>
            </a:xfrm>
            <a:custGeom>
              <a:avLst/>
              <a:gdLst>
                <a:gd name="connsiteX0" fmla="*/ 25590 w 55241"/>
                <a:gd name="connsiteY0" fmla="*/ 37942 h 37942"/>
                <a:gd name="connsiteX1" fmla="*/ 13592 w 55241"/>
                <a:gd name="connsiteY1" fmla="*/ 34870 h 37942"/>
                <a:gd name="connsiteX2" fmla="*/ 35 w 55241"/>
                <a:gd name="connsiteY2" fmla="*/ 0 h 37942"/>
                <a:gd name="connsiteX3" fmla="*/ 7399 w 55241"/>
                <a:gd name="connsiteY3" fmla="*/ 195 h 37942"/>
                <a:gd name="connsiteX4" fmla="*/ 17299 w 55241"/>
                <a:gd name="connsiteY4" fmla="*/ 28530 h 37942"/>
                <a:gd name="connsiteX5" fmla="*/ 51388 w 55241"/>
                <a:gd name="connsiteY5" fmla="*/ 21215 h 37942"/>
                <a:gd name="connsiteX6" fmla="*/ 55241 w 55241"/>
                <a:gd name="connsiteY6" fmla="*/ 27457 h 37942"/>
                <a:gd name="connsiteX7" fmla="*/ 25638 w 55241"/>
                <a:gd name="connsiteY7" fmla="*/ 37942 h 3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41" h="37942">
                  <a:moveTo>
                    <a:pt x="25590" y="37942"/>
                  </a:moveTo>
                  <a:cubicBezTo>
                    <a:pt x="21103" y="37942"/>
                    <a:pt x="17104" y="36918"/>
                    <a:pt x="13592" y="34870"/>
                  </a:cubicBezTo>
                  <a:cubicBezTo>
                    <a:pt x="4229" y="29456"/>
                    <a:pt x="-453" y="17411"/>
                    <a:pt x="35" y="0"/>
                  </a:cubicBezTo>
                  <a:lnTo>
                    <a:pt x="7399" y="195"/>
                  </a:lnTo>
                  <a:cubicBezTo>
                    <a:pt x="7009" y="14533"/>
                    <a:pt x="10520" y="24580"/>
                    <a:pt x="17299" y="28530"/>
                  </a:cubicBezTo>
                  <a:cubicBezTo>
                    <a:pt x="24760" y="32822"/>
                    <a:pt x="36514" y="30286"/>
                    <a:pt x="51388" y="21215"/>
                  </a:cubicBezTo>
                  <a:lnTo>
                    <a:pt x="55241" y="27457"/>
                  </a:lnTo>
                  <a:cubicBezTo>
                    <a:pt x="43829" y="34431"/>
                    <a:pt x="33978" y="37942"/>
                    <a:pt x="25638" y="37942"/>
                  </a:cubicBezTo>
                  <a:close/>
                </a:path>
              </a:pathLst>
            </a:custGeom>
            <a:solidFill>
              <a:srgbClr val="113F4E"/>
            </a:solidFill>
            <a:ln w="4874" cap="flat">
              <a:noFill/>
              <a:prstDash val="solid"/>
              <a:miter/>
            </a:ln>
          </p:spPr>
          <p:txBody>
            <a:bodyPr rtlCol="1" anchor="ctr"/>
            <a:lstStyle/>
            <a:p>
              <a:endParaRPr lang="fa-IR"/>
            </a:p>
          </p:txBody>
        </p:sp>
        <p:sp>
          <p:nvSpPr>
            <p:cNvPr id="721" name="Freeform: Shape 720">
              <a:extLst>
                <a:ext uri="{FF2B5EF4-FFF2-40B4-BE49-F238E27FC236}">
                  <a16:creationId xmlns:a16="http://schemas.microsoft.com/office/drawing/2014/main" id="{1E6E674B-C9DC-776D-DE47-6F2919D172C2}"/>
                </a:ext>
              </a:extLst>
            </p:cNvPr>
            <p:cNvSpPr/>
            <p:nvPr/>
          </p:nvSpPr>
          <p:spPr>
            <a:xfrm>
              <a:off x="5572351" y="2527373"/>
              <a:ext cx="84790" cy="85011"/>
            </a:xfrm>
            <a:custGeom>
              <a:avLst/>
              <a:gdLst>
                <a:gd name="connsiteX0" fmla="*/ 80337 w 84790"/>
                <a:gd name="connsiteY0" fmla="*/ 23730 h 85011"/>
                <a:gd name="connsiteX1" fmla="*/ 61269 w 84790"/>
                <a:gd name="connsiteY1" fmla="*/ 80643 h 85011"/>
                <a:gd name="connsiteX2" fmla="*/ 4453 w 84790"/>
                <a:gd name="connsiteY2" fmla="*/ 61282 h 85011"/>
                <a:gd name="connsiteX3" fmla="*/ 23521 w 84790"/>
                <a:gd name="connsiteY3" fmla="*/ 4368 h 85011"/>
                <a:gd name="connsiteX4" fmla="*/ 80386 w 84790"/>
                <a:gd name="connsiteY4" fmla="*/ 23730 h 85011"/>
                <a:gd name="connsiteX5" fmla="*/ 80386 w 84790"/>
                <a:gd name="connsiteY5" fmla="*/ 23730 h 8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90" h="85011">
                  <a:moveTo>
                    <a:pt x="80337" y="23730"/>
                  </a:moveTo>
                  <a:cubicBezTo>
                    <a:pt x="90774" y="44798"/>
                    <a:pt x="82239" y="70255"/>
                    <a:pt x="61269" y="80643"/>
                  </a:cubicBezTo>
                  <a:cubicBezTo>
                    <a:pt x="40298" y="90982"/>
                    <a:pt x="14889" y="82350"/>
                    <a:pt x="4453" y="61282"/>
                  </a:cubicBezTo>
                  <a:cubicBezTo>
                    <a:pt x="-5984" y="40214"/>
                    <a:pt x="2551" y="14756"/>
                    <a:pt x="23521" y="4368"/>
                  </a:cubicBezTo>
                  <a:cubicBezTo>
                    <a:pt x="44492" y="-5971"/>
                    <a:pt x="69950" y="2662"/>
                    <a:pt x="80386" y="23730"/>
                  </a:cubicBezTo>
                  <a:lnTo>
                    <a:pt x="80386" y="23730"/>
                  </a:lnTo>
                  <a:close/>
                </a:path>
              </a:pathLst>
            </a:custGeom>
            <a:solidFill>
              <a:srgbClr val="FFFFFF"/>
            </a:solidFill>
            <a:ln w="4874" cap="flat">
              <a:noFill/>
              <a:prstDash val="solid"/>
              <a:miter/>
            </a:ln>
          </p:spPr>
          <p:txBody>
            <a:bodyPr rtlCol="1" anchor="ctr"/>
            <a:lstStyle/>
            <a:p>
              <a:endParaRPr lang="fa-IR"/>
            </a:p>
          </p:txBody>
        </p:sp>
        <p:sp>
          <p:nvSpPr>
            <p:cNvPr id="722" name="Freeform: Shape 721">
              <a:extLst>
                <a:ext uri="{FF2B5EF4-FFF2-40B4-BE49-F238E27FC236}">
                  <a16:creationId xmlns:a16="http://schemas.microsoft.com/office/drawing/2014/main" id="{2AD5F310-8722-D15A-7B81-1FF38B412556}"/>
                </a:ext>
              </a:extLst>
            </p:cNvPr>
            <p:cNvSpPr/>
            <p:nvPr/>
          </p:nvSpPr>
          <p:spPr>
            <a:xfrm>
              <a:off x="5568838" y="2523909"/>
              <a:ext cx="91812" cy="91959"/>
            </a:xfrm>
            <a:custGeom>
              <a:avLst/>
              <a:gdLst>
                <a:gd name="connsiteX0" fmla="*/ 46152 w 91812"/>
                <a:gd name="connsiteY0" fmla="*/ 91959 h 91959"/>
                <a:gd name="connsiteX1" fmla="*/ 4796 w 91812"/>
                <a:gd name="connsiteY1" fmla="*/ 66307 h 91959"/>
                <a:gd name="connsiteX2" fmla="*/ 25425 w 91812"/>
                <a:gd name="connsiteY2" fmla="*/ 4712 h 91959"/>
                <a:gd name="connsiteX3" fmla="*/ 86972 w 91812"/>
                <a:gd name="connsiteY3" fmla="*/ 25634 h 91959"/>
                <a:gd name="connsiteX4" fmla="*/ 86972 w 91812"/>
                <a:gd name="connsiteY4" fmla="*/ 25634 h 91959"/>
                <a:gd name="connsiteX5" fmla="*/ 89410 w 91812"/>
                <a:gd name="connsiteY5" fmla="*/ 60747 h 91959"/>
                <a:gd name="connsiteX6" fmla="*/ 66342 w 91812"/>
                <a:gd name="connsiteY6" fmla="*/ 87180 h 91959"/>
                <a:gd name="connsiteX7" fmla="*/ 46201 w 91812"/>
                <a:gd name="connsiteY7" fmla="*/ 91911 h 91959"/>
                <a:gd name="connsiteX8" fmla="*/ 45616 w 91812"/>
                <a:gd name="connsiteY8" fmla="*/ 6955 h 91959"/>
                <a:gd name="connsiteX9" fmla="*/ 28546 w 91812"/>
                <a:gd name="connsiteY9" fmla="*/ 10954 h 91959"/>
                <a:gd name="connsiteX10" fmla="*/ 11087 w 91812"/>
                <a:gd name="connsiteY10" fmla="*/ 63186 h 91959"/>
                <a:gd name="connsiteX11" fmla="*/ 63270 w 91812"/>
                <a:gd name="connsiteY11" fmla="*/ 80938 h 91959"/>
                <a:gd name="connsiteX12" fmla="*/ 82826 w 91812"/>
                <a:gd name="connsiteY12" fmla="*/ 58504 h 91959"/>
                <a:gd name="connsiteX13" fmla="*/ 80778 w 91812"/>
                <a:gd name="connsiteY13" fmla="*/ 28706 h 91959"/>
                <a:gd name="connsiteX14" fmla="*/ 45713 w 91812"/>
                <a:gd name="connsiteY14" fmla="*/ 6955 h 9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812" h="91959">
                  <a:moveTo>
                    <a:pt x="46152" y="91959"/>
                  </a:moveTo>
                  <a:cubicBezTo>
                    <a:pt x="29229" y="91959"/>
                    <a:pt x="12843" y="82547"/>
                    <a:pt x="4796" y="66307"/>
                  </a:cubicBezTo>
                  <a:cubicBezTo>
                    <a:pt x="-6470" y="43581"/>
                    <a:pt x="2796" y="15929"/>
                    <a:pt x="25425" y="4712"/>
                  </a:cubicBezTo>
                  <a:cubicBezTo>
                    <a:pt x="48103" y="-6456"/>
                    <a:pt x="75657" y="2907"/>
                    <a:pt x="86972" y="25634"/>
                  </a:cubicBezTo>
                  <a:lnTo>
                    <a:pt x="86972" y="25634"/>
                  </a:lnTo>
                  <a:cubicBezTo>
                    <a:pt x="92434" y="36655"/>
                    <a:pt x="93312" y="49140"/>
                    <a:pt x="89410" y="60747"/>
                  </a:cubicBezTo>
                  <a:cubicBezTo>
                    <a:pt x="85509" y="72403"/>
                    <a:pt x="77315" y="81767"/>
                    <a:pt x="66342" y="87180"/>
                  </a:cubicBezTo>
                  <a:cubicBezTo>
                    <a:pt x="59856" y="90399"/>
                    <a:pt x="52980" y="91911"/>
                    <a:pt x="46201" y="91911"/>
                  </a:cubicBezTo>
                  <a:close/>
                  <a:moveTo>
                    <a:pt x="45616" y="6955"/>
                  </a:moveTo>
                  <a:cubicBezTo>
                    <a:pt x="39861" y="6955"/>
                    <a:pt x="34009" y="8223"/>
                    <a:pt x="28546" y="10954"/>
                  </a:cubicBezTo>
                  <a:cubicBezTo>
                    <a:pt x="9380" y="20464"/>
                    <a:pt x="1528" y="43873"/>
                    <a:pt x="11087" y="63186"/>
                  </a:cubicBezTo>
                  <a:cubicBezTo>
                    <a:pt x="20646" y="82449"/>
                    <a:pt x="44055" y="90448"/>
                    <a:pt x="63270" y="80938"/>
                  </a:cubicBezTo>
                  <a:cubicBezTo>
                    <a:pt x="72585" y="76353"/>
                    <a:pt x="79510" y="68404"/>
                    <a:pt x="82826" y="58504"/>
                  </a:cubicBezTo>
                  <a:cubicBezTo>
                    <a:pt x="86143" y="48653"/>
                    <a:pt x="85411" y="38070"/>
                    <a:pt x="80778" y="28706"/>
                  </a:cubicBezTo>
                  <a:cubicBezTo>
                    <a:pt x="73950" y="14953"/>
                    <a:pt x="60051" y="6955"/>
                    <a:pt x="45713" y="6955"/>
                  </a:cubicBezTo>
                  <a:close/>
                </a:path>
              </a:pathLst>
            </a:custGeom>
            <a:solidFill>
              <a:srgbClr val="113F4E"/>
            </a:solidFill>
            <a:ln w="4874" cap="flat">
              <a:noFill/>
              <a:prstDash val="solid"/>
              <a:miter/>
            </a:ln>
          </p:spPr>
          <p:txBody>
            <a:bodyPr rtlCol="1" anchor="ctr"/>
            <a:lstStyle/>
            <a:p>
              <a:endParaRPr lang="fa-IR"/>
            </a:p>
          </p:txBody>
        </p:sp>
        <p:sp>
          <p:nvSpPr>
            <p:cNvPr id="723" name="Freeform: Shape 722">
              <a:extLst>
                <a:ext uri="{FF2B5EF4-FFF2-40B4-BE49-F238E27FC236}">
                  <a16:creationId xmlns:a16="http://schemas.microsoft.com/office/drawing/2014/main" id="{60C318D2-5561-B740-E066-3A0A6B579CAC}"/>
                </a:ext>
              </a:extLst>
            </p:cNvPr>
            <p:cNvSpPr/>
            <p:nvPr/>
          </p:nvSpPr>
          <p:spPr>
            <a:xfrm>
              <a:off x="5583583" y="2561491"/>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5996 h 35698"/>
                <a:gd name="connsiteX6" fmla="*/ 57840 w 57840"/>
                <a:gd name="connsiteY6" fmla="*/ 21800 h 35698"/>
                <a:gd name="connsiteX7" fmla="*/ 26579 w 57840"/>
                <a:gd name="connsiteY7" fmla="*/ 35650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239" y="35065"/>
                    <a:pt x="17362" y="33797"/>
                  </a:cubicBezTo>
                  <a:cubicBezTo>
                    <a:pt x="7462" y="29456"/>
                    <a:pt x="1463" y="17996"/>
                    <a:pt x="0" y="634"/>
                  </a:cubicBezTo>
                  <a:lnTo>
                    <a:pt x="7315" y="0"/>
                  </a:lnTo>
                  <a:cubicBezTo>
                    <a:pt x="8535" y="14289"/>
                    <a:pt x="13119" y="23897"/>
                    <a:pt x="20288" y="27067"/>
                  </a:cubicBezTo>
                  <a:cubicBezTo>
                    <a:pt x="28188" y="30529"/>
                    <a:pt x="39600" y="26725"/>
                    <a:pt x="53353" y="15996"/>
                  </a:cubicBezTo>
                  <a:lnTo>
                    <a:pt x="57840" y="21800"/>
                  </a:lnTo>
                  <a:cubicBezTo>
                    <a:pt x="45989" y="31017"/>
                    <a:pt x="35504" y="35650"/>
                    <a:pt x="26579" y="35650"/>
                  </a:cubicBezTo>
                  <a:close/>
                </a:path>
              </a:pathLst>
            </a:custGeom>
            <a:solidFill>
              <a:srgbClr val="113F4E"/>
            </a:solidFill>
            <a:ln w="4874" cap="flat">
              <a:noFill/>
              <a:prstDash val="solid"/>
              <a:miter/>
            </a:ln>
          </p:spPr>
          <p:txBody>
            <a:bodyPr rtlCol="1" anchor="ctr"/>
            <a:lstStyle/>
            <a:p>
              <a:endParaRPr lang="fa-IR"/>
            </a:p>
          </p:txBody>
        </p:sp>
        <p:sp>
          <p:nvSpPr>
            <p:cNvPr id="724" name="Freeform: Shape 723">
              <a:extLst>
                <a:ext uri="{FF2B5EF4-FFF2-40B4-BE49-F238E27FC236}">
                  <a16:creationId xmlns:a16="http://schemas.microsoft.com/office/drawing/2014/main" id="{596330CD-B880-66F0-80B4-E921F8B19EF3}"/>
                </a:ext>
              </a:extLst>
            </p:cNvPr>
            <p:cNvSpPr/>
            <p:nvPr/>
          </p:nvSpPr>
          <p:spPr>
            <a:xfrm>
              <a:off x="5531288" y="2459389"/>
              <a:ext cx="84838" cy="85011"/>
            </a:xfrm>
            <a:custGeom>
              <a:avLst/>
              <a:gdLst>
                <a:gd name="connsiteX0" fmla="*/ 80386 w 84838"/>
                <a:gd name="connsiteY0" fmla="*/ 23730 h 85011"/>
                <a:gd name="connsiteX1" fmla="*/ 61317 w 84838"/>
                <a:gd name="connsiteY1" fmla="*/ 80643 h 85011"/>
                <a:gd name="connsiteX2" fmla="*/ 4453 w 84838"/>
                <a:gd name="connsiteY2" fmla="*/ 61282 h 85011"/>
                <a:gd name="connsiteX3" fmla="*/ 23521 w 84838"/>
                <a:gd name="connsiteY3" fmla="*/ 4369 h 85011"/>
                <a:gd name="connsiteX4" fmla="*/ 80386 w 84838"/>
                <a:gd name="connsiteY4" fmla="*/ 23730 h 85011"/>
                <a:gd name="connsiteX5" fmla="*/ 80386 w 84838"/>
                <a:gd name="connsiteY5" fmla="*/ 23730 h 8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838" h="85011">
                  <a:moveTo>
                    <a:pt x="80386" y="23730"/>
                  </a:moveTo>
                  <a:cubicBezTo>
                    <a:pt x="90823" y="44798"/>
                    <a:pt x="82288" y="70255"/>
                    <a:pt x="61317" y="80643"/>
                  </a:cubicBezTo>
                  <a:cubicBezTo>
                    <a:pt x="40347" y="90982"/>
                    <a:pt x="14889" y="82350"/>
                    <a:pt x="4453" y="61282"/>
                  </a:cubicBezTo>
                  <a:cubicBezTo>
                    <a:pt x="-5984" y="40214"/>
                    <a:pt x="2551" y="14756"/>
                    <a:pt x="23521" y="4369"/>
                  </a:cubicBezTo>
                  <a:cubicBezTo>
                    <a:pt x="44492" y="-5971"/>
                    <a:pt x="69950" y="2662"/>
                    <a:pt x="80386" y="23730"/>
                  </a:cubicBezTo>
                  <a:lnTo>
                    <a:pt x="80386" y="23730"/>
                  </a:lnTo>
                  <a:close/>
                </a:path>
              </a:pathLst>
            </a:custGeom>
            <a:solidFill>
              <a:srgbClr val="FFFFFF"/>
            </a:solidFill>
            <a:ln w="4874" cap="flat">
              <a:noFill/>
              <a:prstDash val="solid"/>
              <a:miter/>
            </a:ln>
          </p:spPr>
          <p:txBody>
            <a:bodyPr rtlCol="1" anchor="ctr"/>
            <a:lstStyle/>
            <a:p>
              <a:endParaRPr lang="fa-IR"/>
            </a:p>
          </p:txBody>
        </p:sp>
        <p:sp>
          <p:nvSpPr>
            <p:cNvPr id="725" name="Freeform: Shape 724">
              <a:extLst>
                <a:ext uri="{FF2B5EF4-FFF2-40B4-BE49-F238E27FC236}">
                  <a16:creationId xmlns:a16="http://schemas.microsoft.com/office/drawing/2014/main" id="{FEAE9F78-20B6-7FD3-57B7-7959CF08AB7B}"/>
                </a:ext>
              </a:extLst>
            </p:cNvPr>
            <p:cNvSpPr/>
            <p:nvPr/>
          </p:nvSpPr>
          <p:spPr>
            <a:xfrm>
              <a:off x="5527823" y="2455925"/>
              <a:ext cx="91767" cy="91959"/>
            </a:xfrm>
            <a:custGeom>
              <a:avLst/>
              <a:gdLst>
                <a:gd name="connsiteX0" fmla="*/ 46152 w 91767"/>
                <a:gd name="connsiteY0" fmla="*/ 91959 h 91959"/>
                <a:gd name="connsiteX1" fmla="*/ 4796 w 91767"/>
                <a:gd name="connsiteY1" fmla="*/ 66307 h 91959"/>
                <a:gd name="connsiteX2" fmla="*/ 25425 w 91767"/>
                <a:gd name="connsiteY2" fmla="*/ 4712 h 91959"/>
                <a:gd name="connsiteX3" fmla="*/ 86972 w 91767"/>
                <a:gd name="connsiteY3" fmla="*/ 25634 h 91959"/>
                <a:gd name="connsiteX4" fmla="*/ 86972 w 91767"/>
                <a:gd name="connsiteY4" fmla="*/ 25634 h 91959"/>
                <a:gd name="connsiteX5" fmla="*/ 66342 w 91767"/>
                <a:gd name="connsiteY5" fmla="*/ 87229 h 91959"/>
                <a:gd name="connsiteX6" fmla="*/ 46152 w 91767"/>
                <a:gd name="connsiteY6" fmla="*/ 91959 h 91959"/>
                <a:gd name="connsiteX7" fmla="*/ 45616 w 91767"/>
                <a:gd name="connsiteY7" fmla="*/ 6955 h 91959"/>
                <a:gd name="connsiteX8" fmla="*/ 28546 w 91767"/>
                <a:gd name="connsiteY8" fmla="*/ 10954 h 91959"/>
                <a:gd name="connsiteX9" fmla="*/ 11087 w 91767"/>
                <a:gd name="connsiteY9" fmla="*/ 63186 h 91959"/>
                <a:gd name="connsiteX10" fmla="*/ 63270 w 91767"/>
                <a:gd name="connsiteY10" fmla="*/ 80938 h 91959"/>
                <a:gd name="connsiteX11" fmla="*/ 80729 w 91767"/>
                <a:gd name="connsiteY11" fmla="*/ 28706 h 91959"/>
                <a:gd name="connsiteX12" fmla="*/ 45664 w 91767"/>
                <a:gd name="connsiteY12" fmla="*/ 6906 h 9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767" h="91959">
                  <a:moveTo>
                    <a:pt x="46152" y="91959"/>
                  </a:moveTo>
                  <a:cubicBezTo>
                    <a:pt x="29229" y="91959"/>
                    <a:pt x="12843" y="82547"/>
                    <a:pt x="4796" y="66307"/>
                  </a:cubicBezTo>
                  <a:cubicBezTo>
                    <a:pt x="-6470" y="43581"/>
                    <a:pt x="2796" y="15929"/>
                    <a:pt x="25425" y="4712"/>
                  </a:cubicBezTo>
                  <a:cubicBezTo>
                    <a:pt x="48054" y="-6456"/>
                    <a:pt x="75657" y="2907"/>
                    <a:pt x="86972" y="25634"/>
                  </a:cubicBezTo>
                  <a:lnTo>
                    <a:pt x="86972" y="25634"/>
                  </a:lnTo>
                  <a:cubicBezTo>
                    <a:pt x="98237" y="48360"/>
                    <a:pt x="88971" y="76012"/>
                    <a:pt x="66342" y="87229"/>
                  </a:cubicBezTo>
                  <a:cubicBezTo>
                    <a:pt x="59856" y="90448"/>
                    <a:pt x="52980" y="91959"/>
                    <a:pt x="46152" y="91959"/>
                  </a:cubicBezTo>
                  <a:close/>
                  <a:moveTo>
                    <a:pt x="45616" y="6955"/>
                  </a:moveTo>
                  <a:cubicBezTo>
                    <a:pt x="39861" y="6955"/>
                    <a:pt x="34009" y="8223"/>
                    <a:pt x="28546" y="10954"/>
                  </a:cubicBezTo>
                  <a:cubicBezTo>
                    <a:pt x="9380" y="20464"/>
                    <a:pt x="1528" y="43873"/>
                    <a:pt x="11087" y="63186"/>
                  </a:cubicBezTo>
                  <a:cubicBezTo>
                    <a:pt x="20646" y="82498"/>
                    <a:pt x="44055" y="90448"/>
                    <a:pt x="63270" y="80938"/>
                  </a:cubicBezTo>
                  <a:cubicBezTo>
                    <a:pt x="82436" y="71428"/>
                    <a:pt x="90288" y="48019"/>
                    <a:pt x="80729" y="28706"/>
                  </a:cubicBezTo>
                  <a:cubicBezTo>
                    <a:pt x="73902" y="14953"/>
                    <a:pt x="60002" y="6906"/>
                    <a:pt x="45664" y="6906"/>
                  </a:cubicBezTo>
                  <a:close/>
                </a:path>
              </a:pathLst>
            </a:custGeom>
            <a:solidFill>
              <a:srgbClr val="113F4E"/>
            </a:solidFill>
            <a:ln w="4874" cap="flat">
              <a:noFill/>
              <a:prstDash val="solid"/>
              <a:miter/>
            </a:ln>
          </p:spPr>
          <p:txBody>
            <a:bodyPr rtlCol="1" anchor="ctr"/>
            <a:lstStyle/>
            <a:p>
              <a:endParaRPr lang="fa-IR"/>
            </a:p>
          </p:txBody>
        </p:sp>
        <p:sp>
          <p:nvSpPr>
            <p:cNvPr id="726" name="Freeform: Shape 725">
              <a:extLst>
                <a:ext uri="{FF2B5EF4-FFF2-40B4-BE49-F238E27FC236}">
                  <a16:creationId xmlns:a16="http://schemas.microsoft.com/office/drawing/2014/main" id="{000732D3-5871-6F09-89C6-D2A18F6ACF77}"/>
                </a:ext>
              </a:extLst>
            </p:cNvPr>
            <p:cNvSpPr/>
            <p:nvPr/>
          </p:nvSpPr>
          <p:spPr>
            <a:xfrm>
              <a:off x="5542568" y="2493555"/>
              <a:ext cx="57840" cy="35698"/>
            </a:xfrm>
            <a:custGeom>
              <a:avLst/>
              <a:gdLst>
                <a:gd name="connsiteX0" fmla="*/ 26579 w 57840"/>
                <a:gd name="connsiteY0" fmla="*/ 35650 h 35698"/>
                <a:gd name="connsiteX1" fmla="*/ 17362 w 57840"/>
                <a:gd name="connsiteY1" fmla="*/ 33748 h 35698"/>
                <a:gd name="connsiteX2" fmla="*/ 0 w 57840"/>
                <a:gd name="connsiteY2" fmla="*/ 585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9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50"/>
                  </a:moveTo>
                  <a:cubicBezTo>
                    <a:pt x="23312" y="35650"/>
                    <a:pt x="20190" y="35016"/>
                    <a:pt x="17362" y="33748"/>
                  </a:cubicBezTo>
                  <a:cubicBezTo>
                    <a:pt x="7462" y="29408"/>
                    <a:pt x="1463" y="17947"/>
                    <a:pt x="0" y="585"/>
                  </a:cubicBezTo>
                  <a:lnTo>
                    <a:pt x="7315" y="0"/>
                  </a:lnTo>
                  <a:cubicBezTo>
                    <a:pt x="8486" y="14289"/>
                    <a:pt x="13119" y="23897"/>
                    <a:pt x="20288" y="27067"/>
                  </a:cubicBezTo>
                  <a:cubicBezTo>
                    <a:pt x="28188" y="30529"/>
                    <a:pt x="39600" y="26725"/>
                    <a:pt x="53353" y="16045"/>
                  </a:cubicBezTo>
                  <a:lnTo>
                    <a:pt x="57840" y="21849"/>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727" name="Freeform: Shape 726">
              <a:extLst>
                <a:ext uri="{FF2B5EF4-FFF2-40B4-BE49-F238E27FC236}">
                  <a16:creationId xmlns:a16="http://schemas.microsoft.com/office/drawing/2014/main" id="{EE8841D8-30BC-E139-B7D5-C4B3816F55F9}"/>
                </a:ext>
              </a:extLst>
            </p:cNvPr>
            <p:cNvSpPr/>
            <p:nvPr/>
          </p:nvSpPr>
          <p:spPr>
            <a:xfrm>
              <a:off x="5499051" y="2384800"/>
              <a:ext cx="84790" cy="84984"/>
            </a:xfrm>
            <a:custGeom>
              <a:avLst/>
              <a:gdLst>
                <a:gd name="connsiteX0" fmla="*/ 80337 w 84790"/>
                <a:gd name="connsiteY0" fmla="*/ 23751 h 84984"/>
                <a:gd name="connsiteX1" fmla="*/ 61269 w 84790"/>
                <a:gd name="connsiteY1" fmla="*/ 80616 h 84984"/>
                <a:gd name="connsiteX2" fmla="*/ 4453 w 84790"/>
                <a:gd name="connsiteY2" fmla="*/ 61254 h 84984"/>
                <a:gd name="connsiteX3" fmla="*/ 23521 w 84790"/>
                <a:gd name="connsiteY3" fmla="*/ 4390 h 84984"/>
                <a:gd name="connsiteX4" fmla="*/ 80386 w 84790"/>
                <a:gd name="connsiteY4" fmla="*/ 23751 h 84984"/>
                <a:gd name="connsiteX5" fmla="*/ 80386 w 84790"/>
                <a:gd name="connsiteY5" fmla="*/ 23751 h 8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90" h="84984">
                  <a:moveTo>
                    <a:pt x="80337" y="23751"/>
                  </a:moveTo>
                  <a:cubicBezTo>
                    <a:pt x="90774" y="44819"/>
                    <a:pt x="82239" y="70277"/>
                    <a:pt x="61269" y="80616"/>
                  </a:cubicBezTo>
                  <a:cubicBezTo>
                    <a:pt x="40298" y="90955"/>
                    <a:pt x="14841" y="82323"/>
                    <a:pt x="4453" y="61254"/>
                  </a:cubicBezTo>
                  <a:cubicBezTo>
                    <a:pt x="-5984" y="40186"/>
                    <a:pt x="2551" y="14729"/>
                    <a:pt x="23521" y="4390"/>
                  </a:cubicBezTo>
                  <a:cubicBezTo>
                    <a:pt x="44492" y="-5998"/>
                    <a:pt x="69950" y="2683"/>
                    <a:pt x="80386" y="23751"/>
                  </a:cubicBezTo>
                  <a:lnTo>
                    <a:pt x="80386" y="23751"/>
                  </a:lnTo>
                  <a:close/>
                </a:path>
              </a:pathLst>
            </a:custGeom>
            <a:solidFill>
              <a:srgbClr val="FFFFFF"/>
            </a:solidFill>
            <a:ln w="4874" cap="flat">
              <a:noFill/>
              <a:prstDash val="solid"/>
              <a:miter/>
            </a:ln>
          </p:spPr>
          <p:txBody>
            <a:bodyPr rtlCol="1" anchor="ctr"/>
            <a:lstStyle/>
            <a:p>
              <a:endParaRPr lang="fa-IR"/>
            </a:p>
          </p:txBody>
        </p:sp>
        <p:sp>
          <p:nvSpPr>
            <p:cNvPr id="728" name="Freeform: Shape 727">
              <a:extLst>
                <a:ext uri="{FF2B5EF4-FFF2-40B4-BE49-F238E27FC236}">
                  <a16:creationId xmlns:a16="http://schemas.microsoft.com/office/drawing/2014/main" id="{BDC79ED2-0F5F-8C8C-C122-FFF237BD5EE1}"/>
                </a:ext>
              </a:extLst>
            </p:cNvPr>
            <p:cNvSpPr/>
            <p:nvPr/>
          </p:nvSpPr>
          <p:spPr>
            <a:xfrm>
              <a:off x="5495494" y="2381406"/>
              <a:ext cx="91798" cy="91910"/>
            </a:xfrm>
            <a:custGeom>
              <a:avLst/>
              <a:gdLst>
                <a:gd name="connsiteX0" fmla="*/ 46197 w 91798"/>
                <a:gd name="connsiteY0" fmla="*/ 91911 h 91910"/>
                <a:gd name="connsiteX1" fmla="*/ 4841 w 91798"/>
                <a:gd name="connsiteY1" fmla="*/ 66258 h 91910"/>
                <a:gd name="connsiteX2" fmla="*/ 2402 w 91798"/>
                <a:gd name="connsiteY2" fmla="*/ 31145 h 91910"/>
                <a:gd name="connsiteX3" fmla="*/ 25470 w 91798"/>
                <a:gd name="connsiteY3" fmla="*/ 4712 h 91910"/>
                <a:gd name="connsiteX4" fmla="*/ 86968 w 91798"/>
                <a:gd name="connsiteY4" fmla="*/ 25634 h 91910"/>
                <a:gd name="connsiteX5" fmla="*/ 89357 w 91798"/>
                <a:gd name="connsiteY5" fmla="*/ 60845 h 91910"/>
                <a:gd name="connsiteX6" fmla="*/ 66338 w 91798"/>
                <a:gd name="connsiteY6" fmla="*/ 87180 h 91910"/>
                <a:gd name="connsiteX7" fmla="*/ 46148 w 91798"/>
                <a:gd name="connsiteY7" fmla="*/ 91911 h 91910"/>
                <a:gd name="connsiteX8" fmla="*/ 45709 w 91798"/>
                <a:gd name="connsiteY8" fmla="*/ 6906 h 91910"/>
                <a:gd name="connsiteX9" fmla="*/ 28640 w 91798"/>
                <a:gd name="connsiteY9" fmla="*/ 10905 h 91910"/>
                <a:gd name="connsiteX10" fmla="*/ 9083 w 91798"/>
                <a:gd name="connsiteY10" fmla="*/ 33339 h 91910"/>
                <a:gd name="connsiteX11" fmla="*/ 11132 w 91798"/>
                <a:gd name="connsiteY11" fmla="*/ 63137 h 91910"/>
                <a:gd name="connsiteX12" fmla="*/ 63315 w 91798"/>
                <a:gd name="connsiteY12" fmla="*/ 80889 h 91910"/>
                <a:gd name="connsiteX13" fmla="*/ 82822 w 91798"/>
                <a:gd name="connsiteY13" fmla="*/ 58601 h 91910"/>
                <a:gd name="connsiteX14" fmla="*/ 80774 w 91798"/>
                <a:gd name="connsiteY14" fmla="*/ 28706 h 91910"/>
                <a:gd name="connsiteX15" fmla="*/ 80774 w 91798"/>
                <a:gd name="connsiteY15" fmla="*/ 28706 h 91910"/>
                <a:gd name="connsiteX16" fmla="*/ 45709 w 91798"/>
                <a:gd name="connsiteY16" fmla="*/ 6906 h 9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98" h="91910">
                  <a:moveTo>
                    <a:pt x="46197" y="91911"/>
                  </a:moveTo>
                  <a:cubicBezTo>
                    <a:pt x="29274" y="91911"/>
                    <a:pt x="12887" y="82498"/>
                    <a:pt x="4841" y="66258"/>
                  </a:cubicBezTo>
                  <a:cubicBezTo>
                    <a:pt x="-622" y="55236"/>
                    <a:pt x="-1499" y="42751"/>
                    <a:pt x="2402" y="31145"/>
                  </a:cubicBezTo>
                  <a:cubicBezTo>
                    <a:pt x="6304" y="19537"/>
                    <a:pt x="14497" y="10125"/>
                    <a:pt x="25470" y="4712"/>
                  </a:cubicBezTo>
                  <a:cubicBezTo>
                    <a:pt x="48099" y="-6456"/>
                    <a:pt x="75702" y="2907"/>
                    <a:pt x="86968" y="25634"/>
                  </a:cubicBezTo>
                  <a:cubicBezTo>
                    <a:pt x="92430" y="36704"/>
                    <a:pt x="93308" y="49189"/>
                    <a:pt x="89357" y="60845"/>
                  </a:cubicBezTo>
                  <a:cubicBezTo>
                    <a:pt x="85456" y="72403"/>
                    <a:pt x="77263" y="81767"/>
                    <a:pt x="66338" y="87180"/>
                  </a:cubicBezTo>
                  <a:cubicBezTo>
                    <a:pt x="59852" y="90399"/>
                    <a:pt x="52976" y="91911"/>
                    <a:pt x="46148" y="91911"/>
                  </a:cubicBezTo>
                  <a:close/>
                  <a:moveTo>
                    <a:pt x="45709" y="6906"/>
                  </a:moveTo>
                  <a:cubicBezTo>
                    <a:pt x="39954" y="6906"/>
                    <a:pt x="34102" y="8174"/>
                    <a:pt x="28640" y="10905"/>
                  </a:cubicBezTo>
                  <a:cubicBezTo>
                    <a:pt x="19325" y="15490"/>
                    <a:pt x="12400" y="23439"/>
                    <a:pt x="9083" y="33339"/>
                  </a:cubicBezTo>
                  <a:cubicBezTo>
                    <a:pt x="5767" y="43190"/>
                    <a:pt x="6499" y="53773"/>
                    <a:pt x="11132" y="63137"/>
                  </a:cubicBezTo>
                  <a:cubicBezTo>
                    <a:pt x="20691" y="82449"/>
                    <a:pt x="44100" y="90399"/>
                    <a:pt x="63315" y="80889"/>
                  </a:cubicBezTo>
                  <a:cubicBezTo>
                    <a:pt x="72581" y="76305"/>
                    <a:pt x="79506" y="68404"/>
                    <a:pt x="82822" y="58601"/>
                  </a:cubicBezTo>
                  <a:cubicBezTo>
                    <a:pt x="86187" y="48701"/>
                    <a:pt x="85456" y="38118"/>
                    <a:pt x="80774" y="28706"/>
                  </a:cubicBezTo>
                  <a:lnTo>
                    <a:pt x="80774" y="28706"/>
                  </a:lnTo>
                  <a:cubicBezTo>
                    <a:pt x="73946" y="14953"/>
                    <a:pt x="60047" y="6906"/>
                    <a:pt x="45709" y="6906"/>
                  </a:cubicBezTo>
                  <a:close/>
                </a:path>
              </a:pathLst>
            </a:custGeom>
            <a:solidFill>
              <a:srgbClr val="113F4E"/>
            </a:solidFill>
            <a:ln w="4874" cap="flat">
              <a:noFill/>
              <a:prstDash val="solid"/>
              <a:miter/>
            </a:ln>
          </p:spPr>
          <p:txBody>
            <a:bodyPr rtlCol="1" anchor="ctr"/>
            <a:lstStyle/>
            <a:p>
              <a:endParaRPr lang="fa-IR"/>
            </a:p>
          </p:txBody>
        </p:sp>
        <p:sp>
          <p:nvSpPr>
            <p:cNvPr id="729" name="Freeform: Shape 728">
              <a:extLst>
                <a:ext uri="{FF2B5EF4-FFF2-40B4-BE49-F238E27FC236}">
                  <a16:creationId xmlns:a16="http://schemas.microsoft.com/office/drawing/2014/main" id="{834EABCD-ED68-DBA9-F507-36EE76F9EC85}"/>
                </a:ext>
              </a:extLst>
            </p:cNvPr>
            <p:cNvSpPr/>
            <p:nvPr/>
          </p:nvSpPr>
          <p:spPr>
            <a:xfrm>
              <a:off x="5510283" y="2418939"/>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8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190" y="35065"/>
                    <a:pt x="17362" y="33797"/>
                  </a:cubicBezTo>
                  <a:cubicBezTo>
                    <a:pt x="7462" y="29456"/>
                    <a:pt x="1463" y="17996"/>
                    <a:pt x="0" y="634"/>
                  </a:cubicBezTo>
                  <a:lnTo>
                    <a:pt x="7315" y="0"/>
                  </a:lnTo>
                  <a:cubicBezTo>
                    <a:pt x="8535" y="14289"/>
                    <a:pt x="13119" y="23897"/>
                    <a:pt x="20288" y="27067"/>
                  </a:cubicBezTo>
                  <a:cubicBezTo>
                    <a:pt x="28188" y="30529"/>
                    <a:pt x="39600" y="26677"/>
                    <a:pt x="53353" y="16045"/>
                  </a:cubicBezTo>
                  <a:lnTo>
                    <a:pt x="57840" y="21848"/>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730" name="Freeform: Shape 729">
              <a:extLst>
                <a:ext uri="{FF2B5EF4-FFF2-40B4-BE49-F238E27FC236}">
                  <a16:creationId xmlns:a16="http://schemas.microsoft.com/office/drawing/2014/main" id="{7C9311F9-C6C1-4ADF-869F-CF4E71A11862}"/>
                </a:ext>
              </a:extLst>
            </p:cNvPr>
            <p:cNvSpPr/>
            <p:nvPr/>
          </p:nvSpPr>
          <p:spPr>
            <a:xfrm>
              <a:off x="5479202" y="2304283"/>
              <a:ext cx="84838" cy="84984"/>
            </a:xfrm>
            <a:custGeom>
              <a:avLst/>
              <a:gdLst>
                <a:gd name="connsiteX0" fmla="*/ 80386 w 84838"/>
                <a:gd name="connsiteY0" fmla="*/ 23751 h 84984"/>
                <a:gd name="connsiteX1" fmla="*/ 61317 w 84838"/>
                <a:gd name="connsiteY1" fmla="*/ 80616 h 84984"/>
                <a:gd name="connsiteX2" fmla="*/ 4453 w 84838"/>
                <a:gd name="connsiteY2" fmla="*/ 61254 h 84984"/>
                <a:gd name="connsiteX3" fmla="*/ 23521 w 84838"/>
                <a:gd name="connsiteY3" fmla="*/ 4390 h 84984"/>
                <a:gd name="connsiteX4" fmla="*/ 80337 w 84838"/>
                <a:gd name="connsiteY4" fmla="*/ 23751 h 84984"/>
                <a:gd name="connsiteX5" fmla="*/ 80337 w 84838"/>
                <a:gd name="connsiteY5" fmla="*/ 23751 h 8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838" h="84984">
                  <a:moveTo>
                    <a:pt x="80386" y="23751"/>
                  </a:moveTo>
                  <a:cubicBezTo>
                    <a:pt x="90823" y="44819"/>
                    <a:pt x="82288" y="70277"/>
                    <a:pt x="61317" y="80616"/>
                  </a:cubicBezTo>
                  <a:cubicBezTo>
                    <a:pt x="40347" y="90955"/>
                    <a:pt x="14889" y="82323"/>
                    <a:pt x="4453" y="61254"/>
                  </a:cubicBezTo>
                  <a:cubicBezTo>
                    <a:pt x="-5984" y="40186"/>
                    <a:pt x="2551" y="14729"/>
                    <a:pt x="23521" y="4390"/>
                  </a:cubicBezTo>
                  <a:cubicBezTo>
                    <a:pt x="44492" y="-5998"/>
                    <a:pt x="69950" y="2683"/>
                    <a:pt x="80337" y="23751"/>
                  </a:cubicBezTo>
                  <a:lnTo>
                    <a:pt x="80337" y="23751"/>
                  </a:lnTo>
                  <a:close/>
                </a:path>
              </a:pathLst>
            </a:custGeom>
            <a:solidFill>
              <a:srgbClr val="FFFFFF"/>
            </a:solidFill>
            <a:ln w="4874" cap="flat">
              <a:noFill/>
              <a:prstDash val="solid"/>
              <a:miter/>
            </a:ln>
          </p:spPr>
          <p:txBody>
            <a:bodyPr rtlCol="1" anchor="ctr"/>
            <a:lstStyle/>
            <a:p>
              <a:endParaRPr lang="fa-IR"/>
            </a:p>
          </p:txBody>
        </p:sp>
        <p:sp>
          <p:nvSpPr>
            <p:cNvPr id="731" name="Freeform: Shape 730">
              <a:extLst>
                <a:ext uri="{FF2B5EF4-FFF2-40B4-BE49-F238E27FC236}">
                  <a16:creationId xmlns:a16="http://schemas.microsoft.com/office/drawing/2014/main" id="{AD10032A-2676-0E29-4813-50BFAD67D39B}"/>
                </a:ext>
              </a:extLst>
            </p:cNvPr>
            <p:cNvSpPr/>
            <p:nvPr/>
          </p:nvSpPr>
          <p:spPr>
            <a:xfrm>
              <a:off x="5475703" y="2300867"/>
              <a:ext cx="91788" cy="91931"/>
            </a:xfrm>
            <a:custGeom>
              <a:avLst/>
              <a:gdLst>
                <a:gd name="connsiteX0" fmla="*/ 46187 w 91788"/>
                <a:gd name="connsiteY0" fmla="*/ 91932 h 91931"/>
                <a:gd name="connsiteX1" fmla="*/ 4831 w 91788"/>
                <a:gd name="connsiteY1" fmla="*/ 66279 h 91931"/>
                <a:gd name="connsiteX2" fmla="*/ 2441 w 91788"/>
                <a:gd name="connsiteY2" fmla="*/ 31068 h 91931"/>
                <a:gd name="connsiteX3" fmla="*/ 25460 w 91788"/>
                <a:gd name="connsiteY3" fmla="*/ 4733 h 91931"/>
                <a:gd name="connsiteX4" fmla="*/ 86958 w 91788"/>
                <a:gd name="connsiteY4" fmla="*/ 25655 h 91931"/>
                <a:gd name="connsiteX5" fmla="*/ 89347 w 91788"/>
                <a:gd name="connsiteY5" fmla="*/ 60866 h 91931"/>
                <a:gd name="connsiteX6" fmla="*/ 66328 w 91788"/>
                <a:gd name="connsiteY6" fmla="*/ 87201 h 91931"/>
                <a:gd name="connsiteX7" fmla="*/ 46138 w 91788"/>
                <a:gd name="connsiteY7" fmla="*/ 91932 h 91931"/>
                <a:gd name="connsiteX8" fmla="*/ 45650 w 91788"/>
                <a:gd name="connsiteY8" fmla="*/ 6928 h 91931"/>
                <a:gd name="connsiteX9" fmla="*/ 28581 w 91788"/>
                <a:gd name="connsiteY9" fmla="*/ 10927 h 91931"/>
                <a:gd name="connsiteX10" fmla="*/ 9074 w 91788"/>
                <a:gd name="connsiteY10" fmla="*/ 33263 h 91931"/>
                <a:gd name="connsiteX11" fmla="*/ 11122 w 91788"/>
                <a:gd name="connsiteY11" fmla="*/ 63158 h 91931"/>
                <a:gd name="connsiteX12" fmla="*/ 63305 w 91788"/>
                <a:gd name="connsiteY12" fmla="*/ 80959 h 91931"/>
                <a:gd name="connsiteX13" fmla="*/ 82812 w 91788"/>
                <a:gd name="connsiteY13" fmla="*/ 58623 h 91931"/>
                <a:gd name="connsiteX14" fmla="*/ 80764 w 91788"/>
                <a:gd name="connsiteY14" fmla="*/ 28727 h 91931"/>
                <a:gd name="connsiteX15" fmla="*/ 80764 w 91788"/>
                <a:gd name="connsiteY15" fmla="*/ 28727 h 91931"/>
                <a:gd name="connsiteX16" fmla="*/ 45699 w 91788"/>
                <a:gd name="connsiteY16" fmla="*/ 6928 h 9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8" h="91931">
                  <a:moveTo>
                    <a:pt x="46187" y="91932"/>
                  </a:moveTo>
                  <a:cubicBezTo>
                    <a:pt x="29264" y="91932"/>
                    <a:pt x="12878" y="82519"/>
                    <a:pt x="4831" y="66279"/>
                  </a:cubicBezTo>
                  <a:cubicBezTo>
                    <a:pt x="-631" y="55209"/>
                    <a:pt x="-1509" y="42724"/>
                    <a:pt x="2441" y="31068"/>
                  </a:cubicBezTo>
                  <a:cubicBezTo>
                    <a:pt x="6343" y="19510"/>
                    <a:pt x="14536" y="10146"/>
                    <a:pt x="25460" y="4733"/>
                  </a:cubicBezTo>
                  <a:cubicBezTo>
                    <a:pt x="48089" y="-6484"/>
                    <a:pt x="75692" y="2929"/>
                    <a:pt x="86958" y="25655"/>
                  </a:cubicBezTo>
                  <a:cubicBezTo>
                    <a:pt x="92420" y="36725"/>
                    <a:pt x="93298" y="49210"/>
                    <a:pt x="89347" y="60866"/>
                  </a:cubicBezTo>
                  <a:cubicBezTo>
                    <a:pt x="85446" y="72473"/>
                    <a:pt x="77253" y="81788"/>
                    <a:pt x="66328" y="87201"/>
                  </a:cubicBezTo>
                  <a:cubicBezTo>
                    <a:pt x="59842" y="90420"/>
                    <a:pt x="52966" y="91932"/>
                    <a:pt x="46138" y="91932"/>
                  </a:cubicBezTo>
                  <a:close/>
                  <a:moveTo>
                    <a:pt x="45650" y="6928"/>
                  </a:moveTo>
                  <a:cubicBezTo>
                    <a:pt x="39896" y="6928"/>
                    <a:pt x="34043" y="8196"/>
                    <a:pt x="28581" y="10927"/>
                  </a:cubicBezTo>
                  <a:cubicBezTo>
                    <a:pt x="19315" y="15511"/>
                    <a:pt x="12390" y="23412"/>
                    <a:pt x="9074" y="33263"/>
                  </a:cubicBezTo>
                  <a:cubicBezTo>
                    <a:pt x="5709" y="43163"/>
                    <a:pt x="6440" y="53746"/>
                    <a:pt x="11122" y="63158"/>
                  </a:cubicBezTo>
                  <a:cubicBezTo>
                    <a:pt x="20681" y="82471"/>
                    <a:pt x="44090" y="90420"/>
                    <a:pt x="63305" y="80959"/>
                  </a:cubicBezTo>
                  <a:cubicBezTo>
                    <a:pt x="72571" y="76375"/>
                    <a:pt x="79496" y="68474"/>
                    <a:pt x="82812" y="58623"/>
                  </a:cubicBezTo>
                  <a:cubicBezTo>
                    <a:pt x="86177" y="48723"/>
                    <a:pt x="85446" y="38140"/>
                    <a:pt x="80764" y="28727"/>
                  </a:cubicBezTo>
                  <a:lnTo>
                    <a:pt x="80764" y="28727"/>
                  </a:lnTo>
                  <a:cubicBezTo>
                    <a:pt x="73936" y="14975"/>
                    <a:pt x="60037" y="6928"/>
                    <a:pt x="45699" y="6928"/>
                  </a:cubicBezTo>
                  <a:close/>
                </a:path>
              </a:pathLst>
            </a:custGeom>
            <a:solidFill>
              <a:srgbClr val="113F4E"/>
            </a:solidFill>
            <a:ln w="4874" cap="flat">
              <a:noFill/>
              <a:prstDash val="solid"/>
              <a:miter/>
            </a:ln>
          </p:spPr>
          <p:txBody>
            <a:bodyPr rtlCol="1" anchor="ctr"/>
            <a:lstStyle/>
            <a:p>
              <a:endParaRPr lang="fa-IR"/>
            </a:p>
          </p:txBody>
        </p:sp>
        <p:sp>
          <p:nvSpPr>
            <p:cNvPr id="732" name="Freeform: Shape 731">
              <a:extLst>
                <a:ext uri="{FF2B5EF4-FFF2-40B4-BE49-F238E27FC236}">
                  <a16:creationId xmlns:a16="http://schemas.microsoft.com/office/drawing/2014/main" id="{FC77250C-E9D5-E141-8F9C-A66FBADBF91D}"/>
                </a:ext>
              </a:extLst>
            </p:cNvPr>
            <p:cNvSpPr/>
            <p:nvPr/>
          </p:nvSpPr>
          <p:spPr>
            <a:xfrm>
              <a:off x="5490483" y="2338421"/>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9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190" y="35065"/>
                    <a:pt x="17362" y="33797"/>
                  </a:cubicBezTo>
                  <a:cubicBezTo>
                    <a:pt x="7462" y="29456"/>
                    <a:pt x="1463" y="17996"/>
                    <a:pt x="0" y="634"/>
                  </a:cubicBezTo>
                  <a:lnTo>
                    <a:pt x="7315" y="0"/>
                  </a:lnTo>
                  <a:cubicBezTo>
                    <a:pt x="8486" y="14289"/>
                    <a:pt x="13119" y="23897"/>
                    <a:pt x="20288" y="27067"/>
                  </a:cubicBezTo>
                  <a:cubicBezTo>
                    <a:pt x="28188" y="30529"/>
                    <a:pt x="39600" y="26677"/>
                    <a:pt x="53353" y="16045"/>
                  </a:cubicBezTo>
                  <a:lnTo>
                    <a:pt x="57840" y="21849"/>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733" name="Freeform: Shape 732">
              <a:extLst>
                <a:ext uri="{FF2B5EF4-FFF2-40B4-BE49-F238E27FC236}">
                  <a16:creationId xmlns:a16="http://schemas.microsoft.com/office/drawing/2014/main" id="{3119B4C9-799F-1AE8-D0B7-B5E66BEA244F}"/>
                </a:ext>
              </a:extLst>
            </p:cNvPr>
            <p:cNvSpPr/>
            <p:nvPr/>
          </p:nvSpPr>
          <p:spPr>
            <a:xfrm>
              <a:off x="6131121" y="1637424"/>
              <a:ext cx="85134" cy="84599"/>
            </a:xfrm>
            <a:custGeom>
              <a:avLst/>
              <a:gdLst>
                <a:gd name="connsiteX0" fmla="*/ 39885 w 85134"/>
                <a:gd name="connsiteY0" fmla="*/ 90 h 84599"/>
                <a:gd name="connsiteX1" fmla="*/ 89 w 85134"/>
                <a:gd name="connsiteY1" fmla="*/ 45006 h 84599"/>
                <a:gd name="connsiteX2" fmla="*/ 45249 w 85134"/>
                <a:gd name="connsiteY2" fmla="*/ 84509 h 84599"/>
                <a:gd name="connsiteX3" fmla="*/ 85045 w 85134"/>
                <a:gd name="connsiteY3" fmla="*/ 39593 h 84599"/>
                <a:gd name="connsiteX4" fmla="*/ 39885 w 85134"/>
                <a:gd name="connsiteY4" fmla="*/ 90 h 84599"/>
                <a:gd name="connsiteX5" fmla="*/ 39885 w 85134"/>
                <a:gd name="connsiteY5" fmla="*/ 90 h 8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34" h="84599">
                  <a:moveTo>
                    <a:pt x="39885" y="90"/>
                  </a:moveTo>
                  <a:cubicBezTo>
                    <a:pt x="16427" y="1553"/>
                    <a:pt x="-1422" y="21695"/>
                    <a:pt x="89" y="45006"/>
                  </a:cubicBezTo>
                  <a:cubicBezTo>
                    <a:pt x="1552" y="68318"/>
                    <a:pt x="21792" y="86021"/>
                    <a:pt x="45249" y="84509"/>
                  </a:cubicBezTo>
                  <a:cubicBezTo>
                    <a:pt x="68707" y="82997"/>
                    <a:pt x="86557" y="62904"/>
                    <a:pt x="85045" y="39593"/>
                  </a:cubicBezTo>
                  <a:cubicBezTo>
                    <a:pt x="83582" y="16281"/>
                    <a:pt x="63343" y="-1422"/>
                    <a:pt x="39885" y="90"/>
                  </a:cubicBezTo>
                  <a:lnTo>
                    <a:pt x="39885" y="90"/>
                  </a:lnTo>
                  <a:close/>
                </a:path>
              </a:pathLst>
            </a:custGeom>
            <a:solidFill>
              <a:srgbClr val="FFFFFF"/>
            </a:solidFill>
            <a:ln w="4874" cap="flat">
              <a:noFill/>
              <a:prstDash val="solid"/>
              <a:miter/>
            </a:ln>
          </p:spPr>
          <p:txBody>
            <a:bodyPr rtlCol="1" anchor="ctr"/>
            <a:lstStyle/>
            <a:p>
              <a:endParaRPr lang="fa-IR"/>
            </a:p>
          </p:txBody>
        </p:sp>
        <p:sp>
          <p:nvSpPr>
            <p:cNvPr id="734" name="Freeform: Shape 733">
              <a:extLst>
                <a:ext uri="{FF2B5EF4-FFF2-40B4-BE49-F238E27FC236}">
                  <a16:creationId xmlns:a16="http://schemas.microsoft.com/office/drawing/2014/main" id="{29189754-36C7-64CF-4FEF-B0AAAF9BA54A}"/>
                </a:ext>
              </a:extLst>
            </p:cNvPr>
            <p:cNvSpPr/>
            <p:nvPr/>
          </p:nvSpPr>
          <p:spPr>
            <a:xfrm>
              <a:off x="6127603" y="1633907"/>
              <a:ext cx="92120" cy="91586"/>
            </a:xfrm>
            <a:custGeom>
              <a:avLst/>
              <a:gdLst>
                <a:gd name="connsiteX0" fmla="*/ 46036 w 92120"/>
                <a:gd name="connsiteY0" fmla="*/ 91586 h 91586"/>
                <a:gd name="connsiteX1" fmla="*/ 96 w 92120"/>
                <a:gd name="connsiteY1" fmla="*/ 48719 h 91586"/>
                <a:gd name="connsiteX2" fmla="*/ 11410 w 92120"/>
                <a:gd name="connsiteY2" fmla="*/ 15653 h 91586"/>
                <a:gd name="connsiteX3" fmla="*/ 43159 w 92120"/>
                <a:gd name="connsiteY3" fmla="*/ 96 h 91586"/>
                <a:gd name="connsiteX4" fmla="*/ 76517 w 92120"/>
                <a:gd name="connsiteY4" fmla="*/ 11410 h 91586"/>
                <a:gd name="connsiteX5" fmla="*/ 92026 w 92120"/>
                <a:gd name="connsiteY5" fmla="*/ 42866 h 91586"/>
                <a:gd name="connsiteX6" fmla="*/ 80614 w 92120"/>
                <a:gd name="connsiteY6" fmla="*/ 76029 h 91586"/>
                <a:gd name="connsiteX7" fmla="*/ 48963 w 92120"/>
                <a:gd name="connsiteY7" fmla="*/ 91489 h 91586"/>
                <a:gd name="connsiteX8" fmla="*/ 46036 w 92120"/>
                <a:gd name="connsiteY8" fmla="*/ 91586 h 91586"/>
                <a:gd name="connsiteX9" fmla="*/ 46183 w 92120"/>
                <a:gd name="connsiteY9" fmla="*/ 7021 h 91586"/>
                <a:gd name="connsiteX10" fmla="*/ 43647 w 92120"/>
                <a:gd name="connsiteY10" fmla="*/ 7119 h 91586"/>
                <a:gd name="connsiteX11" fmla="*/ 43647 w 92120"/>
                <a:gd name="connsiteY11" fmla="*/ 7119 h 91586"/>
                <a:gd name="connsiteX12" fmla="*/ 16677 w 92120"/>
                <a:gd name="connsiteY12" fmla="*/ 20286 h 91586"/>
                <a:gd name="connsiteX13" fmla="*/ 7119 w 92120"/>
                <a:gd name="connsiteY13" fmla="*/ 48280 h 91586"/>
                <a:gd name="connsiteX14" fmla="*/ 48572 w 92120"/>
                <a:gd name="connsiteY14" fmla="*/ 84515 h 91586"/>
                <a:gd name="connsiteX15" fmla="*/ 75444 w 92120"/>
                <a:gd name="connsiteY15" fmla="*/ 71396 h 91586"/>
                <a:gd name="connsiteX16" fmla="*/ 85100 w 92120"/>
                <a:gd name="connsiteY16" fmla="*/ 43305 h 91586"/>
                <a:gd name="connsiteX17" fmla="*/ 71933 w 92120"/>
                <a:gd name="connsiteY17" fmla="*/ 16677 h 91586"/>
                <a:gd name="connsiteX18" fmla="*/ 46183 w 92120"/>
                <a:gd name="connsiteY18" fmla="*/ 7021 h 9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20" h="91586">
                  <a:moveTo>
                    <a:pt x="46036" y="91586"/>
                  </a:moveTo>
                  <a:cubicBezTo>
                    <a:pt x="21944" y="91586"/>
                    <a:pt x="1608" y="72908"/>
                    <a:pt x="96" y="48719"/>
                  </a:cubicBezTo>
                  <a:cubicBezTo>
                    <a:pt x="-684" y="36575"/>
                    <a:pt x="3315" y="24822"/>
                    <a:pt x="11410" y="15653"/>
                  </a:cubicBezTo>
                  <a:cubicBezTo>
                    <a:pt x="19555" y="6387"/>
                    <a:pt x="30820" y="876"/>
                    <a:pt x="43159" y="96"/>
                  </a:cubicBezTo>
                  <a:cubicBezTo>
                    <a:pt x="55449" y="-684"/>
                    <a:pt x="67300" y="3315"/>
                    <a:pt x="76517" y="11410"/>
                  </a:cubicBezTo>
                  <a:cubicBezTo>
                    <a:pt x="85734" y="19506"/>
                    <a:pt x="91245" y="30674"/>
                    <a:pt x="92026" y="42866"/>
                  </a:cubicBezTo>
                  <a:cubicBezTo>
                    <a:pt x="92806" y="55059"/>
                    <a:pt x="88758" y="66861"/>
                    <a:pt x="80614" y="76029"/>
                  </a:cubicBezTo>
                  <a:cubicBezTo>
                    <a:pt x="72469" y="85198"/>
                    <a:pt x="61252" y="90709"/>
                    <a:pt x="48963" y="91489"/>
                  </a:cubicBezTo>
                  <a:cubicBezTo>
                    <a:pt x="47987" y="91538"/>
                    <a:pt x="47012" y="91586"/>
                    <a:pt x="46036" y="91586"/>
                  </a:cubicBezTo>
                  <a:close/>
                  <a:moveTo>
                    <a:pt x="46183" y="7021"/>
                  </a:moveTo>
                  <a:cubicBezTo>
                    <a:pt x="45354" y="7021"/>
                    <a:pt x="44476" y="7021"/>
                    <a:pt x="43647" y="7119"/>
                  </a:cubicBezTo>
                  <a:lnTo>
                    <a:pt x="43647" y="7119"/>
                  </a:lnTo>
                  <a:cubicBezTo>
                    <a:pt x="33161" y="7801"/>
                    <a:pt x="23603" y="12483"/>
                    <a:pt x="16677" y="20286"/>
                  </a:cubicBezTo>
                  <a:cubicBezTo>
                    <a:pt x="9850" y="28041"/>
                    <a:pt x="6436" y="37989"/>
                    <a:pt x="7119" y="48280"/>
                  </a:cubicBezTo>
                  <a:cubicBezTo>
                    <a:pt x="8484" y="69640"/>
                    <a:pt x="27016" y="85832"/>
                    <a:pt x="48572" y="84515"/>
                  </a:cubicBezTo>
                  <a:cubicBezTo>
                    <a:pt x="59009" y="83832"/>
                    <a:pt x="68519" y="79199"/>
                    <a:pt x="75444" y="71396"/>
                  </a:cubicBezTo>
                  <a:cubicBezTo>
                    <a:pt x="82321" y="63593"/>
                    <a:pt x="85783" y="53644"/>
                    <a:pt x="85100" y="43305"/>
                  </a:cubicBezTo>
                  <a:cubicBezTo>
                    <a:pt x="84466" y="32966"/>
                    <a:pt x="79784" y="23505"/>
                    <a:pt x="71933" y="16677"/>
                  </a:cubicBezTo>
                  <a:cubicBezTo>
                    <a:pt x="64764" y="10386"/>
                    <a:pt x="55693" y="7021"/>
                    <a:pt x="46183" y="7021"/>
                  </a:cubicBezTo>
                  <a:close/>
                </a:path>
              </a:pathLst>
            </a:custGeom>
            <a:solidFill>
              <a:srgbClr val="113F4E"/>
            </a:solidFill>
            <a:ln w="4874" cap="flat">
              <a:noFill/>
              <a:prstDash val="solid"/>
              <a:miter/>
            </a:ln>
          </p:spPr>
          <p:txBody>
            <a:bodyPr rtlCol="1" anchor="ctr"/>
            <a:lstStyle/>
            <a:p>
              <a:endParaRPr lang="fa-IR"/>
            </a:p>
          </p:txBody>
        </p:sp>
        <p:sp>
          <p:nvSpPr>
            <p:cNvPr id="735" name="Freeform: Shape 734">
              <a:extLst>
                <a:ext uri="{FF2B5EF4-FFF2-40B4-BE49-F238E27FC236}">
                  <a16:creationId xmlns:a16="http://schemas.microsoft.com/office/drawing/2014/main" id="{3DBF8321-8897-ADD9-B877-836D0DEDB2E2}"/>
                </a:ext>
              </a:extLst>
            </p:cNvPr>
            <p:cNvSpPr/>
            <p:nvPr/>
          </p:nvSpPr>
          <p:spPr>
            <a:xfrm>
              <a:off x="6147685" y="1663313"/>
              <a:ext cx="48241" cy="45501"/>
            </a:xfrm>
            <a:custGeom>
              <a:avLst/>
              <a:gdLst>
                <a:gd name="connsiteX0" fmla="*/ 25466 w 48241"/>
                <a:gd name="connsiteY0" fmla="*/ 45453 h 45501"/>
                <a:gd name="connsiteX1" fmla="*/ 10787 w 48241"/>
                <a:gd name="connsiteY1" fmla="*/ 41015 h 45501"/>
                <a:gd name="connsiteX2" fmla="*/ 984 w 48241"/>
                <a:gd name="connsiteY2" fmla="*/ 0 h 45501"/>
                <a:gd name="connsiteX3" fmla="*/ 8251 w 48241"/>
                <a:gd name="connsiteY3" fmla="*/ 1024 h 45501"/>
                <a:gd name="connsiteX4" fmla="*/ 15127 w 48241"/>
                <a:gd name="connsiteY4" fmla="*/ 35114 h 45501"/>
                <a:gd name="connsiteX5" fmla="*/ 45120 w 48241"/>
                <a:gd name="connsiteY5" fmla="*/ 32870 h 45501"/>
                <a:gd name="connsiteX6" fmla="*/ 48242 w 48241"/>
                <a:gd name="connsiteY6" fmla="*/ 39503 h 45501"/>
                <a:gd name="connsiteX7" fmla="*/ 25466 w 48241"/>
                <a:gd name="connsiteY7" fmla="*/ 45501 h 4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41" h="45501">
                  <a:moveTo>
                    <a:pt x="25466" y="45453"/>
                  </a:moveTo>
                  <a:cubicBezTo>
                    <a:pt x="19760" y="45453"/>
                    <a:pt x="14835" y="43990"/>
                    <a:pt x="10787" y="41015"/>
                  </a:cubicBezTo>
                  <a:cubicBezTo>
                    <a:pt x="1423" y="34138"/>
                    <a:pt x="-1844" y="20337"/>
                    <a:pt x="984" y="0"/>
                  </a:cubicBezTo>
                  <a:lnTo>
                    <a:pt x="8251" y="1024"/>
                  </a:lnTo>
                  <a:cubicBezTo>
                    <a:pt x="5861" y="18240"/>
                    <a:pt x="8251" y="30042"/>
                    <a:pt x="15127" y="35114"/>
                  </a:cubicBezTo>
                  <a:cubicBezTo>
                    <a:pt x="21419" y="39747"/>
                    <a:pt x="32099" y="38966"/>
                    <a:pt x="45120" y="32870"/>
                  </a:cubicBezTo>
                  <a:lnTo>
                    <a:pt x="48242" y="39503"/>
                  </a:lnTo>
                  <a:cubicBezTo>
                    <a:pt x="39756" y="43502"/>
                    <a:pt x="32099" y="45501"/>
                    <a:pt x="25466" y="45501"/>
                  </a:cubicBezTo>
                  <a:close/>
                </a:path>
              </a:pathLst>
            </a:custGeom>
            <a:solidFill>
              <a:srgbClr val="113F4E"/>
            </a:solidFill>
            <a:ln w="4874" cap="flat">
              <a:noFill/>
              <a:prstDash val="solid"/>
              <a:miter/>
            </a:ln>
          </p:spPr>
          <p:txBody>
            <a:bodyPr rtlCol="1" anchor="ctr"/>
            <a:lstStyle/>
            <a:p>
              <a:endParaRPr lang="fa-IR"/>
            </a:p>
          </p:txBody>
        </p:sp>
        <p:sp>
          <p:nvSpPr>
            <p:cNvPr id="736" name="Freeform: Shape 735">
              <a:extLst>
                <a:ext uri="{FF2B5EF4-FFF2-40B4-BE49-F238E27FC236}">
                  <a16:creationId xmlns:a16="http://schemas.microsoft.com/office/drawing/2014/main" id="{4E9A25B7-F735-925A-26B0-971047B299DA}"/>
                </a:ext>
              </a:extLst>
            </p:cNvPr>
            <p:cNvSpPr/>
            <p:nvPr/>
          </p:nvSpPr>
          <p:spPr>
            <a:xfrm>
              <a:off x="6213648" y="1654163"/>
              <a:ext cx="85162" cy="84626"/>
            </a:xfrm>
            <a:custGeom>
              <a:avLst/>
              <a:gdLst>
                <a:gd name="connsiteX0" fmla="*/ 44166 w 85162"/>
                <a:gd name="connsiteY0" fmla="*/ 30 h 84626"/>
                <a:gd name="connsiteX1" fmla="*/ 30 w 85162"/>
                <a:gd name="connsiteY1" fmla="*/ 40704 h 84626"/>
                <a:gd name="connsiteX2" fmla="*/ 40996 w 85162"/>
                <a:gd name="connsiteY2" fmla="*/ 84596 h 84626"/>
                <a:gd name="connsiteX3" fmla="*/ 85132 w 85162"/>
                <a:gd name="connsiteY3" fmla="*/ 43923 h 84626"/>
                <a:gd name="connsiteX4" fmla="*/ 44166 w 85162"/>
                <a:gd name="connsiteY4" fmla="*/ 30 h 84626"/>
                <a:gd name="connsiteX5" fmla="*/ 44166 w 85162"/>
                <a:gd name="connsiteY5" fmla="*/ 30 h 8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26">
                  <a:moveTo>
                    <a:pt x="44166" y="30"/>
                  </a:moveTo>
                  <a:cubicBezTo>
                    <a:pt x="20660" y="-847"/>
                    <a:pt x="908" y="17343"/>
                    <a:pt x="30" y="40704"/>
                  </a:cubicBezTo>
                  <a:cubicBezTo>
                    <a:pt x="-848" y="64064"/>
                    <a:pt x="17490" y="83669"/>
                    <a:pt x="40996" y="84596"/>
                  </a:cubicBezTo>
                  <a:cubicBezTo>
                    <a:pt x="64503" y="85474"/>
                    <a:pt x="84254" y="67283"/>
                    <a:pt x="85132" y="43923"/>
                  </a:cubicBezTo>
                  <a:cubicBezTo>
                    <a:pt x="86010" y="20562"/>
                    <a:pt x="67673" y="957"/>
                    <a:pt x="44166" y="30"/>
                  </a:cubicBezTo>
                  <a:lnTo>
                    <a:pt x="44166" y="30"/>
                  </a:lnTo>
                  <a:close/>
                </a:path>
              </a:pathLst>
            </a:custGeom>
            <a:solidFill>
              <a:srgbClr val="FFFFFF"/>
            </a:solidFill>
            <a:ln w="4874" cap="flat">
              <a:noFill/>
              <a:prstDash val="solid"/>
              <a:miter/>
            </a:ln>
          </p:spPr>
          <p:txBody>
            <a:bodyPr rtlCol="1" anchor="ctr"/>
            <a:lstStyle/>
            <a:p>
              <a:endParaRPr lang="fa-IR"/>
            </a:p>
          </p:txBody>
        </p:sp>
        <p:sp>
          <p:nvSpPr>
            <p:cNvPr id="737" name="Freeform: Shape 736">
              <a:extLst>
                <a:ext uri="{FF2B5EF4-FFF2-40B4-BE49-F238E27FC236}">
                  <a16:creationId xmlns:a16="http://schemas.microsoft.com/office/drawing/2014/main" id="{BAA048F5-E365-25F0-DAE5-FC1B79F158E4}"/>
                </a:ext>
              </a:extLst>
            </p:cNvPr>
            <p:cNvSpPr/>
            <p:nvPr/>
          </p:nvSpPr>
          <p:spPr>
            <a:xfrm>
              <a:off x="6210136" y="1650699"/>
              <a:ext cx="92138" cy="91619"/>
            </a:xfrm>
            <a:custGeom>
              <a:avLst/>
              <a:gdLst>
                <a:gd name="connsiteX0" fmla="*/ 46118 w 92138"/>
                <a:gd name="connsiteY0" fmla="*/ 91571 h 91619"/>
                <a:gd name="connsiteX1" fmla="*/ 44362 w 92138"/>
                <a:gd name="connsiteY1" fmla="*/ 91571 h 91619"/>
                <a:gd name="connsiteX2" fmla="*/ 31 w 92138"/>
                <a:gd name="connsiteY2" fmla="*/ 44070 h 91619"/>
                <a:gd name="connsiteX3" fmla="*/ 47776 w 92138"/>
                <a:gd name="connsiteY3" fmla="*/ 31 h 91619"/>
                <a:gd name="connsiteX4" fmla="*/ 47776 w 92138"/>
                <a:gd name="connsiteY4" fmla="*/ 31 h 91619"/>
                <a:gd name="connsiteX5" fmla="*/ 92107 w 92138"/>
                <a:gd name="connsiteY5" fmla="*/ 47532 h 91619"/>
                <a:gd name="connsiteX6" fmla="*/ 46118 w 92138"/>
                <a:gd name="connsiteY6" fmla="*/ 91619 h 91619"/>
                <a:gd name="connsiteX7" fmla="*/ 46020 w 92138"/>
                <a:gd name="connsiteY7" fmla="*/ 6957 h 91619"/>
                <a:gd name="connsiteX8" fmla="*/ 7005 w 92138"/>
                <a:gd name="connsiteY8" fmla="*/ 44314 h 91619"/>
                <a:gd name="connsiteX9" fmla="*/ 44606 w 92138"/>
                <a:gd name="connsiteY9" fmla="*/ 84548 h 91619"/>
                <a:gd name="connsiteX10" fmla="*/ 85133 w 92138"/>
                <a:gd name="connsiteY10" fmla="*/ 47240 h 91619"/>
                <a:gd name="connsiteX11" fmla="*/ 47532 w 92138"/>
                <a:gd name="connsiteY11" fmla="*/ 7005 h 91619"/>
                <a:gd name="connsiteX12" fmla="*/ 47532 w 92138"/>
                <a:gd name="connsiteY12" fmla="*/ 7005 h 91619"/>
                <a:gd name="connsiteX13" fmla="*/ 46069 w 92138"/>
                <a:gd name="connsiteY13" fmla="*/ 7005 h 9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138" h="91619">
                  <a:moveTo>
                    <a:pt x="46118" y="91571"/>
                  </a:moveTo>
                  <a:cubicBezTo>
                    <a:pt x="45533" y="91571"/>
                    <a:pt x="44947" y="91571"/>
                    <a:pt x="44362" y="91571"/>
                  </a:cubicBezTo>
                  <a:cubicBezTo>
                    <a:pt x="18953" y="90595"/>
                    <a:pt x="-895" y="69283"/>
                    <a:pt x="31" y="44070"/>
                  </a:cubicBezTo>
                  <a:cubicBezTo>
                    <a:pt x="958" y="18856"/>
                    <a:pt x="22416" y="-895"/>
                    <a:pt x="47776" y="31"/>
                  </a:cubicBezTo>
                  <a:lnTo>
                    <a:pt x="47776" y="31"/>
                  </a:lnTo>
                  <a:cubicBezTo>
                    <a:pt x="73185" y="1007"/>
                    <a:pt x="93034" y="22319"/>
                    <a:pt x="92107" y="47532"/>
                  </a:cubicBezTo>
                  <a:cubicBezTo>
                    <a:pt x="91180" y="72161"/>
                    <a:pt x="70697" y="91619"/>
                    <a:pt x="46118" y="91619"/>
                  </a:cubicBezTo>
                  <a:close/>
                  <a:moveTo>
                    <a:pt x="46020" y="6957"/>
                  </a:moveTo>
                  <a:cubicBezTo>
                    <a:pt x="25147" y="6957"/>
                    <a:pt x="7785" y="23392"/>
                    <a:pt x="7005" y="44314"/>
                  </a:cubicBezTo>
                  <a:cubicBezTo>
                    <a:pt x="6225" y="65674"/>
                    <a:pt x="23050" y="83768"/>
                    <a:pt x="44606" y="84548"/>
                  </a:cubicBezTo>
                  <a:cubicBezTo>
                    <a:pt x="66113" y="85377"/>
                    <a:pt x="84304" y="68649"/>
                    <a:pt x="85133" y="47240"/>
                  </a:cubicBezTo>
                  <a:cubicBezTo>
                    <a:pt x="85913" y="25879"/>
                    <a:pt x="69088" y="7834"/>
                    <a:pt x="47532" y="7005"/>
                  </a:cubicBezTo>
                  <a:lnTo>
                    <a:pt x="47532" y="7005"/>
                  </a:lnTo>
                  <a:cubicBezTo>
                    <a:pt x="47045" y="7005"/>
                    <a:pt x="46557" y="7005"/>
                    <a:pt x="46069" y="7005"/>
                  </a:cubicBezTo>
                  <a:close/>
                </a:path>
              </a:pathLst>
            </a:custGeom>
            <a:solidFill>
              <a:srgbClr val="113F4E"/>
            </a:solidFill>
            <a:ln w="4874" cap="flat">
              <a:noFill/>
              <a:prstDash val="solid"/>
              <a:miter/>
            </a:ln>
          </p:spPr>
          <p:txBody>
            <a:bodyPr rtlCol="1" anchor="ctr"/>
            <a:lstStyle/>
            <a:p>
              <a:endParaRPr lang="fa-IR"/>
            </a:p>
          </p:txBody>
        </p:sp>
        <p:sp>
          <p:nvSpPr>
            <p:cNvPr id="738" name="Freeform: Shape 737">
              <a:extLst>
                <a:ext uri="{FF2B5EF4-FFF2-40B4-BE49-F238E27FC236}">
                  <a16:creationId xmlns:a16="http://schemas.microsoft.com/office/drawing/2014/main" id="{D56D971F-94A0-10CB-DACA-1A3927A6C944}"/>
                </a:ext>
              </a:extLst>
            </p:cNvPr>
            <p:cNvSpPr/>
            <p:nvPr/>
          </p:nvSpPr>
          <p:spPr>
            <a:xfrm>
              <a:off x="6230357" y="1677602"/>
              <a:ext cx="45696" cy="47939"/>
            </a:xfrm>
            <a:custGeom>
              <a:avLst/>
              <a:gdLst>
                <a:gd name="connsiteX0" fmla="*/ 26043 w 45696"/>
                <a:gd name="connsiteY0" fmla="*/ 47891 h 47939"/>
                <a:gd name="connsiteX1" fmla="*/ 8291 w 45696"/>
                <a:gd name="connsiteY1" fmla="*/ 41795 h 47939"/>
                <a:gd name="connsiteX2" fmla="*/ 2634 w 45696"/>
                <a:gd name="connsiteY2" fmla="*/ 0 h 47939"/>
                <a:gd name="connsiteX3" fmla="*/ 9754 w 45696"/>
                <a:gd name="connsiteY3" fmla="*/ 1756 h 47939"/>
                <a:gd name="connsiteX4" fmla="*/ 13217 w 45696"/>
                <a:gd name="connsiteY4" fmla="*/ 36382 h 47939"/>
                <a:gd name="connsiteX5" fmla="*/ 43258 w 45696"/>
                <a:gd name="connsiteY5" fmla="*/ 37162 h 47939"/>
                <a:gd name="connsiteX6" fmla="*/ 45697 w 45696"/>
                <a:gd name="connsiteY6" fmla="*/ 44087 h 47939"/>
                <a:gd name="connsiteX7" fmla="*/ 26043 w 45696"/>
                <a:gd name="connsiteY7" fmla="*/ 47940 h 4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96" h="47939">
                  <a:moveTo>
                    <a:pt x="26043" y="47891"/>
                  </a:moveTo>
                  <a:cubicBezTo>
                    <a:pt x="18776" y="47891"/>
                    <a:pt x="12778" y="45843"/>
                    <a:pt x="8291" y="41795"/>
                  </a:cubicBezTo>
                  <a:cubicBezTo>
                    <a:pt x="-341" y="33992"/>
                    <a:pt x="-2243" y="19947"/>
                    <a:pt x="2634" y="0"/>
                  </a:cubicBezTo>
                  <a:lnTo>
                    <a:pt x="9754" y="1756"/>
                  </a:lnTo>
                  <a:cubicBezTo>
                    <a:pt x="5657" y="18630"/>
                    <a:pt x="6828" y="30627"/>
                    <a:pt x="13217" y="36382"/>
                  </a:cubicBezTo>
                  <a:cubicBezTo>
                    <a:pt x="19020" y="41649"/>
                    <a:pt x="29701" y="41893"/>
                    <a:pt x="43258" y="37162"/>
                  </a:cubicBezTo>
                  <a:lnTo>
                    <a:pt x="45697" y="44087"/>
                  </a:lnTo>
                  <a:cubicBezTo>
                    <a:pt x="38430" y="46672"/>
                    <a:pt x="31846" y="47940"/>
                    <a:pt x="26043" y="47940"/>
                  </a:cubicBezTo>
                  <a:close/>
                </a:path>
              </a:pathLst>
            </a:custGeom>
            <a:solidFill>
              <a:srgbClr val="113F4E"/>
            </a:solidFill>
            <a:ln w="4874" cap="flat">
              <a:noFill/>
              <a:prstDash val="solid"/>
              <a:miter/>
            </a:ln>
          </p:spPr>
          <p:txBody>
            <a:bodyPr rtlCol="1" anchor="ctr"/>
            <a:lstStyle/>
            <a:p>
              <a:endParaRPr lang="fa-IR"/>
            </a:p>
          </p:txBody>
        </p:sp>
        <p:sp>
          <p:nvSpPr>
            <p:cNvPr id="739" name="Freeform: Shape 738">
              <a:extLst>
                <a:ext uri="{FF2B5EF4-FFF2-40B4-BE49-F238E27FC236}">
                  <a16:creationId xmlns:a16="http://schemas.microsoft.com/office/drawing/2014/main" id="{2AB00771-2D24-F1B6-D3DF-A3EFB69FF707}"/>
                </a:ext>
              </a:extLst>
            </p:cNvPr>
            <p:cNvSpPr/>
            <p:nvPr/>
          </p:nvSpPr>
          <p:spPr>
            <a:xfrm>
              <a:off x="6292313" y="1681563"/>
              <a:ext cx="85162" cy="84640"/>
            </a:xfrm>
            <a:custGeom>
              <a:avLst/>
              <a:gdLst>
                <a:gd name="connsiteX0" fmla="*/ 45873 w 85162"/>
                <a:gd name="connsiteY0" fmla="*/ 135 h 84640"/>
                <a:gd name="connsiteX1" fmla="*/ 128 w 85162"/>
                <a:gd name="connsiteY1" fmla="*/ 39004 h 84640"/>
                <a:gd name="connsiteX2" fmla="*/ 39289 w 85162"/>
                <a:gd name="connsiteY2" fmla="*/ 84506 h 84640"/>
                <a:gd name="connsiteX3" fmla="*/ 85035 w 85162"/>
                <a:gd name="connsiteY3" fmla="*/ 45637 h 84640"/>
                <a:gd name="connsiteX4" fmla="*/ 45873 w 85162"/>
                <a:gd name="connsiteY4" fmla="*/ 184 h 84640"/>
                <a:gd name="connsiteX5" fmla="*/ 45873 w 85162"/>
                <a:gd name="connsiteY5" fmla="*/ 184 h 8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40">
                  <a:moveTo>
                    <a:pt x="45873" y="135"/>
                  </a:moveTo>
                  <a:cubicBezTo>
                    <a:pt x="22415" y="-1718"/>
                    <a:pt x="1932" y="15693"/>
                    <a:pt x="128" y="39004"/>
                  </a:cubicBezTo>
                  <a:cubicBezTo>
                    <a:pt x="-1677" y="62316"/>
                    <a:pt x="15831" y="82652"/>
                    <a:pt x="39289" y="84506"/>
                  </a:cubicBezTo>
                  <a:cubicBezTo>
                    <a:pt x="62747" y="86359"/>
                    <a:pt x="83230" y="68948"/>
                    <a:pt x="85035" y="45637"/>
                  </a:cubicBezTo>
                  <a:cubicBezTo>
                    <a:pt x="86839" y="22325"/>
                    <a:pt x="69331" y="1988"/>
                    <a:pt x="45873" y="184"/>
                  </a:cubicBezTo>
                  <a:lnTo>
                    <a:pt x="45873" y="184"/>
                  </a:lnTo>
                  <a:close/>
                </a:path>
              </a:pathLst>
            </a:custGeom>
            <a:solidFill>
              <a:srgbClr val="FFFFFF"/>
            </a:solidFill>
            <a:ln w="4874" cap="flat">
              <a:noFill/>
              <a:prstDash val="solid"/>
              <a:miter/>
            </a:ln>
          </p:spPr>
          <p:txBody>
            <a:bodyPr rtlCol="1" anchor="ctr"/>
            <a:lstStyle/>
            <a:p>
              <a:endParaRPr lang="fa-IR"/>
            </a:p>
          </p:txBody>
        </p:sp>
        <p:sp>
          <p:nvSpPr>
            <p:cNvPr id="740" name="Freeform: Shape 739">
              <a:extLst>
                <a:ext uri="{FF2B5EF4-FFF2-40B4-BE49-F238E27FC236}">
                  <a16:creationId xmlns:a16="http://schemas.microsoft.com/office/drawing/2014/main" id="{991CD6E2-CEE2-7DA2-3970-429CA138C2DC}"/>
                </a:ext>
              </a:extLst>
            </p:cNvPr>
            <p:cNvSpPr/>
            <p:nvPr/>
          </p:nvSpPr>
          <p:spPr>
            <a:xfrm>
              <a:off x="6288782" y="1677990"/>
              <a:ext cx="92175" cy="91639"/>
            </a:xfrm>
            <a:custGeom>
              <a:avLst/>
              <a:gdLst>
                <a:gd name="connsiteX0" fmla="*/ 46234 w 92175"/>
                <a:gd name="connsiteY0" fmla="*/ 91639 h 91639"/>
                <a:gd name="connsiteX1" fmla="*/ 42527 w 92175"/>
                <a:gd name="connsiteY1" fmla="*/ 91493 h 91639"/>
                <a:gd name="connsiteX2" fmla="*/ 11071 w 92175"/>
                <a:gd name="connsiteY2" fmla="*/ 75594 h 91639"/>
                <a:gd name="connsiteX3" fmla="*/ 147 w 92175"/>
                <a:gd name="connsiteY3" fmla="*/ 42236 h 91639"/>
                <a:gd name="connsiteX4" fmla="*/ 16143 w 92175"/>
                <a:gd name="connsiteY4" fmla="*/ 10975 h 91639"/>
                <a:gd name="connsiteX5" fmla="*/ 49648 w 92175"/>
                <a:gd name="connsiteY5" fmla="*/ 149 h 91639"/>
                <a:gd name="connsiteX6" fmla="*/ 81104 w 92175"/>
                <a:gd name="connsiteY6" fmla="*/ 16047 h 91639"/>
                <a:gd name="connsiteX7" fmla="*/ 92028 w 92175"/>
                <a:gd name="connsiteY7" fmla="*/ 49405 h 91639"/>
                <a:gd name="connsiteX8" fmla="*/ 76032 w 92175"/>
                <a:gd name="connsiteY8" fmla="*/ 80666 h 91639"/>
                <a:gd name="connsiteX9" fmla="*/ 46185 w 92175"/>
                <a:gd name="connsiteY9" fmla="*/ 91639 h 91639"/>
                <a:gd name="connsiteX10" fmla="*/ 45990 w 92175"/>
                <a:gd name="connsiteY10" fmla="*/ 7074 h 91639"/>
                <a:gd name="connsiteX11" fmla="*/ 20679 w 92175"/>
                <a:gd name="connsiteY11" fmla="*/ 16389 h 91639"/>
                <a:gd name="connsiteX12" fmla="*/ 7121 w 92175"/>
                <a:gd name="connsiteY12" fmla="*/ 42870 h 91639"/>
                <a:gd name="connsiteX13" fmla="*/ 16387 w 92175"/>
                <a:gd name="connsiteY13" fmla="*/ 71107 h 91639"/>
                <a:gd name="connsiteX14" fmla="*/ 43064 w 92175"/>
                <a:gd name="connsiteY14" fmla="*/ 84568 h 91639"/>
                <a:gd name="connsiteX15" fmla="*/ 71496 w 92175"/>
                <a:gd name="connsiteY15" fmla="*/ 75399 h 91639"/>
                <a:gd name="connsiteX16" fmla="*/ 85054 w 92175"/>
                <a:gd name="connsiteY16" fmla="*/ 48917 h 91639"/>
                <a:gd name="connsiteX17" fmla="*/ 75788 w 92175"/>
                <a:gd name="connsiteY17" fmla="*/ 20680 h 91639"/>
                <a:gd name="connsiteX18" fmla="*/ 49111 w 92175"/>
                <a:gd name="connsiteY18" fmla="*/ 7220 h 91639"/>
                <a:gd name="connsiteX19" fmla="*/ 49111 w 92175"/>
                <a:gd name="connsiteY19" fmla="*/ 7220 h 91639"/>
                <a:gd name="connsiteX20" fmla="*/ 45990 w 92175"/>
                <a:gd name="connsiteY20" fmla="*/ 7074 h 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175" h="91639">
                  <a:moveTo>
                    <a:pt x="46234" y="91639"/>
                  </a:moveTo>
                  <a:cubicBezTo>
                    <a:pt x="45015" y="91639"/>
                    <a:pt x="43795" y="91639"/>
                    <a:pt x="42527" y="91493"/>
                  </a:cubicBezTo>
                  <a:cubicBezTo>
                    <a:pt x="30238" y="90517"/>
                    <a:pt x="19118" y="84909"/>
                    <a:pt x="11071" y="75594"/>
                  </a:cubicBezTo>
                  <a:cubicBezTo>
                    <a:pt x="3073" y="66279"/>
                    <a:pt x="-828" y="54428"/>
                    <a:pt x="147" y="42236"/>
                  </a:cubicBezTo>
                  <a:cubicBezTo>
                    <a:pt x="1122" y="30044"/>
                    <a:pt x="6780" y="18925"/>
                    <a:pt x="16143" y="10975"/>
                  </a:cubicBezTo>
                  <a:cubicBezTo>
                    <a:pt x="25507" y="3026"/>
                    <a:pt x="37407" y="-827"/>
                    <a:pt x="49648" y="149"/>
                  </a:cubicBezTo>
                  <a:cubicBezTo>
                    <a:pt x="61937" y="1124"/>
                    <a:pt x="73057" y="6732"/>
                    <a:pt x="81104" y="16047"/>
                  </a:cubicBezTo>
                  <a:cubicBezTo>
                    <a:pt x="89102" y="25362"/>
                    <a:pt x="93003" y="37213"/>
                    <a:pt x="92028" y="49405"/>
                  </a:cubicBezTo>
                  <a:cubicBezTo>
                    <a:pt x="91053" y="61597"/>
                    <a:pt x="85395" y="72717"/>
                    <a:pt x="76032" y="80666"/>
                  </a:cubicBezTo>
                  <a:cubicBezTo>
                    <a:pt x="67643" y="87835"/>
                    <a:pt x="57158" y="91639"/>
                    <a:pt x="46185" y="91639"/>
                  </a:cubicBezTo>
                  <a:close/>
                  <a:moveTo>
                    <a:pt x="45990" y="7074"/>
                  </a:moveTo>
                  <a:cubicBezTo>
                    <a:pt x="36724" y="7074"/>
                    <a:pt x="27799" y="10341"/>
                    <a:pt x="20679" y="16389"/>
                  </a:cubicBezTo>
                  <a:cubicBezTo>
                    <a:pt x="12730" y="23119"/>
                    <a:pt x="7950" y="32531"/>
                    <a:pt x="7121" y="42870"/>
                  </a:cubicBezTo>
                  <a:cubicBezTo>
                    <a:pt x="6292" y="53209"/>
                    <a:pt x="9608" y="63207"/>
                    <a:pt x="16387" y="71107"/>
                  </a:cubicBezTo>
                  <a:cubicBezTo>
                    <a:pt x="23166" y="79008"/>
                    <a:pt x="32627" y="83787"/>
                    <a:pt x="43064" y="84568"/>
                  </a:cubicBezTo>
                  <a:cubicBezTo>
                    <a:pt x="53452" y="85348"/>
                    <a:pt x="63596" y="82129"/>
                    <a:pt x="71496" y="75399"/>
                  </a:cubicBezTo>
                  <a:cubicBezTo>
                    <a:pt x="79397" y="68669"/>
                    <a:pt x="84225" y="59257"/>
                    <a:pt x="85054" y="48917"/>
                  </a:cubicBezTo>
                  <a:cubicBezTo>
                    <a:pt x="85883" y="38578"/>
                    <a:pt x="82567" y="28581"/>
                    <a:pt x="75788" y="20680"/>
                  </a:cubicBezTo>
                  <a:cubicBezTo>
                    <a:pt x="69009" y="12780"/>
                    <a:pt x="59499" y="8000"/>
                    <a:pt x="49111" y="7220"/>
                  </a:cubicBezTo>
                  <a:lnTo>
                    <a:pt x="49111" y="7220"/>
                  </a:lnTo>
                  <a:cubicBezTo>
                    <a:pt x="48087" y="7123"/>
                    <a:pt x="47014" y="7074"/>
                    <a:pt x="45990" y="7074"/>
                  </a:cubicBezTo>
                  <a:close/>
                </a:path>
              </a:pathLst>
            </a:custGeom>
            <a:solidFill>
              <a:srgbClr val="113F4E"/>
            </a:solidFill>
            <a:ln w="4874" cap="flat">
              <a:noFill/>
              <a:prstDash val="solid"/>
              <a:miter/>
            </a:ln>
          </p:spPr>
          <p:txBody>
            <a:bodyPr rtlCol="1" anchor="ctr"/>
            <a:lstStyle/>
            <a:p>
              <a:endParaRPr lang="fa-IR"/>
            </a:p>
          </p:txBody>
        </p:sp>
        <p:sp>
          <p:nvSpPr>
            <p:cNvPr id="741" name="Freeform: Shape 740">
              <a:extLst>
                <a:ext uri="{FF2B5EF4-FFF2-40B4-BE49-F238E27FC236}">
                  <a16:creationId xmlns:a16="http://schemas.microsoft.com/office/drawing/2014/main" id="{B0CBEFD9-5DBB-00C5-CB2D-3BFF331CDD09}"/>
                </a:ext>
              </a:extLst>
            </p:cNvPr>
            <p:cNvSpPr/>
            <p:nvPr/>
          </p:nvSpPr>
          <p:spPr>
            <a:xfrm>
              <a:off x="6309043" y="1704084"/>
              <a:ext cx="44700" cy="48817"/>
            </a:xfrm>
            <a:custGeom>
              <a:avLst/>
              <a:gdLst>
                <a:gd name="connsiteX0" fmla="*/ 26510 w 44700"/>
                <a:gd name="connsiteY0" fmla="*/ 48818 h 48817"/>
                <a:gd name="connsiteX1" fmla="*/ 7392 w 44700"/>
                <a:gd name="connsiteY1" fmla="*/ 41990 h 48817"/>
                <a:gd name="connsiteX2" fmla="*/ 3442 w 44700"/>
                <a:gd name="connsiteY2" fmla="*/ 0 h 48817"/>
                <a:gd name="connsiteX3" fmla="*/ 10513 w 44700"/>
                <a:gd name="connsiteY3" fmla="*/ 2048 h 48817"/>
                <a:gd name="connsiteX4" fmla="*/ 12562 w 44700"/>
                <a:gd name="connsiteY4" fmla="*/ 36772 h 48817"/>
                <a:gd name="connsiteX5" fmla="*/ 42555 w 44700"/>
                <a:gd name="connsiteY5" fmla="*/ 38723 h 48817"/>
                <a:gd name="connsiteX6" fmla="*/ 44700 w 44700"/>
                <a:gd name="connsiteY6" fmla="*/ 45745 h 48817"/>
                <a:gd name="connsiteX7" fmla="*/ 26558 w 44700"/>
                <a:gd name="connsiteY7" fmla="*/ 48818 h 48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00" h="48817">
                  <a:moveTo>
                    <a:pt x="26510" y="48818"/>
                  </a:moveTo>
                  <a:cubicBezTo>
                    <a:pt x="18463" y="48818"/>
                    <a:pt x="11976" y="46526"/>
                    <a:pt x="7392" y="41990"/>
                  </a:cubicBezTo>
                  <a:cubicBezTo>
                    <a:pt x="-899" y="33846"/>
                    <a:pt x="-2215" y="19703"/>
                    <a:pt x="3442" y="0"/>
                  </a:cubicBezTo>
                  <a:lnTo>
                    <a:pt x="10513" y="2048"/>
                  </a:lnTo>
                  <a:cubicBezTo>
                    <a:pt x="5734" y="18776"/>
                    <a:pt x="6417" y="30773"/>
                    <a:pt x="12562" y="36772"/>
                  </a:cubicBezTo>
                  <a:cubicBezTo>
                    <a:pt x="18170" y="42283"/>
                    <a:pt x="28802" y="42965"/>
                    <a:pt x="42555" y="38723"/>
                  </a:cubicBezTo>
                  <a:lnTo>
                    <a:pt x="44700" y="45745"/>
                  </a:lnTo>
                  <a:cubicBezTo>
                    <a:pt x="38019" y="47794"/>
                    <a:pt x="31923" y="48818"/>
                    <a:pt x="26558" y="48818"/>
                  </a:cubicBezTo>
                  <a:close/>
                </a:path>
              </a:pathLst>
            </a:custGeom>
            <a:solidFill>
              <a:srgbClr val="113F4E"/>
            </a:solidFill>
            <a:ln w="4874" cap="flat">
              <a:noFill/>
              <a:prstDash val="solid"/>
              <a:miter/>
            </a:ln>
          </p:spPr>
          <p:txBody>
            <a:bodyPr rtlCol="1" anchor="ctr"/>
            <a:lstStyle/>
            <a:p>
              <a:endParaRPr lang="fa-IR"/>
            </a:p>
          </p:txBody>
        </p:sp>
        <p:sp>
          <p:nvSpPr>
            <p:cNvPr id="742" name="Freeform: Shape 741">
              <a:extLst>
                <a:ext uri="{FF2B5EF4-FFF2-40B4-BE49-F238E27FC236}">
                  <a16:creationId xmlns:a16="http://schemas.microsoft.com/office/drawing/2014/main" id="{16FE46CF-F258-73F0-AF50-3D7A01F4E237}"/>
                </a:ext>
              </a:extLst>
            </p:cNvPr>
            <p:cNvSpPr/>
            <p:nvPr/>
          </p:nvSpPr>
          <p:spPr>
            <a:xfrm>
              <a:off x="6366877" y="1720339"/>
              <a:ext cx="85169" cy="84584"/>
            </a:xfrm>
            <a:custGeom>
              <a:avLst/>
              <a:gdLst>
                <a:gd name="connsiteX0" fmla="*/ 44267 w 85169"/>
                <a:gd name="connsiteY0" fmla="*/ 34 h 84584"/>
                <a:gd name="connsiteX1" fmla="*/ 34 w 85169"/>
                <a:gd name="connsiteY1" fmla="*/ 40610 h 84584"/>
                <a:gd name="connsiteX2" fmla="*/ 40902 w 85169"/>
                <a:gd name="connsiteY2" fmla="*/ 84551 h 84584"/>
                <a:gd name="connsiteX3" fmla="*/ 85136 w 85169"/>
                <a:gd name="connsiteY3" fmla="*/ 43975 h 84584"/>
                <a:gd name="connsiteX4" fmla="*/ 44267 w 85169"/>
                <a:gd name="connsiteY4" fmla="*/ 34 h 84584"/>
                <a:gd name="connsiteX5" fmla="*/ 44267 w 85169"/>
                <a:gd name="connsiteY5" fmla="*/ 34 h 8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9" h="84584">
                  <a:moveTo>
                    <a:pt x="44267" y="34"/>
                  </a:moveTo>
                  <a:cubicBezTo>
                    <a:pt x="20761" y="-893"/>
                    <a:pt x="960" y="17249"/>
                    <a:pt x="34" y="40610"/>
                  </a:cubicBezTo>
                  <a:cubicBezTo>
                    <a:pt x="-893" y="63921"/>
                    <a:pt x="17395" y="83624"/>
                    <a:pt x="40902" y="84551"/>
                  </a:cubicBezTo>
                  <a:cubicBezTo>
                    <a:pt x="64409" y="85477"/>
                    <a:pt x="84209" y="67335"/>
                    <a:pt x="85136" y="43975"/>
                  </a:cubicBezTo>
                  <a:cubicBezTo>
                    <a:pt x="86062" y="20614"/>
                    <a:pt x="67774" y="961"/>
                    <a:pt x="44267" y="34"/>
                  </a:cubicBezTo>
                  <a:lnTo>
                    <a:pt x="44267" y="34"/>
                  </a:lnTo>
                  <a:close/>
                </a:path>
              </a:pathLst>
            </a:custGeom>
            <a:solidFill>
              <a:srgbClr val="FFFFFF"/>
            </a:solidFill>
            <a:ln w="4874" cap="flat">
              <a:noFill/>
              <a:prstDash val="solid"/>
              <a:miter/>
            </a:ln>
          </p:spPr>
          <p:txBody>
            <a:bodyPr rtlCol="1" anchor="ctr"/>
            <a:lstStyle/>
            <a:p>
              <a:endParaRPr lang="fa-IR"/>
            </a:p>
          </p:txBody>
        </p:sp>
        <p:sp>
          <p:nvSpPr>
            <p:cNvPr id="743" name="Freeform: Shape 742">
              <a:extLst>
                <a:ext uri="{FF2B5EF4-FFF2-40B4-BE49-F238E27FC236}">
                  <a16:creationId xmlns:a16="http://schemas.microsoft.com/office/drawing/2014/main" id="{926118C0-F30A-F436-EEBF-16B0C0428405}"/>
                </a:ext>
              </a:extLst>
            </p:cNvPr>
            <p:cNvSpPr/>
            <p:nvPr/>
          </p:nvSpPr>
          <p:spPr>
            <a:xfrm>
              <a:off x="6363411" y="1716872"/>
              <a:ext cx="92147" cy="91576"/>
            </a:xfrm>
            <a:custGeom>
              <a:avLst/>
              <a:gdLst>
                <a:gd name="connsiteX0" fmla="*/ 46075 w 92147"/>
                <a:gd name="connsiteY0" fmla="*/ 91577 h 91576"/>
                <a:gd name="connsiteX1" fmla="*/ 44222 w 92147"/>
                <a:gd name="connsiteY1" fmla="*/ 91577 h 91576"/>
                <a:gd name="connsiteX2" fmla="*/ 12229 w 92147"/>
                <a:gd name="connsiteY2" fmla="*/ 76897 h 91576"/>
                <a:gd name="connsiteX3" fmla="*/ 37 w 92147"/>
                <a:gd name="connsiteY3" fmla="*/ 43978 h 91576"/>
                <a:gd name="connsiteX4" fmla="*/ 14814 w 92147"/>
                <a:gd name="connsiteY4" fmla="*/ 12132 h 91576"/>
                <a:gd name="connsiteX5" fmla="*/ 47879 w 92147"/>
                <a:gd name="connsiteY5" fmla="*/ 37 h 91576"/>
                <a:gd name="connsiteX6" fmla="*/ 47879 w 92147"/>
                <a:gd name="connsiteY6" fmla="*/ 37 h 91576"/>
                <a:gd name="connsiteX7" fmla="*/ 92113 w 92147"/>
                <a:gd name="connsiteY7" fmla="*/ 47636 h 91576"/>
                <a:gd name="connsiteX8" fmla="*/ 46075 w 92147"/>
                <a:gd name="connsiteY8" fmla="*/ 91577 h 91576"/>
                <a:gd name="connsiteX9" fmla="*/ 45977 w 92147"/>
                <a:gd name="connsiteY9" fmla="*/ 6963 h 91576"/>
                <a:gd name="connsiteX10" fmla="*/ 19545 w 92147"/>
                <a:gd name="connsiteY10" fmla="*/ 17253 h 91576"/>
                <a:gd name="connsiteX11" fmla="*/ 7011 w 92147"/>
                <a:gd name="connsiteY11" fmla="*/ 44222 h 91576"/>
                <a:gd name="connsiteX12" fmla="*/ 17350 w 92147"/>
                <a:gd name="connsiteY12" fmla="*/ 72069 h 91576"/>
                <a:gd name="connsiteX13" fmla="*/ 44514 w 92147"/>
                <a:gd name="connsiteY13" fmla="*/ 84554 h 91576"/>
                <a:gd name="connsiteX14" fmla="*/ 46075 w 92147"/>
                <a:gd name="connsiteY14" fmla="*/ 84554 h 91576"/>
                <a:gd name="connsiteX15" fmla="*/ 85090 w 92147"/>
                <a:gd name="connsiteY15" fmla="*/ 47295 h 91576"/>
                <a:gd name="connsiteX16" fmla="*/ 47587 w 92147"/>
                <a:gd name="connsiteY16" fmla="*/ 6963 h 91576"/>
                <a:gd name="connsiteX17" fmla="*/ 47587 w 92147"/>
                <a:gd name="connsiteY17" fmla="*/ 6963 h 91576"/>
                <a:gd name="connsiteX18" fmla="*/ 45977 w 92147"/>
                <a:gd name="connsiteY18" fmla="*/ 6963 h 9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47" h="91576">
                  <a:moveTo>
                    <a:pt x="46075" y="91577"/>
                  </a:moveTo>
                  <a:cubicBezTo>
                    <a:pt x="45441" y="91577"/>
                    <a:pt x="44856" y="91577"/>
                    <a:pt x="44222" y="91577"/>
                  </a:cubicBezTo>
                  <a:cubicBezTo>
                    <a:pt x="31932" y="91089"/>
                    <a:pt x="20569" y="85871"/>
                    <a:pt x="12229" y="76897"/>
                  </a:cubicBezTo>
                  <a:cubicBezTo>
                    <a:pt x="3890" y="67924"/>
                    <a:pt x="-451" y="56219"/>
                    <a:pt x="37" y="43978"/>
                  </a:cubicBezTo>
                  <a:cubicBezTo>
                    <a:pt x="525" y="31737"/>
                    <a:pt x="5743" y="20423"/>
                    <a:pt x="14814" y="12132"/>
                  </a:cubicBezTo>
                  <a:cubicBezTo>
                    <a:pt x="23836" y="3841"/>
                    <a:pt x="35687" y="-450"/>
                    <a:pt x="47879" y="37"/>
                  </a:cubicBezTo>
                  <a:lnTo>
                    <a:pt x="47879" y="37"/>
                  </a:lnTo>
                  <a:cubicBezTo>
                    <a:pt x="73239" y="1062"/>
                    <a:pt x="93088" y="22374"/>
                    <a:pt x="92113" y="47636"/>
                  </a:cubicBezTo>
                  <a:cubicBezTo>
                    <a:pt x="91138" y="72264"/>
                    <a:pt x="70655" y="91577"/>
                    <a:pt x="46075" y="91577"/>
                  </a:cubicBezTo>
                  <a:close/>
                  <a:moveTo>
                    <a:pt x="45977" y="6963"/>
                  </a:moveTo>
                  <a:cubicBezTo>
                    <a:pt x="36126" y="6963"/>
                    <a:pt x="26811" y="10572"/>
                    <a:pt x="19545" y="17253"/>
                  </a:cubicBezTo>
                  <a:cubicBezTo>
                    <a:pt x="11888" y="24276"/>
                    <a:pt x="7450" y="33834"/>
                    <a:pt x="7011" y="44222"/>
                  </a:cubicBezTo>
                  <a:cubicBezTo>
                    <a:pt x="6621" y="54561"/>
                    <a:pt x="10279" y="64461"/>
                    <a:pt x="17350" y="72069"/>
                  </a:cubicBezTo>
                  <a:cubicBezTo>
                    <a:pt x="24422" y="79677"/>
                    <a:pt x="34078" y="84115"/>
                    <a:pt x="44514" y="84554"/>
                  </a:cubicBezTo>
                  <a:cubicBezTo>
                    <a:pt x="45051" y="84554"/>
                    <a:pt x="45587" y="84554"/>
                    <a:pt x="46075" y="84554"/>
                  </a:cubicBezTo>
                  <a:cubicBezTo>
                    <a:pt x="66899" y="84554"/>
                    <a:pt x="84261" y="68168"/>
                    <a:pt x="85090" y="47295"/>
                  </a:cubicBezTo>
                  <a:cubicBezTo>
                    <a:pt x="85919" y="25934"/>
                    <a:pt x="69094" y="7840"/>
                    <a:pt x="47587" y="6963"/>
                  </a:cubicBezTo>
                  <a:lnTo>
                    <a:pt x="47587" y="6963"/>
                  </a:lnTo>
                  <a:cubicBezTo>
                    <a:pt x="47050" y="6963"/>
                    <a:pt x="46514" y="6963"/>
                    <a:pt x="45977" y="6963"/>
                  </a:cubicBezTo>
                  <a:close/>
                </a:path>
              </a:pathLst>
            </a:custGeom>
            <a:solidFill>
              <a:srgbClr val="113F4E"/>
            </a:solidFill>
            <a:ln w="4874" cap="flat">
              <a:noFill/>
              <a:prstDash val="solid"/>
              <a:miter/>
            </a:ln>
          </p:spPr>
          <p:txBody>
            <a:bodyPr rtlCol="1" anchor="ctr"/>
            <a:lstStyle/>
            <a:p>
              <a:endParaRPr lang="fa-IR"/>
            </a:p>
          </p:txBody>
        </p:sp>
        <p:sp>
          <p:nvSpPr>
            <p:cNvPr id="744" name="Freeform: Shape 743">
              <a:extLst>
                <a:ext uri="{FF2B5EF4-FFF2-40B4-BE49-F238E27FC236}">
                  <a16:creationId xmlns:a16="http://schemas.microsoft.com/office/drawing/2014/main" id="{1686C4E3-A72A-B0BF-136D-AB58EAD16B30}"/>
                </a:ext>
              </a:extLst>
            </p:cNvPr>
            <p:cNvSpPr/>
            <p:nvPr/>
          </p:nvSpPr>
          <p:spPr>
            <a:xfrm>
              <a:off x="6383622" y="1743684"/>
              <a:ext cx="45616" cy="47988"/>
            </a:xfrm>
            <a:custGeom>
              <a:avLst/>
              <a:gdLst>
                <a:gd name="connsiteX0" fmla="*/ 26060 w 45616"/>
                <a:gd name="connsiteY0" fmla="*/ 47989 h 47988"/>
                <a:gd name="connsiteX1" fmla="*/ 8210 w 45616"/>
                <a:gd name="connsiteY1" fmla="*/ 41844 h 47988"/>
                <a:gd name="connsiteX2" fmla="*/ 2651 w 45616"/>
                <a:gd name="connsiteY2" fmla="*/ 0 h 47988"/>
                <a:gd name="connsiteX3" fmla="*/ 9771 w 45616"/>
                <a:gd name="connsiteY3" fmla="*/ 1756 h 47988"/>
                <a:gd name="connsiteX4" fmla="*/ 13136 w 45616"/>
                <a:gd name="connsiteY4" fmla="*/ 36382 h 47988"/>
                <a:gd name="connsiteX5" fmla="*/ 43178 w 45616"/>
                <a:gd name="connsiteY5" fmla="*/ 37211 h 47988"/>
                <a:gd name="connsiteX6" fmla="*/ 45616 w 45616"/>
                <a:gd name="connsiteY6" fmla="*/ 44136 h 47988"/>
                <a:gd name="connsiteX7" fmla="*/ 26060 w 45616"/>
                <a:gd name="connsiteY7" fmla="*/ 47940 h 4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16" h="47988">
                  <a:moveTo>
                    <a:pt x="26060" y="47989"/>
                  </a:moveTo>
                  <a:cubicBezTo>
                    <a:pt x="18744" y="47989"/>
                    <a:pt x="12697" y="45940"/>
                    <a:pt x="8210" y="41844"/>
                  </a:cubicBezTo>
                  <a:cubicBezTo>
                    <a:pt x="-373" y="34041"/>
                    <a:pt x="-2226" y="19947"/>
                    <a:pt x="2651" y="0"/>
                  </a:cubicBezTo>
                  <a:lnTo>
                    <a:pt x="9771" y="1756"/>
                  </a:lnTo>
                  <a:cubicBezTo>
                    <a:pt x="5625" y="18630"/>
                    <a:pt x="6796" y="30627"/>
                    <a:pt x="13136" y="36382"/>
                  </a:cubicBezTo>
                  <a:cubicBezTo>
                    <a:pt x="18939" y="41649"/>
                    <a:pt x="29620" y="41941"/>
                    <a:pt x="43178" y="37211"/>
                  </a:cubicBezTo>
                  <a:lnTo>
                    <a:pt x="45616" y="44136"/>
                  </a:lnTo>
                  <a:cubicBezTo>
                    <a:pt x="38349" y="46672"/>
                    <a:pt x="31814" y="47940"/>
                    <a:pt x="26060" y="47940"/>
                  </a:cubicBezTo>
                  <a:close/>
                </a:path>
              </a:pathLst>
            </a:custGeom>
            <a:solidFill>
              <a:srgbClr val="113F4E"/>
            </a:solidFill>
            <a:ln w="4874" cap="flat">
              <a:noFill/>
              <a:prstDash val="solid"/>
              <a:miter/>
            </a:ln>
          </p:spPr>
          <p:txBody>
            <a:bodyPr rtlCol="1" anchor="ctr"/>
            <a:lstStyle/>
            <a:p>
              <a:endParaRPr lang="fa-IR"/>
            </a:p>
          </p:txBody>
        </p:sp>
        <p:sp>
          <p:nvSpPr>
            <p:cNvPr id="745" name="Freeform: Shape 744">
              <a:extLst>
                <a:ext uri="{FF2B5EF4-FFF2-40B4-BE49-F238E27FC236}">
                  <a16:creationId xmlns:a16="http://schemas.microsoft.com/office/drawing/2014/main" id="{25AE8751-2707-D07F-9ECF-B012CDCDB284}"/>
                </a:ext>
              </a:extLst>
            </p:cNvPr>
            <p:cNvSpPr/>
            <p:nvPr/>
          </p:nvSpPr>
          <p:spPr>
            <a:xfrm>
              <a:off x="6432073" y="1769956"/>
              <a:ext cx="85136" cy="84642"/>
            </a:xfrm>
            <a:custGeom>
              <a:avLst/>
              <a:gdLst>
                <a:gd name="connsiteX0" fmla="*/ 50615 w 85136"/>
                <a:gd name="connsiteY0" fmla="*/ 794 h 84642"/>
                <a:gd name="connsiteX1" fmla="*/ 773 w 85136"/>
                <a:gd name="connsiteY1" fmla="*/ 34250 h 84642"/>
                <a:gd name="connsiteX2" fmla="*/ 34521 w 85136"/>
                <a:gd name="connsiteY2" fmla="*/ 83848 h 84642"/>
                <a:gd name="connsiteX3" fmla="*/ 84363 w 85136"/>
                <a:gd name="connsiteY3" fmla="*/ 50441 h 84642"/>
                <a:gd name="connsiteX4" fmla="*/ 50615 w 85136"/>
                <a:gd name="connsiteY4" fmla="*/ 794 h 84642"/>
                <a:gd name="connsiteX5" fmla="*/ 50615 w 85136"/>
                <a:gd name="connsiteY5" fmla="*/ 794 h 8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36" h="84642">
                  <a:moveTo>
                    <a:pt x="50615" y="794"/>
                  </a:moveTo>
                  <a:cubicBezTo>
                    <a:pt x="27547" y="-3692"/>
                    <a:pt x="5211" y="11280"/>
                    <a:pt x="773" y="34250"/>
                  </a:cubicBezTo>
                  <a:cubicBezTo>
                    <a:pt x="-3665" y="57171"/>
                    <a:pt x="11454" y="79410"/>
                    <a:pt x="34521" y="83848"/>
                  </a:cubicBezTo>
                  <a:cubicBezTo>
                    <a:pt x="57589" y="88335"/>
                    <a:pt x="79925" y="73363"/>
                    <a:pt x="84363" y="50441"/>
                  </a:cubicBezTo>
                  <a:cubicBezTo>
                    <a:pt x="88801" y="27471"/>
                    <a:pt x="73683" y="5281"/>
                    <a:pt x="50615" y="794"/>
                  </a:cubicBezTo>
                  <a:lnTo>
                    <a:pt x="50615" y="794"/>
                  </a:lnTo>
                  <a:close/>
                </a:path>
              </a:pathLst>
            </a:custGeom>
            <a:solidFill>
              <a:srgbClr val="FFFFFF"/>
            </a:solidFill>
            <a:ln w="4874" cap="flat">
              <a:noFill/>
              <a:prstDash val="solid"/>
              <a:miter/>
            </a:ln>
          </p:spPr>
          <p:txBody>
            <a:bodyPr rtlCol="1" anchor="ctr"/>
            <a:lstStyle/>
            <a:p>
              <a:endParaRPr lang="fa-IR"/>
            </a:p>
          </p:txBody>
        </p:sp>
        <p:sp>
          <p:nvSpPr>
            <p:cNvPr id="746" name="Freeform: Shape 745">
              <a:extLst>
                <a:ext uri="{FF2B5EF4-FFF2-40B4-BE49-F238E27FC236}">
                  <a16:creationId xmlns:a16="http://schemas.microsoft.com/office/drawing/2014/main" id="{57EC89F4-B90F-82D7-7E20-18CF2C5BFBAE}"/>
                </a:ext>
              </a:extLst>
            </p:cNvPr>
            <p:cNvSpPr/>
            <p:nvPr/>
          </p:nvSpPr>
          <p:spPr>
            <a:xfrm>
              <a:off x="6428576" y="1766438"/>
              <a:ext cx="92131" cy="91657"/>
            </a:xfrm>
            <a:custGeom>
              <a:avLst/>
              <a:gdLst>
                <a:gd name="connsiteX0" fmla="*/ 46163 w 92131"/>
                <a:gd name="connsiteY0" fmla="*/ 91609 h 91657"/>
                <a:gd name="connsiteX1" fmla="*/ 37336 w 92131"/>
                <a:gd name="connsiteY1" fmla="*/ 90780 h 91657"/>
                <a:gd name="connsiteX2" fmla="*/ 7928 w 92131"/>
                <a:gd name="connsiteY2" fmla="*/ 71418 h 91657"/>
                <a:gd name="connsiteX3" fmla="*/ 857 w 92131"/>
                <a:gd name="connsiteY3" fmla="*/ 37036 h 91657"/>
                <a:gd name="connsiteX4" fmla="*/ 54795 w 92131"/>
                <a:gd name="connsiteY4" fmla="*/ 850 h 91657"/>
                <a:gd name="connsiteX5" fmla="*/ 84203 w 92131"/>
                <a:gd name="connsiteY5" fmla="*/ 20211 h 91657"/>
                <a:gd name="connsiteX6" fmla="*/ 91275 w 92131"/>
                <a:gd name="connsiteY6" fmla="*/ 54593 h 91657"/>
                <a:gd name="connsiteX7" fmla="*/ 46163 w 92131"/>
                <a:gd name="connsiteY7" fmla="*/ 91658 h 91657"/>
                <a:gd name="connsiteX8" fmla="*/ 45919 w 92131"/>
                <a:gd name="connsiteY8" fmla="*/ 6995 h 91657"/>
                <a:gd name="connsiteX9" fmla="*/ 7636 w 92131"/>
                <a:gd name="connsiteY9" fmla="*/ 38402 h 91657"/>
                <a:gd name="connsiteX10" fmla="*/ 13634 w 92131"/>
                <a:gd name="connsiteY10" fmla="*/ 67517 h 91657"/>
                <a:gd name="connsiteX11" fmla="*/ 38604 w 92131"/>
                <a:gd name="connsiteY11" fmla="*/ 83952 h 91657"/>
                <a:gd name="connsiteX12" fmla="*/ 84349 w 92131"/>
                <a:gd name="connsiteY12" fmla="*/ 53276 h 91657"/>
                <a:gd name="connsiteX13" fmla="*/ 78351 w 92131"/>
                <a:gd name="connsiteY13" fmla="*/ 24161 h 91657"/>
                <a:gd name="connsiteX14" fmla="*/ 53381 w 92131"/>
                <a:gd name="connsiteY14" fmla="*/ 7726 h 91657"/>
                <a:gd name="connsiteX15" fmla="*/ 53381 w 92131"/>
                <a:gd name="connsiteY15" fmla="*/ 7726 h 91657"/>
                <a:gd name="connsiteX16" fmla="*/ 45871 w 92131"/>
                <a:gd name="connsiteY16" fmla="*/ 6995 h 9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1" h="91657">
                  <a:moveTo>
                    <a:pt x="46163" y="91609"/>
                  </a:moveTo>
                  <a:cubicBezTo>
                    <a:pt x="43237" y="91609"/>
                    <a:pt x="40311" y="91316"/>
                    <a:pt x="37336" y="90780"/>
                  </a:cubicBezTo>
                  <a:cubicBezTo>
                    <a:pt x="25241" y="88439"/>
                    <a:pt x="14805" y="81562"/>
                    <a:pt x="7928" y="71418"/>
                  </a:cubicBezTo>
                  <a:cubicBezTo>
                    <a:pt x="1003" y="61274"/>
                    <a:pt x="-1484" y="49082"/>
                    <a:pt x="857" y="37036"/>
                  </a:cubicBezTo>
                  <a:cubicBezTo>
                    <a:pt x="5685" y="12262"/>
                    <a:pt x="29875" y="-3978"/>
                    <a:pt x="54795" y="850"/>
                  </a:cubicBezTo>
                  <a:cubicBezTo>
                    <a:pt x="66890" y="3191"/>
                    <a:pt x="77327" y="10067"/>
                    <a:pt x="84203" y="20211"/>
                  </a:cubicBezTo>
                  <a:cubicBezTo>
                    <a:pt x="91128" y="30355"/>
                    <a:pt x="93616" y="42547"/>
                    <a:pt x="91275" y="54593"/>
                  </a:cubicBezTo>
                  <a:cubicBezTo>
                    <a:pt x="87032" y="76442"/>
                    <a:pt x="67719" y="91658"/>
                    <a:pt x="46163" y="91658"/>
                  </a:cubicBezTo>
                  <a:close/>
                  <a:moveTo>
                    <a:pt x="45919" y="6995"/>
                  </a:moveTo>
                  <a:cubicBezTo>
                    <a:pt x="27582" y="6995"/>
                    <a:pt x="11245" y="19870"/>
                    <a:pt x="7636" y="38402"/>
                  </a:cubicBezTo>
                  <a:cubicBezTo>
                    <a:pt x="5685" y="48595"/>
                    <a:pt x="7782" y="58885"/>
                    <a:pt x="13634" y="67517"/>
                  </a:cubicBezTo>
                  <a:cubicBezTo>
                    <a:pt x="19487" y="76100"/>
                    <a:pt x="28363" y="81952"/>
                    <a:pt x="38604" y="83952"/>
                  </a:cubicBezTo>
                  <a:cubicBezTo>
                    <a:pt x="59770" y="88049"/>
                    <a:pt x="80302" y="74296"/>
                    <a:pt x="84349" y="53276"/>
                  </a:cubicBezTo>
                  <a:cubicBezTo>
                    <a:pt x="86300" y="43084"/>
                    <a:pt x="84203" y="32745"/>
                    <a:pt x="78351" y="24161"/>
                  </a:cubicBezTo>
                  <a:cubicBezTo>
                    <a:pt x="72499" y="15578"/>
                    <a:pt x="63623" y="9726"/>
                    <a:pt x="53381" y="7726"/>
                  </a:cubicBezTo>
                  <a:lnTo>
                    <a:pt x="53381" y="7726"/>
                  </a:lnTo>
                  <a:cubicBezTo>
                    <a:pt x="50894" y="7238"/>
                    <a:pt x="48358" y="6995"/>
                    <a:pt x="45871" y="6995"/>
                  </a:cubicBezTo>
                  <a:close/>
                </a:path>
              </a:pathLst>
            </a:custGeom>
            <a:solidFill>
              <a:srgbClr val="113F4E"/>
            </a:solidFill>
            <a:ln w="4874" cap="flat">
              <a:noFill/>
              <a:prstDash val="solid"/>
              <a:miter/>
            </a:ln>
          </p:spPr>
          <p:txBody>
            <a:bodyPr rtlCol="1" anchor="ctr"/>
            <a:lstStyle/>
            <a:p>
              <a:endParaRPr lang="fa-IR"/>
            </a:p>
          </p:txBody>
        </p:sp>
        <p:sp>
          <p:nvSpPr>
            <p:cNvPr id="747" name="Freeform: Shape 746">
              <a:extLst>
                <a:ext uri="{FF2B5EF4-FFF2-40B4-BE49-F238E27FC236}">
                  <a16:creationId xmlns:a16="http://schemas.microsoft.com/office/drawing/2014/main" id="{B35CC83D-6EA8-FE26-5CD4-D0E371D35E36}"/>
                </a:ext>
              </a:extLst>
            </p:cNvPr>
            <p:cNvSpPr/>
            <p:nvPr/>
          </p:nvSpPr>
          <p:spPr>
            <a:xfrm>
              <a:off x="6448439" y="1790112"/>
              <a:ext cx="41906" cy="51451"/>
            </a:xfrm>
            <a:custGeom>
              <a:avLst/>
              <a:gdLst>
                <a:gd name="connsiteX0" fmla="*/ 28983 w 41906"/>
                <a:gd name="connsiteY0" fmla="*/ 51402 h 51451"/>
                <a:gd name="connsiteX1" fmla="*/ 5281 w 41906"/>
                <a:gd name="connsiteY1" fmla="*/ 42185 h 51451"/>
                <a:gd name="connsiteX2" fmla="*/ 6110 w 41906"/>
                <a:gd name="connsiteY2" fmla="*/ 0 h 51451"/>
                <a:gd name="connsiteX3" fmla="*/ 12889 w 41906"/>
                <a:gd name="connsiteY3" fmla="*/ 2829 h 51451"/>
                <a:gd name="connsiteX4" fmla="*/ 10987 w 41906"/>
                <a:gd name="connsiteY4" fmla="*/ 37552 h 51451"/>
                <a:gd name="connsiteX5" fmla="*/ 40541 w 41906"/>
                <a:gd name="connsiteY5" fmla="*/ 42917 h 51451"/>
                <a:gd name="connsiteX6" fmla="*/ 41906 w 41906"/>
                <a:gd name="connsiteY6" fmla="*/ 50134 h 51451"/>
                <a:gd name="connsiteX7" fmla="*/ 28983 w 41906"/>
                <a:gd name="connsiteY7" fmla="*/ 51451 h 5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06" h="51451">
                  <a:moveTo>
                    <a:pt x="28983" y="51402"/>
                  </a:moveTo>
                  <a:cubicBezTo>
                    <a:pt x="18351" y="51402"/>
                    <a:pt x="10255" y="48281"/>
                    <a:pt x="5281" y="42185"/>
                  </a:cubicBezTo>
                  <a:cubicBezTo>
                    <a:pt x="-2034" y="33163"/>
                    <a:pt x="-1742" y="18971"/>
                    <a:pt x="6110" y="0"/>
                  </a:cubicBezTo>
                  <a:lnTo>
                    <a:pt x="12889" y="2829"/>
                  </a:lnTo>
                  <a:cubicBezTo>
                    <a:pt x="6207" y="18874"/>
                    <a:pt x="5574" y="30920"/>
                    <a:pt x="10987" y="37552"/>
                  </a:cubicBezTo>
                  <a:cubicBezTo>
                    <a:pt x="15913" y="43648"/>
                    <a:pt x="26447" y="45550"/>
                    <a:pt x="40541" y="42917"/>
                  </a:cubicBezTo>
                  <a:lnTo>
                    <a:pt x="41906" y="50134"/>
                  </a:lnTo>
                  <a:cubicBezTo>
                    <a:pt x="37273" y="51012"/>
                    <a:pt x="32933" y="51451"/>
                    <a:pt x="28983" y="51451"/>
                  </a:cubicBezTo>
                  <a:close/>
                </a:path>
              </a:pathLst>
            </a:custGeom>
            <a:solidFill>
              <a:srgbClr val="113F4E"/>
            </a:solidFill>
            <a:ln w="4874" cap="flat">
              <a:noFill/>
              <a:prstDash val="solid"/>
              <a:miter/>
            </a:ln>
          </p:spPr>
          <p:txBody>
            <a:bodyPr rtlCol="1" anchor="ctr"/>
            <a:lstStyle/>
            <a:p>
              <a:endParaRPr lang="fa-IR"/>
            </a:p>
          </p:txBody>
        </p:sp>
        <p:sp>
          <p:nvSpPr>
            <p:cNvPr id="748" name="Freeform: Shape 747">
              <a:extLst>
                <a:ext uri="{FF2B5EF4-FFF2-40B4-BE49-F238E27FC236}">
                  <a16:creationId xmlns:a16="http://schemas.microsoft.com/office/drawing/2014/main" id="{3512E54C-4725-0295-12C1-4C653D86DABC}"/>
                </a:ext>
              </a:extLst>
            </p:cNvPr>
            <p:cNvSpPr/>
            <p:nvPr/>
          </p:nvSpPr>
          <p:spPr>
            <a:xfrm>
              <a:off x="6490024" y="1828317"/>
              <a:ext cx="85158" cy="84577"/>
            </a:xfrm>
            <a:custGeom>
              <a:avLst/>
              <a:gdLst>
                <a:gd name="connsiteX0" fmla="*/ 47383 w 85158"/>
                <a:gd name="connsiteY0" fmla="*/ 274 h 84577"/>
                <a:gd name="connsiteX1" fmla="*/ 272 w 85158"/>
                <a:gd name="connsiteY1" fmla="*/ 37485 h 84577"/>
                <a:gd name="connsiteX2" fmla="*/ 37775 w 85158"/>
                <a:gd name="connsiteY2" fmla="*/ 84303 h 84577"/>
                <a:gd name="connsiteX3" fmla="*/ 84886 w 85158"/>
                <a:gd name="connsiteY3" fmla="*/ 47092 h 84577"/>
                <a:gd name="connsiteX4" fmla="*/ 47383 w 85158"/>
                <a:gd name="connsiteY4" fmla="*/ 274 h 84577"/>
                <a:gd name="connsiteX5" fmla="*/ 47383 w 85158"/>
                <a:gd name="connsiteY5" fmla="*/ 274 h 8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8" h="84577">
                  <a:moveTo>
                    <a:pt x="47383" y="274"/>
                  </a:moveTo>
                  <a:cubicBezTo>
                    <a:pt x="24023" y="-2359"/>
                    <a:pt x="2954" y="14271"/>
                    <a:pt x="272" y="37485"/>
                  </a:cubicBezTo>
                  <a:cubicBezTo>
                    <a:pt x="-2361" y="60699"/>
                    <a:pt x="14415" y="81670"/>
                    <a:pt x="37775" y="84303"/>
                  </a:cubicBezTo>
                  <a:cubicBezTo>
                    <a:pt x="61136" y="86937"/>
                    <a:pt x="82253" y="70306"/>
                    <a:pt x="84886" y="47092"/>
                  </a:cubicBezTo>
                  <a:cubicBezTo>
                    <a:pt x="87520" y="23878"/>
                    <a:pt x="70743" y="2908"/>
                    <a:pt x="47383" y="274"/>
                  </a:cubicBezTo>
                  <a:lnTo>
                    <a:pt x="47383" y="274"/>
                  </a:lnTo>
                  <a:close/>
                </a:path>
              </a:pathLst>
            </a:custGeom>
            <a:solidFill>
              <a:srgbClr val="FFFFFF"/>
            </a:solidFill>
            <a:ln w="4874" cap="flat">
              <a:noFill/>
              <a:prstDash val="solid"/>
              <a:miter/>
            </a:ln>
          </p:spPr>
          <p:txBody>
            <a:bodyPr rtlCol="1" anchor="ctr"/>
            <a:lstStyle/>
            <a:p>
              <a:endParaRPr lang="fa-IR"/>
            </a:p>
          </p:txBody>
        </p:sp>
        <p:sp>
          <p:nvSpPr>
            <p:cNvPr id="749" name="Freeform: Shape 748">
              <a:extLst>
                <a:ext uri="{FF2B5EF4-FFF2-40B4-BE49-F238E27FC236}">
                  <a16:creationId xmlns:a16="http://schemas.microsoft.com/office/drawing/2014/main" id="{BA67BB55-922B-AF9D-FC08-59C0F6F5AACE}"/>
                </a:ext>
              </a:extLst>
            </p:cNvPr>
            <p:cNvSpPr/>
            <p:nvPr/>
          </p:nvSpPr>
          <p:spPr>
            <a:xfrm>
              <a:off x="6486542" y="1824876"/>
              <a:ext cx="92171" cy="91596"/>
            </a:xfrm>
            <a:custGeom>
              <a:avLst/>
              <a:gdLst>
                <a:gd name="connsiteX0" fmla="*/ 46183 w 92171"/>
                <a:gd name="connsiteY0" fmla="*/ 91547 h 91596"/>
                <a:gd name="connsiteX1" fmla="*/ 40916 w 92171"/>
                <a:gd name="connsiteY1" fmla="*/ 91255 h 91596"/>
                <a:gd name="connsiteX2" fmla="*/ 10045 w 92171"/>
                <a:gd name="connsiteY2" fmla="*/ 74283 h 91596"/>
                <a:gd name="connsiteX3" fmla="*/ 291 w 92171"/>
                <a:gd name="connsiteY3" fmla="*/ 40584 h 91596"/>
                <a:gd name="connsiteX4" fmla="*/ 51255 w 92171"/>
                <a:gd name="connsiteY4" fmla="*/ 301 h 91596"/>
                <a:gd name="connsiteX5" fmla="*/ 82126 w 92171"/>
                <a:gd name="connsiteY5" fmla="*/ 17321 h 91596"/>
                <a:gd name="connsiteX6" fmla="*/ 91880 w 92171"/>
                <a:gd name="connsiteY6" fmla="*/ 51020 h 91596"/>
                <a:gd name="connsiteX7" fmla="*/ 46183 w 92171"/>
                <a:gd name="connsiteY7" fmla="*/ 91596 h 91596"/>
                <a:gd name="connsiteX8" fmla="*/ 46037 w 92171"/>
                <a:gd name="connsiteY8" fmla="*/ 6933 h 91596"/>
                <a:gd name="connsiteX9" fmla="*/ 7265 w 92171"/>
                <a:gd name="connsiteY9" fmla="*/ 41315 h 91596"/>
                <a:gd name="connsiteX10" fmla="*/ 15556 w 92171"/>
                <a:gd name="connsiteY10" fmla="*/ 69845 h 91596"/>
                <a:gd name="connsiteX11" fmla="*/ 41745 w 92171"/>
                <a:gd name="connsiteY11" fmla="*/ 84281 h 91596"/>
                <a:gd name="connsiteX12" fmla="*/ 84955 w 92171"/>
                <a:gd name="connsiteY12" fmla="*/ 50143 h 91596"/>
                <a:gd name="connsiteX13" fmla="*/ 76713 w 92171"/>
                <a:gd name="connsiteY13" fmla="*/ 21613 h 91596"/>
                <a:gd name="connsiteX14" fmla="*/ 50524 w 92171"/>
                <a:gd name="connsiteY14" fmla="*/ 7177 h 91596"/>
                <a:gd name="connsiteX15" fmla="*/ 50524 w 92171"/>
                <a:gd name="connsiteY15" fmla="*/ 7177 h 91596"/>
                <a:gd name="connsiteX16" fmla="*/ 46037 w 92171"/>
                <a:gd name="connsiteY16" fmla="*/ 6933 h 91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71" h="91596">
                  <a:moveTo>
                    <a:pt x="46183" y="91547"/>
                  </a:moveTo>
                  <a:cubicBezTo>
                    <a:pt x="44427" y="91547"/>
                    <a:pt x="42672" y="91450"/>
                    <a:pt x="40916" y="91255"/>
                  </a:cubicBezTo>
                  <a:cubicBezTo>
                    <a:pt x="28675" y="89841"/>
                    <a:pt x="17751" y="83842"/>
                    <a:pt x="10045" y="74283"/>
                  </a:cubicBezTo>
                  <a:cubicBezTo>
                    <a:pt x="2389" y="64725"/>
                    <a:pt x="-1074" y="52727"/>
                    <a:pt x="291" y="40584"/>
                  </a:cubicBezTo>
                  <a:cubicBezTo>
                    <a:pt x="3169" y="15517"/>
                    <a:pt x="26042" y="-2577"/>
                    <a:pt x="51255" y="301"/>
                  </a:cubicBezTo>
                  <a:cubicBezTo>
                    <a:pt x="63496" y="1666"/>
                    <a:pt x="74420" y="7714"/>
                    <a:pt x="82126" y="17321"/>
                  </a:cubicBezTo>
                  <a:cubicBezTo>
                    <a:pt x="89783" y="26880"/>
                    <a:pt x="93245" y="38877"/>
                    <a:pt x="91880" y="51020"/>
                  </a:cubicBezTo>
                  <a:cubicBezTo>
                    <a:pt x="89246" y="74332"/>
                    <a:pt x="69251" y="91596"/>
                    <a:pt x="46183" y="91596"/>
                  </a:cubicBezTo>
                  <a:close/>
                  <a:moveTo>
                    <a:pt x="46037" y="6933"/>
                  </a:moveTo>
                  <a:cubicBezTo>
                    <a:pt x="26480" y="6933"/>
                    <a:pt x="9558" y="21564"/>
                    <a:pt x="7265" y="41315"/>
                  </a:cubicBezTo>
                  <a:cubicBezTo>
                    <a:pt x="6095" y="51606"/>
                    <a:pt x="9021" y="61750"/>
                    <a:pt x="15556" y="69845"/>
                  </a:cubicBezTo>
                  <a:cubicBezTo>
                    <a:pt x="22042" y="77941"/>
                    <a:pt x="31357" y="83062"/>
                    <a:pt x="41745" y="84281"/>
                  </a:cubicBezTo>
                  <a:cubicBezTo>
                    <a:pt x="63155" y="86719"/>
                    <a:pt x="82565" y="71406"/>
                    <a:pt x="84955" y="50143"/>
                  </a:cubicBezTo>
                  <a:cubicBezTo>
                    <a:pt x="86125" y="39852"/>
                    <a:pt x="83199" y="29708"/>
                    <a:pt x="76713" y="21613"/>
                  </a:cubicBezTo>
                  <a:cubicBezTo>
                    <a:pt x="70226" y="13517"/>
                    <a:pt x="60911" y="8396"/>
                    <a:pt x="50524" y="7177"/>
                  </a:cubicBezTo>
                  <a:lnTo>
                    <a:pt x="50524" y="7177"/>
                  </a:lnTo>
                  <a:cubicBezTo>
                    <a:pt x="49012" y="7031"/>
                    <a:pt x="47549" y="6933"/>
                    <a:pt x="46037" y="6933"/>
                  </a:cubicBezTo>
                  <a:close/>
                </a:path>
              </a:pathLst>
            </a:custGeom>
            <a:solidFill>
              <a:srgbClr val="113F4E"/>
            </a:solidFill>
            <a:ln w="4874" cap="flat">
              <a:noFill/>
              <a:prstDash val="solid"/>
              <a:miter/>
            </a:ln>
          </p:spPr>
          <p:txBody>
            <a:bodyPr rtlCol="1" anchor="ctr"/>
            <a:lstStyle/>
            <a:p>
              <a:endParaRPr lang="fa-IR"/>
            </a:p>
          </p:txBody>
        </p:sp>
        <p:sp>
          <p:nvSpPr>
            <p:cNvPr id="750" name="Freeform: Shape 749">
              <a:extLst>
                <a:ext uri="{FF2B5EF4-FFF2-40B4-BE49-F238E27FC236}">
                  <a16:creationId xmlns:a16="http://schemas.microsoft.com/office/drawing/2014/main" id="{B3B59A46-2CBA-E4E3-3280-7020D70F0BD0}"/>
                </a:ext>
              </a:extLst>
            </p:cNvPr>
            <p:cNvSpPr/>
            <p:nvPr/>
          </p:nvSpPr>
          <p:spPr>
            <a:xfrm>
              <a:off x="6506680" y="1850098"/>
              <a:ext cx="43797" cy="49695"/>
            </a:xfrm>
            <a:custGeom>
              <a:avLst/>
              <a:gdLst>
                <a:gd name="connsiteX0" fmla="*/ 27118 w 43797"/>
                <a:gd name="connsiteY0" fmla="*/ 49598 h 49695"/>
                <a:gd name="connsiteX1" fmla="*/ 6684 w 43797"/>
                <a:gd name="connsiteY1" fmla="*/ 42088 h 49695"/>
                <a:gd name="connsiteX2" fmla="*/ 4245 w 43797"/>
                <a:gd name="connsiteY2" fmla="*/ 0 h 49695"/>
                <a:gd name="connsiteX3" fmla="*/ 11219 w 43797"/>
                <a:gd name="connsiteY3" fmla="*/ 2292 h 49695"/>
                <a:gd name="connsiteX4" fmla="*/ 12000 w 43797"/>
                <a:gd name="connsiteY4" fmla="*/ 37064 h 49695"/>
                <a:gd name="connsiteX5" fmla="*/ 41895 w 43797"/>
                <a:gd name="connsiteY5" fmla="*/ 40088 h 49695"/>
                <a:gd name="connsiteX6" fmla="*/ 43797 w 43797"/>
                <a:gd name="connsiteY6" fmla="*/ 47208 h 49695"/>
                <a:gd name="connsiteX7" fmla="*/ 27118 w 43797"/>
                <a:gd name="connsiteY7" fmla="*/ 49696 h 4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97" h="49695">
                  <a:moveTo>
                    <a:pt x="27118" y="49598"/>
                  </a:moveTo>
                  <a:cubicBezTo>
                    <a:pt x="18340" y="49598"/>
                    <a:pt x="11414" y="47062"/>
                    <a:pt x="6684" y="42088"/>
                  </a:cubicBezTo>
                  <a:cubicBezTo>
                    <a:pt x="-1314" y="33651"/>
                    <a:pt x="-2143" y="19508"/>
                    <a:pt x="4245" y="0"/>
                  </a:cubicBezTo>
                  <a:lnTo>
                    <a:pt x="11219" y="2292"/>
                  </a:lnTo>
                  <a:cubicBezTo>
                    <a:pt x="5855" y="18825"/>
                    <a:pt x="6099" y="30822"/>
                    <a:pt x="12000" y="37064"/>
                  </a:cubicBezTo>
                  <a:cubicBezTo>
                    <a:pt x="17413" y="42770"/>
                    <a:pt x="27996" y="43843"/>
                    <a:pt x="41895" y="40088"/>
                  </a:cubicBezTo>
                  <a:lnTo>
                    <a:pt x="43797" y="47208"/>
                  </a:lnTo>
                  <a:cubicBezTo>
                    <a:pt x="37701" y="48866"/>
                    <a:pt x="32092" y="49696"/>
                    <a:pt x="27118" y="49696"/>
                  </a:cubicBezTo>
                  <a:close/>
                </a:path>
              </a:pathLst>
            </a:custGeom>
            <a:solidFill>
              <a:srgbClr val="113F4E"/>
            </a:solidFill>
            <a:ln w="4874" cap="flat">
              <a:noFill/>
              <a:prstDash val="solid"/>
              <a:miter/>
            </a:ln>
          </p:spPr>
          <p:txBody>
            <a:bodyPr rtlCol="1" anchor="ctr"/>
            <a:lstStyle/>
            <a:p>
              <a:endParaRPr lang="fa-IR"/>
            </a:p>
          </p:txBody>
        </p:sp>
        <p:sp>
          <p:nvSpPr>
            <p:cNvPr id="751" name="Freeform: Shape 750">
              <a:extLst>
                <a:ext uri="{FF2B5EF4-FFF2-40B4-BE49-F238E27FC236}">
                  <a16:creationId xmlns:a16="http://schemas.microsoft.com/office/drawing/2014/main" id="{4BD2723A-FC25-339A-99AA-C7CBA3942915}"/>
                </a:ext>
              </a:extLst>
            </p:cNvPr>
            <p:cNvSpPr/>
            <p:nvPr/>
          </p:nvSpPr>
          <p:spPr>
            <a:xfrm>
              <a:off x="6630258" y="2203101"/>
              <a:ext cx="85162" cy="84635"/>
            </a:xfrm>
            <a:custGeom>
              <a:avLst/>
              <a:gdLst>
                <a:gd name="connsiteX0" fmla="*/ 53993 w 85162"/>
                <a:gd name="connsiteY0" fmla="*/ 1596 h 84635"/>
                <a:gd name="connsiteX1" fmla="*/ 1567 w 85162"/>
                <a:gd name="connsiteY1" fmla="*/ 30857 h 84635"/>
                <a:gd name="connsiteX2" fmla="*/ 31169 w 85162"/>
                <a:gd name="connsiteY2" fmla="*/ 83040 h 84635"/>
                <a:gd name="connsiteX3" fmla="*/ 83596 w 85162"/>
                <a:gd name="connsiteY3" fmla="*/ 53779 h 84635"/>
                <a:gd name="connsiteX4" fmla="*/ 53993 w 85162"/>
                <a:gd name="connsiteY4" fmla="*/ 1547 h 84635"/>
                <a:gd name="connsiteX5" fmla="*/ 53993 w 85162"/>
                <a:gd name="connsiteY5" fmla="*/ 1547 h 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35">
                  <a:moveTo>
                    <a:pt x="53993" y="1596"/>
                  </a:moveTo>
                  <a:cubicBezTo>
                    <a:pt x="31365" y="-4744"/>
                    <a:pt x="7907" y="8375"/>
                    <a:pt x="1567" y="30857"/>
                  </a:cubicBezTo>
                  <a:cubicBezTo>
                    <a:pt x="-4725" y="53340"/>
                    <a:pt x="8492" y="76700"/>
                    <a:pt x="31169" y="83040"/>
                  </a:cubicBezTo>
                  <a:cubicBezTo>
                    <a:pt x="53798" y="89380"/>
                    <a:pt x="77256" y="76261"/>
                    <a:pt x="83596" y="53779"/>
                  </a:cubicBezTo>
                  <a:cubicBezTo>
                    <a:pt x="89887" y="31296"/>
                    <a:pt x="76671" y="7936"/>
                    <a:pt x="53993" y="1547"/>
                  </a:cubicBezTo>
                  <a:lnTo>
                    <a:pt x="53993" y="1547"/>
                  </a:lnTo>
                  <a:close/>
                </a:path>
              </a:pathLst>
            </a:custGeom>
            <a:solidFill>
              <a:srgbClr val="FFFFFF"/>
            </a:solidFill>
            <a:ln w="4874" cap="flat">
              <a:noFill/>
              <a:prstDash val="solid"/>
              <a:miter/>
            </a:ln>
          </p:spPr>
          <p:txBody>
            <a:bodyPr rtlCol="1" anchor="ctr"/>
            <a:lstStyle/>
            <a:p>
              <a:endParaRPr lang="fa-IR"/>
            </a:p>
          </p:txBody>
        </p:sp>
        <p:sp>
          <p:nvSpPr>
            <p:cNvPr id="752" name="Freeform: Shape 751">
              <a:extLst>
                <a:ext uri="{FF2B5EF4-FFF2-40B4-BE49-F238E27FC236}">
                  <a16:creationId xmlns:a16="http://schemas.microsoft.com/office/drawing/2014/main" id="{E213351C-1687-DF80-45AF-217CB20663F4}"/>
                </a:ext>
              </a:extLst>
            </p:cNvPr>
            <p:cNvSpPr/>
            <p:nvPr/>
          </p:nvSpPr>
          <p:spPr>
            <a:xfrm>
              <a:off x="6626758" y="2199671"/>
              <a:ext cx="92132" cy="91639"/>
            </a:xfrm>
            <a:custGeom>
              <a:avLst/>
              <a:gdLst>
                <a:gd name="connsiteX0" fmla="*/ 46178 w 92132"/>
                <a:gd name="connsiteY0" fmla="*/ 91591 h 91639"/>
                <a:gd name="connsiteX1" fmla="*/ 33742 w 92132"/>
                <a:gd name="connsiteY1" fmla="*/ 89884 h 91639"/>
                <a:gd name="connsiteX2" fmla="*/ 5895 w 92132"/>
                <a:gd name="connsiteY2" fmla="*/ 68084 h 91639"/>
                <a:gd name="connsiteX3" fmla="*/ 1701 w 92132"/>
                <a:gd name="connsiteY3" fmla="*/ 33409 h 91639"/>
                <a:gd name="connsiteX4" fmla="*/ 58419 w 92132"/>
                <a:gd name="connsiteY4" fmla="*/ 1710 h 91639"/>
                <a:gd name="connsiteX5" fmla="*/ 58419 w 92132"/>
                <a:gd name="connsiteY5" fmla="*/ 1710 h 91639"/>
                <a:gd name="connsiteX6" fmla="*/ 86169 w 92132"/>
                <a:gd name="connsiteY6" fmla="*/ 23412 h 91639"/>
                <a:gd name="connsiteX7" fmla="*/ 90412 w 92132"/>
                <a:gd name="connsiteY7" fmla="*/ 58233 h 91639"/>
                <a:gd name="connsiteX8" fmla="*/ 46129 w 92132"/>
                <a:gd name="connsiteY8" fmla="*/ 91640 h 91639"/>
                <a:gd name="connsiteX9" fmla="*/ 45983 w 92132"/>
                <a:gd name="connsiteY9" fmla="*/ 6977 h 91639"/>
                <a:gd name="connsiteX10" fmla="*/ 8480 w 92132"/>
                <a:gd name="connsiteY10" fmla="*/ 35263 h 91639"/>
                <a:gd name="connsiteX11" fmla="*/ 12040 w 92132"/>
                <a:gd name="connsiteY11" fmla="*/ 64622 h 91639"/>
                <a:gd name="connsiteX12" fmla="*/ 35644 w 92132"/>
                <a:gd name="connsiteY12" fmla="*/ 83105 h 91639"/>
                <a:gd name="connsiteX13" fmla="*/ 83779 w 92132"/>
                <a:gd name="connsiteY13" fmla="*/ 56282 h 91639"/>
                <a:gd name="connsiteX14" fmla="*/ 80170 w 92132"/>
                <a:gd name="connsiteY14" fmla="*/ 26777 h 91639"/>
                <a:gd name="connsiteX15" fmla="*/ 56615 w 92132"/>
                <a:gd name="connsiteY15" fmla="*/ 8391 h 91639"/>
                <a:gd name="connsiteX16" fmla="*/ 46032 w 92132"/>
                <a:gd name="connsiteY16" fmla="*/ 6928 h 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2" h="91639">
                  <a:moveTo>
                    <a:pt x="46178" y="91591"/>
                  </a:moveTo>
                  <a:cubicBezTo>
                    <a:pt x="42082" y="91591"/>
                    <a:pt x="37888" y="91054"/>
                    <a:pt x="33742" y="89884"/>
                  </a:cubicBezTo>
                  <a:cubicBezTo>
                    <a:pt x="21842" y="86568"/>
                    <a:pt x="11942" y="78813"/>
                    <a:pt x="5895" y="68084"/>
                  </a:cubicBezTo>
                  <a:cubicBezTo>
                    <a:pt x="-104" y="57453"/>
                    <a:pt x="-1567" y="45114"/>
                    <a:pt x="1701" y="33409"/>
                  </a:cubicBezTo>
                  <a:cubicBezTo>
                    <a:pt x="8529" y="9123"/>
                    <a:pt x="33937" y="-5118"/>
                    <a:pt x="58419" y="1710"/>
                  </a:cubicBezTo>
                  <a:lnTo>
                    <a:pt x="58419" y="1710"/>
                  </a:lnTo>
                  <a:cubicBezTo>
                    <a:pt x="70270" y="5026"/>
                    <a:pt x="80121" y="12731"/>
                    <a:pt x="86169" y="23412"/>
                  </a:cubicBezTo>
                  <a:cubicBezTo>
                    <a:pt x="92216" y="34092"/>
                    <a:pt x="93728" y="46431"/>
                    <a:pt x="90412" y="58233"/>
                  </a:cubicBezTo>
                  <a:cubicBezTo>
                    <a:pt x="84755" y="78423"/>
                    <a:pt x="66222" y="91640"/>
                    <a:pt x="46129" y="91640"/>
                  </a:cubicBezTo>
                  <a:close/>
                  <a:moveTo>
                    <a:pt x="45983" y="6977"/>
                  </a:moveTo>
                  <a:cubicBezTo>
                    <a:pt x="28914" y="6977"/>
                    <a:pt x="13259" y="18194"/>
                    <a:pt x="8480" y="35263"/>
                  </a:cubicBezTo>
                  <a:cubicBezTo>
                    <a:pt x="5700" y="45212"/>
                    <a:pt x="6968" y="55648"/>
                    <a:pt x="12040" y="64622"/>
                  </a:cubicBezTo>
                  <a:cubicBezTo>
                    <a:pt x="17161" y="73741"/>
                    <a:pt x="25549" y="80325"/>
                    <a:pt x="35644" y="83105"/>
                  </a:cubicBezTo>
                  <a:cubicBezTo>
                    <a:pt x="56371" y="88909"/>
                    <a:pt x="77976" y="76863"/>
                    <a:pt x="83779" y="56282"/>
                  </a:cubicBezTo>
                  <a:cubicBezTo>
                    <a:pt x="86559" y="46284"/>
                    <a:pt x="85291" y="35848"/>
                    <a:pt x="80170" y="26777"/>
                  </a:cubicBezTo>
                  <a:cubicBezTo>
                    <a:pt x="75049" y="17706"/>
                    <a:pt x="66661" y="11171"/>
                    <a:pt x="56615" y="8391"/>
                  </a:cubicBezTo>
                  <a:cubicBezTo>
                    <a:pt x="53103" y="7416"/>
                    <a:pt x="49543" y="6928"/>
                    <a:pt x="46032" y="6928"/>
                  </a:cubicBezTo>
                  <a:close/>
                </a:path>
              </a:pathLst>
            </a:custGeom>
            <a:solidFill>
              <a:srgbClr val="113F4E"/>
            </a:solidFill>
            <a:ln w="4874" cap="flat">
              <a:noFill/>
              <a:prstDash val="solid"/>
              <a:miter/>
            </a:ln>
          </p:spPr>
          <p:txBody>
            <a:bodyPr rtlCol="1" anchor="ctr"/>
            <a:lstStyle/>
            <a:p>
              <a:endParaRPr lang="fa-IR"/>
            </a:p>
          </p:txBody>
        </p:sp>
        <p:sp>
          <p:nvSpPr>
            <p:cNvPr id="753" name="Freeform: Shape 752">
              <a:extLst>
                <a:ext uri="{FF2B5EF4-FFF2-40B4-BE49-F238E27FC236}">
                  <a16:creationId xmlns:a16="http://schemas.microsoft.com/office/drawing/2014/main" id="{C667C777-6D7D-8C65-377F-F72EC0AD2D44}"/>
                </a:ext>
              </a:extLst>
            </p:cNvPr>
            <p:cNvSpPr/>
            <p:nvPr/>
          </p:nvSpPr>
          <p:spPr>
            <a:xfrm>
              <a:off x="6646379" y="2221717"/>
              <a:ext cx="39919" cy="53304"/>
            </a:xfrm>
            <a:custGeom>
              <a:avLst/>
              <a:gdLst>
                <a:gd name="connsiteX0" fmla="*/ 31775 w 39919"/>
                <a:gd name="connsiteY0" fmla="*/ 53304 h 53304"/>
                <a:gd name="connsiteX1" fmla="*/ 4026 w 39919"/>
                <a:gd name="connsiteY1" fmla="*/ 41990 h 53304"/>
                <a:gd name="connsiteX2" fmla="*/ 8318 w 39919"/>
                <a:gd name="connsiteY2" fmla="*/ 0 h 53304"/>
                <a:gd name="connsiteX3" fmla="*/ 14853 w 39919"/>
                <a:gd name="connsiteY3" fmla="*/ 3365 h 53304"/>
                <a:gd name="connsiteX4" fmla="*/ 10122 w 39919"/>
                <a:gd name="connsiteY4" fmla="*/ 37845 h 53304"/>
                <a:gd name="connsiteX5" fmla="*/ 39140 w 39919"/>
                <a:gd name="connsiteY5" fmla="*/ 45550 h 53304"/>
                <a:gd name="connsiteX6" fmla="*/ 39920 w 39919"/>
                <a:gd name="connsiteY6" fmla="*/ 52866 h 53304"/>
                <a:gd name="connsiteX7" fmla="*/ 31824 w 39919"/>
                <a:gd name="connsiteY7" fmla="*/ 53304 h 5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919" h="53304">
                  <a:moveTo>
                    <a:pt x="31775" y="53304"/>
                  </a:moveTo>
                  <a:cubicBezTo>
                    <a:pt x="18608" y="53304"/>
                    <a:pt x="9098" y="49452"/>
                    <a:pt x="4026" y="41990"/>
                  </a:cubicBezTo>
                  <a:cubicBezTo>
                    <a:pt x="-2509" y="32383"/>
                    <a:pt x="-1095" y="18288"/>
                    <a:pt x="8318" y="0"/>
                  </a:cubicBezTo>
                  <a:lnTo>
                    <a:pt x="14853" y="3365"/>
                  </a:lnTo>
                  <a:cubicBezTo>
                    <a:pt x="6903" y="18825"/>
                    <a:pt x="5245" y="30724"/>
                    <a:pt x="10122" y="37845"/>
                  </a:cubicBezTo>
                  <a:cubicBezTo>
                    <a:pt x="14560" y="44331"/>
                    <a:pt x="24850" y="47062"/>
                    <a:pt x="39140" y="45550"/>
                  </a:cubicBezTo>
                  <a:lnTo>
                    <a:pt x="39920" y="52866"/>
                  </a:lnTo>
                  <a:cubicBezTo>
                    <a:pt x="37091" y="53158"/>
                    <a:pt x="34409" y="53304"/>
                    <a:pt x="31824" y="53304"/>
                  </a:cubicBezTo>
                  <a:close/>
                </a:path>
              </a:pathLst>
            </a:custGeom>
            <a:solidFill>
              <a:srgbClr val="113F4E"/>
            </a:solidFill>
            <a:ln w="4874" cap="flat">
              <a:noFill/>
              <a:prstDash val="solid"/>
              <a:miter/>
            </a:ln>
          </p:spPr>
          <p:txBody>
            <a:bodyPr rtlCol="1" anchor="ctr"/>
            <a:lstStyle/>
            <a:p>
              <a:endParaRPr lang="fa-IR"/>
            </a:p>
          </p:txBody>
        </p:sp>
        <p:sp>
          <p:nvSpPr>
            <p:cNvPr id="754" name="Freeform: Shape 753">
              <a:extLst>
                <a:ext uri="{FF2B5EF4-FFF2-40B4-BE49-F238E27FC236}">
                  <a16:creationId xmlns:a16="http://schemas.microsoft.com/office/drawing/2014/main" id="{7A0D1757-366A-9B36-CA8D-E29D9C2ADDD9}"/>
                </a:ext>
              </a:extLst>
            </p:cNvPr>
            <p:cNvSpPr/>
            <p:nvPr/>
          </p:nvSpPr>
          <p:spPr>
            <a:xfrm>
              <a:off x="6626136" y="2122333"/>
              <a:ext cx="85164" cy="84665"/>
            </a:xfrm>
            <a:custGeom>
              <a:avLst/>
              <a:gdLst>
                <a:gd name="connsiteX0" fmla="*/ 53384 w 85164"/>
                <a:gd name="connsiteY0" fmla="*/ 1407 h 84665"/>
                <a:gd name="connsiteX1" fmla="*/ 1397 w 85164"/>
                <a:gd name="connsiteY1" fmla="*/ 31498 h 84665"/>
                <a:gd name="connsiteX2" fmla="*/ 31828 w 85164"/>
                <a:gd name="connsiteY2" fmla="*/ 83242 h 84665"/>
                <a:gd name="connsiteX3" fmla="*/ 83767 w 85164"/>
                <a:gd name="connsiteY3" fmla="*/ 53151 h 84665"/>
                <a:gd name="connsiteX4" fmla="*/ 53384 w 85164"/>
                <a:gd name="connsiteY4" fmla="*/ 1407 h 84665"/>
                <a:gd name="connsiteX5" fmla="*/ 53384 w 85164"/>
                <a:gd name="connsiteY5" fmla="*/ 1407 h 8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4" h="84665">
                  <a:moveTo>
                    <a:pt x="53384" y="1407"/>
                  </a:moveTo>
                  <a:cubicBezTo>
                    <a:pt x="30658" y="-4542"/>
                    <a:pt x="7395" y="8918"/>
                    <a:pt x="1397" y="31498"/>
                  </a:cubicBezTo>
                  <a:cubicBezTo>
                    <a:pt x="-4553" y="54127"/>
                    <a:pt x="9053" y="77243"/>
                    <a:pt x="31828" y="83242"/>
                  </a:cubicBezTo>
                  <a:cubicBezTo>
                    <a:pt x="54555" y="89240"/>
                    <a:pt x="77818" y="75731"/>
                    <a:pt x="83767" y="53151"/>
                  </a:cubicBezTo>
                  <a:cubicBezTo>
                    <a:pt x="89717" y="30571"/>
                    <a:pt x="76111" y="7406"/>
                    <a:pt x="53384" y="1407"/>
                  </a:cubicBezTo>
                  <a:lnTo>
                    <a:pt x="53384" y="1407"/>
                  </a:lnTo>
                  <a:close/>
                </a:path>
              </a:pathLst>
            </a:custGeom>
            <a:solidFill>
              <a:srgbClr val="FFFFFF"/>
            </a:solidFill>
            <a:ln w="4874" cap="flat">
              <a:noFill/>
              <a:prstDash val="solid"/>
              <a:miter/>
            </a:ln>
          </p:spPr>
          <p:txBody>
            <a:bodyPr rtlCol="1" anchor="ctr"/>
            <a:lstStyle/>
            <a:p>
              <a:endParaRPr lang="fa-IR"/>
            </a:p>
          </p:txBody>
        </p:sp>
        <p:sp>
          <p:nvSpPr>
            <p:cNvPr id="755" name="Freeform: Shape 754">
              <a:extLst>
                <a:ext uri="{FF2B5EF4-FFF2-40B4-BE49-F238E27FC236}">
                  <a16:creationId xmlns:a16="http://schemas.microsoft.com/office/drawing/2014/main" id="{252444A3-07A0-1AC5-D327-862AD293894A}"/>
                </a:ext>
              </a:extLst>
            </p:cNvPr>
            <p:cNvSpPr/>
            <p:nvPr/>
          </p:nvSpPr>
          <p:spPr>
            <a:xfrm>
              <a:off x="6622628" y="2118805"/>
              <a:ext cx="92132" cy="91646"/>
            </a:xfrm>
            <a:custGeom>
              <a:avLst/>
              <a:gdLst>
                <a:gd name="connsiteX0" fmla="*/ 46212 w 92132"/>
                <a:gd name="connsiteY0" fmla="*/ 91646 h 91646"/>
                <a:gd name="connsiteX1" fmla="*/ 34410 w 92132"/>
                <a:gd name="connsiteY1" fmla="*/ 90135 h 91646"/>
                <a:gd name="connsiteX2" fmla="*/ 6319 w 92132"/>
                <a:gd name="connsiteY2" fmla="*/ 68871 h 91646"/>
                <a:gd name="connsiteX3" fmla="*/ 1491 w 92132"/>
                <a:gd name="connsiteY3" fmla="*/ 34099 h 91646"/>
                <a:gd name="connsiteX4" fmla="*/ 57722 w 92132"/>
                <a:gd name="connsiteY4" fmla="*/ 1521 h 91646"/>
                <a:gd name="connsiteX5" fmla="*/ 57722 w 92132"/>
                <a:gd name="connsiteY5" fmla="*/ 1521 h 91646"/>
                <a:gd name="connsiteX6" fmla="*/ 85813 w 92132"/>
                <a:gd name="connsiteY6" fmla="*/ 22785 h 91646"/>
                <a:gd name="connsiteX7" fmla="*/ 90641 w 92132"/>
                <a:gd name="connsiteY7" fmla="*/ 57557 h 91646"/>
                <a:gd name="connsiteX8" fmla="*/ 46212 w 92132"/>
                <a:gd name="connsiteY8" fmla="*/ 91646 h 91646"/>
                <a:gd name="connsiteX9" fmla="*/ 46017 w 92132"/>
                <a:gd name="connsiteY9" fmla="*/ 7032 h 91646"/>
                <a:gd name="connsiteX10" fmla="*/ 8319 w 92132"/>
                <a:gd name="connsiteY10" fmla="*/ 35904 h 91646"/>
                <a:gd name="connsiteX11" fmla="*/ 12415 w 92132"/>
                <a:gd name="connsiteY11" fmla="*/ 65360 h 91646"/>
                <a:gd name="connsiteX12" fmla="*/ 36264 w 92132"/>
                <a:gd name="connsiteY12" fmla="*/ 83356 h 91646"/>
                <a:gd name="connsiteX13" fmla="*/ 83960 w 92132"/>
                <a:gd name="connsiteY13" fmla="*/ 55753 h 91646"/>
                <a:gd name="connsiteX14" fmla="*/ 79863 w 92132"/>
                <a:gd name="connsiteY14" fmla="*/ 26345 h 91646"/>
                <a:gd name="connsiteX15" fmla="*/ 56015 w 92132"/>
                <a:gd name="connsiteY15" fmla="*/ 8300 h 91646"/>
                <a:gd name="connsiteX16" fmla="*/ 46017 w 92132"/>
                <a:gd name="connsiteY16" fmla="*/ 6984 h 9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2" h="91646">
                  <a:moveTo>
                    <a:pt x="46212" y="91646"/>
                  </a:moveTo>
                  <a:cubicBezTo>
                    <a:pt x="42311" y="91646"/>
                    <a:pt x="38361" y="91159"/>
                    <a:pt x="34410" y="90135"/>
                  </a:cubicBezTo>
                  <a:cubicBezTo>
                    <a:pt x="22511" y="87013"/>
                    <a:pt x="12513" y="79454"/>
                    <a:pt x="6319" y="68871"/>
                  </a:cubicBezTo>
                  <a:cubicBezTo>
                    <a:pt x="126" y="58289"/>
                    <a:pt x="-1581" y="45950"/>
                    <a:pt x="1491" y="34099"/>
                  </a:cubicBezTo>
                  <a:cubicBezTo>
                    <a:pt x="7929" y="9666"/>
                    <a:pt x="33191" y="-4916"/>
                    <a:pt x="57722" y="1521"/>
                  </a:cubicBezTo>
                  <a:lnTo>
                    <a:pt x="57722" y="1521"/>
                  </a:lnTo>
                  <a:cubicBezTo>
                    <a:pt x="69622" y="4643"/>
                    <a:pt x="79619" y="12202"/>
                    <a:pt x="85813" y="22785"/>
                  </a:cubicBezTo>
                  <a:cubicBezTo>
                    <a:pt x="92007" y="33368"/>
                    <a:pt x="93713" y="45706"/>
                    <a:pt x="90641" y="57557"/>
                  </a:cubicBezTo>
                  <a:cubicBezTo>
                    <a:pt x="85228" y="78089"/>
                    <a:pt x="66598" y="91646"/>
                    <a:pt x="46212" y="91646"/>
                  </a:cubicBezTo>
                  <a:close/>
                  <a:moveTo>
                    <a:pt x="46017" y="7032"/>
                  </a:moveTo>
                  <a:cubicBezTo>
                    <a:pt x="28704" y="7032"/>
                    <a:pt x="12903" y="18542"/>
                    <a:pt x="8319" y="35904"/>
                  </a:cubicBezTo>
                  <a:cubicBezTo>
                    <a:pt x="5685" y="45950"/>
                    <a:pt x="7148" y="56387"/>
                    <a:pt x="12415" y="65360"/>
                  </a:cubicBezTo>
                  <a:cubicBezTo>
                    <a:pt x="17683" y="74334"/>
                    <a:pt x="26168" y="80722"/>
                    <a:pt x="36264" y="83356"/>
                  </a:cubicBezTo>
                  <a:cubicBezTo>
                    <a:pt x="57088" y="88818"/>
                    <a:pt x="78498" y="76479"/>
                    <a:pt x="83960" y="55753"/>
                  </a:cubicBezTo>
                  <a:cubicBezTo>
                    <a:pt x="86593" y="45755"/>
                    <a:pt x="85130" y="35270"/>
                    <a:pt x="79863" y="26345"/>
                  </a:cubicBezTo>
                  <a:cubicBezTo>
                    <a:pt x="74596" y="17371"/>
                    <a:pt x="66110" y="10983"/>
                    <a:pt x="56015" y="8300"/>
                  </a:cubicBezTo>
                  <a:cubicBezTo>
                    <a:pt x="52699" y="7422"/>
                    <a:pt x="49334" y="6984"/>
                    <a:pt x="46017" y="6984"/>
                  </a:cubicBezTo>
                  <a:close/>
                </a:path>
              </a:pathLst>
            </a:custGeom>
            <a:solidFill>
              <a:srgbClr val="113F4E"/>
            </a:solidFill>
            <a:ln w="4874" cap="flat">
              <a:noFill/>
              <a:prstDash val="solid"/>
              <a:miter/>
            </a:ln>
          </p:spPr>
          <p:txBody>
            <a:bodyPr rtlCol="1" anchor="ctr"/>
            <a:lstStyle/>
            <a:p>
              <a:endParaRPr lang="fa-IR"/>
            </a:p>
          </p:txBody>
        </p:sp>
        <p:sp>
          <p:nvSpPr>
            <p:cNvPr id="756" name="Freeform: Shape 755">
              <a:extLst>
                <a:ext uri="{FF2B5EF4-FFF2-40B4-BE49-F238E27FC236}">
                  <a16:creationId xmlns:a16="http://schemas.microsoft.com/office/drawing/2014/main" id="{394B1840-DABF-67FB-0FE5-8B0CC51F7679}"/>
                </a:ext>
              </a:extLst>
            </p:cNvPr>
            <p:cNvSpPr/>
            <p:nvPr/>
          </p:nvSpPr>
          <p:spPr>
            <a:xfrm>
              <a:off x="6642311" y="2141151"/>
              <a:ext cx="40281" cy="52963"/>
            </a:xfrm>
            <a:custGeom>
              <a:avLst/>
              <a:gdLst>
                <a:gd name="connsiteX0" fmla="*/ 31162 w 40281"/>
                <a:gd name="connsiteY0" fmla="*/ 52963 h 52963"/>
                <a:gd name="connsiteX1" fmla="*/ 4241 w 40281"/>
                <a:gd name="connsiteY1" fmla="*/ 42039 h 52963"/>
                <a:gd name="connsiteX2" fmla="*/ 7850 w 40281"/>
                <a:gd name="connsiteY2" fmla="*/ 0 h 52963"/>
                <a:gd name="connsiteX3" fmla="*/ 14434 w 40281"/>
                <a:gd name="connsiteY3" fmla="*/ 3268 h 52963"/>
                <a:gd name="connsiteX4" fmla="*/ 10240 w 40281"/>
                <a:gd name="connsiteY4" fmla="*/ 37796 h 52963"/>
                <a:gd name="connsiteX5" fmla="*/ 39404 w 40281"/>
                <a:gd name="connsiteY5" fmla="*/ 45063 h 52963"/>
                <a:gd name="connsiteX6" fmla="*/ 40282 w 40281"/>
                <a:gd name="connsiteY6" fmla="*/ 52378 h 52963"/>
                <a:gd name="connsiteX7" fmla="*/ 31162 w 40281"/>
                <a:gd name="connsiteY7" fmla="*/ 52963 h 5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81" h="52963">
                  <a:moveTo>
                    <a:pt x="31162" y="52963"/>
                  </a:moveTo>
                  <a:cubicBezTo>
                    <a:pt x="18531" y="52963"/>
                    <a:pt x="9313" y="49257"/>
                    <a:pt x="4241" y="42039"/>
                  </a:cubicBezTo>
                  <a:cubicBezTo>
                    <a:pt x="-2440" y="32578"/>
                    <a:pt x="-1221" y="18435"/>
                    <a:pt x="7850" y="0"/>
                  </a:cubicBezTo>
                  <a:lnTo>
                    <a:pt x="14434" y="3268"/>
                  </a:lnTo>
                  <a:cubicBezTo>
                    <a:pt x="6729" y="18825"/>
                    <a:pt x="5266" y="30773"/>
                    <a:pt x="10240" y="37796"/>
                  </a:cubicBezTo>
                  <a:cubicBezTo>
                    <a:pt x="14776" y="44185"/>
                    <a:pt x="25115" y="46769"/>
                    <a:pt x="39404" y="45063"/>
                  </a:cubicBezTo>
                  <a:lnTo>
                    <a:pt x="40282" y="52378"/>
                  </a:lnTo>
                  <a:cubicBezTo>
                    <a:pt x="37063" y="52768"/>
                    <a:pt x="34039" y="52963"/>
                    <a:pt x="31162" y="52963"/>
                  </a:cubicBezTo>
                  <a:close/>
                </a:path>
              </a:pathLst>
            </a:custGeom>
            <a:solidFill>
              <a:srgbClr val="113F4E"/>
            </a:solidFill>
            <a:ln w="4874" cap="flat">
              <a:noFill/>
              <a:prstDash val="solid"/>
              <a:miter/>
            </a:ln>
          </p:spPr>
          <p:txBody>
            <a:bodyPr rtlCol="1" anchor="ctr"/>
            <a:lstStyle/>
            <a:p>
              <a:endParaRPr lang="fa-IR"/>
            </a:p>
          </p:txBody>
        </p:sp>
        <p:sp>
          <p:nvSpPr>
            <p:cNvPr id="757" name="Freeform: Shape 756">
              <a:extLst>
                <a:ext uri="{FF2B5EF4-FFF2-40B4-BE49-F238E27FC236}">
                  <a16:creationId xmlns:a16="http://schemas.microsoft.com/office/drawing/2014/main" id="{C22E32F2-6F7D-478E-CE84-E5AC85C9DCE2}"/>
                </a:ext>
              </a:extLst>
            </p:cNvPr>
            <p:cNvSpPr/>
            <p:nvPr/>
          </p:nvSpPr>
          <p:spPr>
            <a:xfrm>
              <a:off x="6607605" y="2041344"/>
              <a:ext cx="85112" cy="84664"/>
            </a:xfrm>
            <a:custGeom>
              <a:avLst/>
              <a:gdLst>
                <a:gd name="connsiteX0" fmla="*/ 56943 w 85112"/>
                <a:gd name="connsiteY0" fmla="*/ 2561 h 84664"/>
                <a:gd name="connsiteX1" fmla="*/ 2517 w 85112"/>
                <a:gd name="connsiteY1" fmla="*/ 27872 h 84664"/>
                <a:gd name="connsiteX2" fmla="*/ 28170 w 85112"/>
                <a:gd name="connsiteY2" fmla="*/ 82104 h 84664"/>
                <a:gd name="connsiteX3" fmla="*/ 82596 w 85112"/>
                <a:gd name="connsiteY3" fmla="*/ 56792 h 84664"/>
                <a:gd name="connsiteX4" fmla="*/ 56943 w 85112"/>
                <a:gd name="connsiteY4" fmla="*/ 2561 h 84664"/>
                <a:gd name="connsiteX5" fmla="*/ 56943 w 85112"/>
                <a:gd name="connsiteY5" fmla="*/ 2561 h 8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12" h="84664">
                  <a:moveTo>
                    <a:pt x="56943" y="2561"/>
                  </a:moveTo>
                  <a:cubicBezTo>
                    <a:pt x="34851" y="-5437"/>
                    <a:pt x="10466" y="5926"/>
                    <a:pt x="2517" y="27872"/>
                  </a:cubicBezTo>
                  <a:cubicBezTo>
                    <a:pt x="-5432" y="49818"/>
                    <a:pt x="6077" y="74105"/>
                    <a:pt x="28170" y="82104"/>
                  </a:cubicBezTo>
                  <a:cubicBezTo>
                    <a:pt x="50311" y="90102"/>
                    <a:pt x="74647" y="78738"/>
                    <a:pt x="82596" y="56792"/>
                  </a:cubicBezTo>
                  <a:cubicBezTo>
                    <a:pt x="90545" y="34846"/>
                    <a:pt x="79036" y="10559"/>
                    <a:pt x="56943" y="2561"/>
                  </a:cubicBezTo>
                  <a:lnTo>
                    <a:pt x="56943" y="2561"/>
                  </a:lnTo>
                  <a:close/>
                </a:path>
              </a:pathLst>
            </a:custGeom>
            <a:solidFill>
              <a:srgbClr val="FFFFFF"/>
            </a:solidFill>
            <a:ln w="4874" cap="flat">
              <a:noFill/>
              <a:prstDash val="solid"/>
              <a:miter/>
            </a:ln>
          </p:spPr>
          <p:txBody>
            <a:bodyPr rtlCol="1" anchor="ctr"/>
            <a:lstStyle/>
            <a:p>
              <a:endParaRPr lang="fa-IR"/>
            </a:p>
          </p:txBody>
        </p:sp>
        <p:sp>
          <p:nvSpPr>
            <p:cNvPr id="758" name="Freeform: Shape 757">
              <a:extLst>
                <a:ext uri="{FF2B5EF4-FFF2-40B4-BE49-F238E27FC236}">
                  <a16:creationId xmlns:a16="http://schemas.microsoft.com/office/drawing/2014/main" id="{AD2C50D2-6B0B-509F-E2AE-71965991C502}"/>
                </a:ext>
              </a:extLst>
            </p:cNvPr>
            <p:cNvSpPr/>
            <p:nvPr/>
          </p:nvSpPr>
          <p:spPr>
            <a:xfrm>
              <a:off x="6604086" y="2037832"/>
              <a:ext cx="92208" cy="91662"/>
            </a:xfrm>
            <a:custGeom>
              <a:avLst/>
              <a:gdLst>
                <a:gd name="connsiteX0" fmla="*/ 46173 w 92208"/>
                <a:gd name="connsiteY0" fmla="*/ 91663 h 91662"/>
                <a:gd name="connsiteX1" fmla="*/ 30518 w 92208"/>
                <a:gd name="connsiteY1" fmla="*/ 88932 h 91662"/>
                <a:gd name="connsiteX2" fmla="*/ 4427 w 92208"/>
                <a:gd name="connsiteY2" fmla="*/ 65279 h 91662"/>
                <a:gd name="connsiteX3" fmla="*/ 2769 w 92208"/>
                <a:gd name="connsiteY3" fmla="*/ 30214 h 91662"/>
                <a:gd name="connsiteX4" fmla="*/ 26470 w 92208"/>
                <a:gd name="connsiteY4" fmla="*/ 4318 h 91662"/>
                <a:gd name="connsiteX5" fmla="*/ 61682 w 92208"/>
                <a:gd name="connsiteY5" fmla="*/ 2757 h 91662"/>
                <a:gd name="connsiteX6" fmla="*/ 87773 w 92208"/>
                <a:gd name="connsiteY6" fmla="*/ 26410 h 91662"/>
                <a:gd name="connsiteX7" fmla="*/ 89480 w 92208"/>
                <a:gd name="connsiteY7" fmla="*/ 61475 h 91662"/>
                <a:gd name="connsiteX8" fmla="*/ 46222 w 92208"/>
                <a:gd name="connsiteY8" fmla="*/ 91663 h 91662"/>
                <a:gd name="connsiteX9" fmla="*/ 45929 w 92208"/>
                <a:gd name="connsiteY9" fmla="*/ 7000 h 91662"/>
                <a:gd name="connsiteX10" fmla="*/ 29445 w 92208"/>
                <a:gd name="connsiteY10" fmla="*/ 10658 h 91662"/>
                <a:gd name="connsiteX11" fmla="*/ 9353 w 92208"/>
                <a:gd name="connsiteY11" fmla="*/ 32555 h 91662"/>
                <a:gd name="connsiteX12" fmla="*/ 10767 w 92208"/>
                <a:gd name="connsiteY12" fmla="*/ 62255 h 91662"/>
                <a:gd name="connsiteX13" fmla="*/ 32908 w 92208"/>
                <a:gd name="connsiteY13" fmla="*/ 82348 h 91662"/>
                <a:gd name="connsiteX14" fmla="*/ 82896 w 92208"/>
                <a:gd name="connsiteY14" fmla="*/ 59134 h 91662"/>
                <a:gd name="connsiteX15" fmla="*/ 81433 w 92208"/>
                <a:gd name="connsiteY15" fmla="*/ 29482 h 91662"/>
                <a:gd name="connsiteX16" fmla="*/ 59292 w 92208"/>
                <a:gd name="connsiteY16" fmla="*/ 9390 h 91662"/>
                <a:gd name="connsiteX17" fmla="*/ 59292 w 92208"/>
                <a:gd name="connsiteY17" fmla="*/ 9390 h 91662"/>
                <a:gd name="connsiteX18" fmla="*/ 45929 w 92208"/>
                <a:gd name="connsiteY18" fmla="*/ 7049 h 9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208" h="91662">
                  <a:moveTo>
                    <a:pt x="46173" y="91663"/>
                  </a:moveTo>
                  <a:cubicBezTo>
                    <a:pt x="40955" y="91663"/>
                    <a:pt x="35688" y="90785"/>
                    <a:pt x="30518" y="88932"/>
                  </a:cubicBezTo>
                  <a:cubicBezTo>
                    <a:pt x="18960" y="84738"/>
                    <a:pt x="9694" y="76349"/>
                    <a:pt x="4427" y="65279"/>
                  </a:cubicBezTo>
                  <a:cubicBezTo>
                    <a:pt x="-840" y="54208"/>
                    <a:pt x="-1425" y="41723"/>
                    <a:pt x="2769" y="30214"/>
                  </a:cubicBezTo>
                  <a:cubicBezTo>
                    <a:pt x="6914" y="18704"/>
                    <a:pt x="15351" y="9536"/>
                    <a:pt x="26470" y="4318"/>
                  </a:cubicBezTo>
                  <a:cubicBezTo>
                    <a:pt x="37590" y="-852"/>
                    <a:pt x="50075" y="-1388"/>
                    <a:pt x="61682" y="2757"/>
                  </a:cubicBezTo>
                  <a:cubicBezTo>
                    <a:pt x="73240" y="6951"/>
                    <a:pt x="82506" y="15339"/>
                    <a:pt x="87773" y="26410"/>
                  </a:cubicBezTo>
                  <a:cubicBezTo>
                    <a:pt x="93040" y="37481"/>
                    <a:pt x="93625" y="49965"/>
                    <a:pt x="89480" y="61475"/>
                  </a:cubicBezTo>
                  <a:cubicBezTo>
                    <a:pt x="82750" y="80056"/>
                    <a:pt x="65047" y="91663"/>
                    <a:pt x="46222" y="91663"/>
                  </a:cubicBezTo>
                  <a:close/>
                  <a:moveTo>
                    <a:pt x="45929" y="7000"/>
                  </a:moveTo>
                  <a:cubicBezTo>
                    <a:pt x="40321" y="7000"/>
                    <a:pt x="34712" y="8219"/>
                    <a:pt x="29445" y="10658"/>
                  </a:cubicBezTo>
                  <a:cubicBezTo>
                    <a:pt x="20033" y="15047"/>
                    <a:pt x="12864" y="22850"/>
                    <a:pt x="9353" y="32555"/>
                  </a:cubicBezTo>
                  <a:cubicBezTo>
                    <a:pt x="5841" y="42309"/>
                    <a:pt x="6329" y="52843"/>
                    <a:pt x="10767" y="62255"/>
                  </a:cubicBezTo>
                  <a:cubicBezTo>
                    <a:pt x="15205" y="71668"/>
                    <a:pt x="23057" y="78788"/>
                    <a:pt x="32908" y="82348"/>
                  </a:cubicBezTo>
                  <a:cubicBezTo>
                    <a:pt x="53196" y="89663"/>
                    <a:pt x="75581" y="79227"/>
                    <a:pt x="82896" y="59134"/>
                  </a:cubicBezTo>
                  <a:cubicBezTo>
                    <a:pt x="86408" y="49380"/>
                    <a:pt x="85920" y="38846"/>
                    <a:pt x="81433" y="29482"/>
                  </a:cubicBezTo>
                  <a:cubicBezTo>
                    <a:pt x="76995" y="20070"/>
                    <a:pt x="69143" y="12950"/>
                    <a:pt x="59292" y="9390"/>
                  </a:cubicBezTo>
                  <a:lnTo>
                    <a:pt x="59292" y="9390"/>
                  </a:lnTo>
                  <a:cubicBezTo>
                    <a:pt x="54952" y="7829"/>
                    <a:pt x="50416" y="7049"/>
                    <a:pt x="45929" y="7049"/>
                  </a:cubicBezTo>
                  <a:close/>
                </a:path>
              </a:pathLst>
            </a:custGeom>
            <a:solidFill>
              <a:srgbClr val="113F4E"/>
            </a:solidFill>
            <a:ln w="4874" cap="flat">
              <a:noFill/>
              <a:prstDash val="solid"/>
              <a:miter/>
            </a:ln>
          </p:spPr>
          <p:txBody>
            <a:bodyPr rtlCol="1" anchor="ctr"/>
            <a:lstStyle/>
            <a:p>
              <a:endParaRPr lang="fa-IR"/>
            </a:p>
          </p:txBody>
        </p:sp>
        <p:sp>
          <p:nvSpPr>
            <p:cNvPr id="759" name="Freeform: Shape 758">
              <a:extLst>
                <a:ext uri="{FF2B5EF4-FFF2-40B4-BE49-F238E27FC236}">
                  <a16:creationId xmlns:a16="http://schemas.microsoft.com/office/drawing/2014/main" id="{5B444D75-6DB1-0742-F3CF-A3E8C249D9A9}"/>
                </a:ext>
              </a:extLst>
            </p:cNvPr>
            <p:cNvSpPr/>
            <p:nvPr/>
          </p:nvSpPr>
          <p:spPr>
            <a:xfrm>
              <a:off x="6623327" y="2058634"/>
              <a:ext cx="38100" cy="55108"/>
            </a:xfrm>
            <a:custGeom>
              <a:avLst/>
              <a:gdLst>
                <a:gd name="connsiteX0" fmla="*/ 35467 w 38100"/>
                <a:gd name="connsiteY0" fmla="*/ 55109 h 55108"/>
                <a:gd name="connsiteX1" fmla="*/ 3084 w 38100"/>
                <a:gd name="connsiteY1" fmla="*/ 41551 h 55108"/>
                <a:gd name="connsiteX2" fmla="*/ 10449 w 38100"/>
                <a:gd name="connsiteY2" fmla="*/ 0 h 55108"/>
                <a:gd name="connsiteX3" fmla="*/ 16740 w 38100"/>
                <a:gd name="connsiteY3" fmla="*/ 3853 h 55108"/>
                <a:gd name="connsiteX4" fmla="*/ 9473 w 38100"/>
                <a:gd name="connsiteY4" fmla="*/ 37845 h 55108"/>
                <a:gd name="connsiteX5" fmla="*/ 37857 w 38100"/>
                <a:gd name="connsiteY5" fmla="*/ 47696 h 55108"/>
                <a:gd name="connsiteX6" fmla="*/ 38101 w 38100"/>
                <a:gd name="connsiteY6" fmla="*/ 55060 h 55108"/>
                <a:gd name="connsiteX7" fmla="*/ 35516 w 38100"/>
                <a:gd name="connsiteY7" fmla="*/ 55060 h 55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55108">
                  <a:moveTo>
                    <a:pt x="35467" y="55109"/>
                  </a:moveTo>
                  <a:cubicBezTo>
                    <a:pt x="19422" y="55109"/>
                    <a:pt x="8254" y="50476"/>
                    <a:pt x="3084" y="41551"/>
                  </a:cubicBezTo>
                  <a:cubicBezTo>
                    <a:pt x="-2768" y="31505"/>
                    <a:pt x="-281" y="17508"/>
                    <a:pt x="10449" y="0"/>
                  </a:cubicBezTo>
                  <a:lnTo>
                    <a:pt x="16740" y="3853"/>
                  </a:lnTo>
                  <a:cubicBezTo>
                    <a:pt x="7669" y="18679"/>
                    <a:pt x="5181" y="30432"/>
                    <a:pt x="9473" y="37845"/>
                  </a:cubicBezTo>
                  <a:cubicBezTo>
                    <a:pt x="13423" y="44624"/>
                    <a:pt x="23519" y="48086"/>
                    <a:pt x="37857" y="47696"/>
                  </a:cubicBezTo>
                  <a:lnTo>
                    <a:pt x="38101" y="55060"/>
                  </a:lnTo>
                  <a:cubicBezTo>
                    <a:pt x="37223" y="55060"/>
                    <a:pt x="36345" y="55060"/>
                    <a:pt x="35516" y="55060"/>
                  </a:cubicBezTo>
                  <a:close/>
                </a:path>
              </a:pathLst>
            </a:custGeom>
            <a:solidFill>
              <a:srgbClr val="113F4E"/>
            </a:solidFill>
            <a:ln w="4874" cap="flat">
              <a:noFill/>
              <a:prstDash val="solid"/>
              <a:miter/>
            </a:ln>
          </p:spPr>
          <p:txBody>
            <a:bodyPr rtlCol="1" anchor="ctr"/>
            <a:lstStyle/>
            <a:p>
              <a:endParaRPr lang="fa-IR"/>
            </a:p>
          </p:txBody>
        </p:sp>
        <p:sp>
          <p:nvSpPr>
            <p:cNvPr id="760" name="Freeform: Shape 759">
              <a:extLst>
                <a:ext uri="{FF2B5EF4-FFF2-40B4-BE49-F238E27FC236}">
                  <a16:creationId xmlns:a16="http://schemas.microsoft.com/office/drawing/2014/main" id="{29050158-BF0B-A8B1-B3C2-56E45506E099}"/>
                </a:ext>
              </a:extLst>
            </p:cNvPr>
            <p:cNvSpPr/>
            <p:nvPr/>
          </p:nvSpPr>
          <p:spPr>
            <a:xfrm>
              <a:off x="6577241" y="1967035"/>
              <a:ext cx="85171" cy="84587"/>
            </a:xfrm>
            <a:custGeom>
              <a:avLst/>
              <a:gdLst>
                <a:gd name="connsiteX0" fmla="*/ 46195 w 85171"/>
                <a:gd name="connsiteY0" fmla="*/ 158 h 84587"/>
                <a:gd name="connsiteX1" fmla="*/ 157 w 85171"/>
                <a:gd name="connsiteY1" fmla="*/ 38685 h 84587"/>
                <a:gd name="connsiteX2" fmla="*/ 38977 w 85171"/>
                <a:gd name="connsiteY2" fmla="*/ 84430 h 84587"/>
                <a:gd name="connsiteX3" fmla="*/ 85015 w 85171"/>
                <a:gd name="connsiteY3" fmla="*/ 45903 h 84587"/>
                <a:gd name="connsiteX4" fmla="*/ 46195 w 85171"/>
                <a:gd name="connsiteY4" fmla="*/ 158 h 84587"/>
                <a:gd name="connsiteX5" fmla="*/ 46195 w 85171"/>
                <a:gd name="connsiteY5" fmla="*/ 158 h 8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71" h="84587">
                  <a:moveTo>
                    <a:pt x="46195" y="158"/>
                  </a:moveTo>
                  <a:cubicBezTo>
                    <a:pt x="22737" y="-1842"/>
                    <a:pt x="2156" y="15422"/>
                    <a:pt x="157" y="38685"/>
                  </a:cubicBezTo>
                  <a:cubicBezTo>
                    <a:pt x="-1843" y="61948"/>
                    <a:pt x="15519" y="82431"/>
                    <a:pt x="38977" y="84430"/>
                  </a:cubicBezTo>
                  <a:cubicBezTo>
                    <a:pt x="62435" y="86430"/>
                    <a:pt x="83015" y="69166"/>
                    <a:pt x="85015" y="45903"/>
                  </a:cubicBezTo>
                  <a:cubicBezTo>
                    <a:pt x="87014" y="22640"/>
                    <a:pt x="69604" y="2157"/>
                    <a:pt x="46195" y="158"/>
                  </a:cubicBezTo>
                  <a:lnTo>
                    <a:pt x="46195" y="158"/>
                  </a:lnTo>
                  <a:close/>
                </a:path>
              </a:pathLst>
            </a:custGeom>
            <a:solidFill>
              <a:srgbClr val="FFFFFF"/>
            </a:solidFill>
            <a:ln w="4874" cap="flat">
              <a:noFill/>
              <a:prstDash val="solid"/>
              <a:miter/>
            </a:ln>
          </p:spPr>
          <p:txBody>
            <a:bodyPr rtlCol="1" anchor="ctr"/>
            <a:lstStyle/>
            <a:p>
              <a:endParaRPr lang="fa-IR"/>
            </a:p>
          </p:txBody>
        </p:sp>
        <p:sp>
          <p:nvSpPr>
            <p:cNvPr id="761" name="Freeform: Shape 760">
              <a:extLst>
                <a:ext uri="{FF2B5EF4-FFF2-40B4-BE49-F238E27FC236}">
                  <a16:creationId xmlns:a16="http://schemas.microsoft.com/office/drawing/2014/main" id="{79330F97-975F-0E20-1A10-51A66E135723}"/>
                </a:ext>
              </a:extLst>
            </p:cNvPr>
            <p:cNvSpPr/>
            <p:nvPr/>
          </p:nvSpPr>
          <p:spPr>
            <a:xfrm>
              <a:off x="6573806" y="1963551"/>
              <a:ext cx="92169" cy="91619"/>
            </a:xfrm>
            <a:custGeom>
              <a:avLst/>
              <a:gdLst>
                <a:gd name="connsiteX0" fmla="*/ 46118 w 92169"/>
                <a:gd name="connsiteY0" fmla="*/ 91571 h 91619"/>
                <a:gd name="connsiteX1" fmla="*/ 42168 w 92169"/>
                <a:gd name="connsiteY1" fmla="*/ 91425 h 91619"/>
                <a:gd name="connsiteX2" fmla="*/ 10858 w 92169"/>
                <a:gd name="connsiteY2" fmla="*/ 75282 h 91619"/>
                <a:gd name="connsiteX3" fmla="*/ 178 w 92169"/>
                <a:gd name="connsiteY3" fmla="*/ 41876 h 91619"/>
                <a:gd name="connsiteX4" fmla="*/ 16369 w 92169"/>
                <a:gd name="connsiteY4" fmla="*/ 10761 h 91619"/>
                <a:gd name="connsiteX5" fmla="*/ 49971 w 92169"/>
                <a:gd name="connsiteY5" fmla="*/ 178 h 91619"/>
                <a:gd name="connsiteX6" fmla="*/ 49971 w 92169"/>
                <a:gd name="connsiteY6" fmla="*/ 178 h 91619"/>
                <a:gd name="connsiteX7" fmla="*/ 92010 w 92169"/>
                <a:gd name="connsiteY7" fmla="*/ 49727 h 91619"/>
                <a:gd name="connsiteX8" fmla="*/ 46167 w 92169"/>
                <a:gd name="connsiteY8" fmla="*/ 91620 h 91619"/>
                <a:gd name="connsiteX9" fmla="*/ 45923 w 92169"/>
                <a:gd name="connsiteY9" fmla="*/ 6957 h 91619"/>
                <a:gd name="connsiteX10" fmla="*/ 20807 w 92169"/>
                <a:gd name="connsiteY10" fmla="*/ 16077 h 91619"/>
                <a:gd name="connsiteX11" fmla="*/ 7103 w 92169"/>
                <a:gd name="connsiteY11" fmla="*/ 42412 h 91619"/>
                <a:gd name="connsiteX12" fmla="*/ 16174 w 92169"/>
                <a:gd name="connsiteY12" fmla="*/ 70698 h 91619"/>
                <a:gd name="connsiteX13" fmla="*/ 42753 w 92169"/>
                <a:gd name="connsiteY13" fmla="*/ 84353 h 91619"/>
                <a:gd name="connsiteX14" fmla="*/ 84987 w 92169"/>
                <a:gd name="connsiteY14" fmla="*/ 48996 h 91619"/>
                <a:gd name="connsiteX15" fmla="*/ 49337 w 92169"/>
                <a:gd name="connsiteY15" fmla="*/ 7006 h 91619"/>
                <a:gd name="connsiteX16" fmla="*/ 49337 w 92169"/>
                <a:gd name="connsiteY16" fmla="*/ 7006 h 91619"/>
                <a:gd name="connsiteX17" fmla="*/ 45923 w 92169"/>
                <a:gd name="connsiteY17" fmla="*/ 6860 h 9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69" h="91619">
                  <a:moveTo>
                    <a:pt x="46118" y="91571"/>
                  </a:moveTo>
                  <a:cubicBezTo>
                    <a:pt x="44802" y="91571"/>
                    <a:pt x="43485" y="91522"/>
                    <a:pt x="42168" y="91425"/>
                  </a:cubicBezTo>
                  <a:cubicBezTo>
                    <a:pt x="29927" y="90401"/>
                    <a:pt x="18808" y="84646"/>
                    <a:pt x="10858" y="75282"/>
                  </a:cubicBezTo>
                  <a:cubicBezTo>
                    <a:pt x="2909" y="65919"/>
                    <a:pt x="-895" y="54068"/>
                    <a:pt x="178" y="41876"/>
                  </a:cubicBezTo>
                  <a:cubicBezTo>
                    <a:pt x="1202" y="29683"/>
                    <a:pt x="6957" y="18613"/>
                    <a:pt x="16369" y="10761"/>
                  </a:cubicBezTo>
                  <a:cubicBezTo>
                    <a:pt x="25782" y="2909"/>
                    <a:pt x="37681" y="-895"/>
                    <a:pt x="49971" y="178"/>
                  </a:cubicBezTo>
                  <a:lnTo>
                    <a:pt x="49971" y="178"/>
                  </a:lnTo>
                  <a:cubicBezTo>
                    <a:pt x="75282" y="2373"/>
                    <a:pt x="94107" y="24563"/>
                    <a:pt x="92010" y="49727"/>
                  </a:cubicBezTo>
                  <a:cubicBezTo>
                    <a:pt x="89962" y="73575"/>
                    <a:pt x="69820" y="91620"/>
                    <a:pt x="46167" y="91620"/>
                  </a:cubicBezTo>
                  <a:close/>
                  <a:moveTo>
                    <a:pt x="45923" y="6957"/>
                  </a:moveTo>
                  <a:cubicBezTo>
                    <a:pt x="36755" y="6957"/>
                    <a:pt x="27928" y="10127"/>
                    <a:pt x="20807" y="16077"/>
                  </a:cubicBezTo>
                  <a:cubicBezTo>
                    <a:pt x="12858" y="22758"/>
                    <a:pt x="7981" y="32122"/>
                    <a:pt x="7103" y="42412"/>
                  </a:cubicBezTo>
                  <a:cubicBezTo>
                    <a:pt x="6225" y="52751"/>
                    <a:pt x="9444" y="62797"/>
                    <a:pt x="16174" y="70698"/>
                  </a:cubicBezTo>
                  <a:cubicBezTo>
                    <a:pt x="22904" y="78647"/>
                    <a:pt x="32366" y="83476"/>
                    <a:pt x="42753" y="84353"/>
                  </a:cubicBezTo>
                  <a:cubicBezTo>
                    <a:pt x="64163" y="86158"/>
                    <a:pt x="83183" y="70308"/>
                    <a:pt x="84987" y="48996"/>
                  </a:cubicBezTo>
                  <a:cubicBezTo>
                    <a:pt x="86792" y="27684"/>
                    <a:pt x="70796" y="8859"/>
                    <a:pt x="49337" y="7006"/>
                  </a:cubicBezTo>
                  <a:lnTo>
                    <a:pt x="49337" y="7006"/>
                  </a:lnTo>
                  <a:cubicBezTo>
                    <a:pt x="48216" y="6908"/>
                    <a:pt x="47045" y="6860"/>
                    <a:pt x="45923" y="6860"/>
                  </a:cubicBezTo>
                  <a:close/>
                </a:path>
              </a:pathLst>
            </a:custGeom>
            <a:solidFill>
              <a:srgbClr val="113F4E"/>
            </a:solidFill>
            <a:ln w="4874" cap="flat">
              <a:noFill/>
              <a:prstDash val="solid"/>
              <a:miter/>
            </a:ln>
          </p:spPr>
          <p:txBody>
            <a:bodyPr rtlCol="1" anchor="ctr"/>
            <a:lstStyle/>
            <a:p>
              <a:endParaRPr lang="fa-IR"/>
            </a:p>
          </p:txBody>
        </p:sp>
        <p:sp>
          <p:nvSpPr>
            <p:cNvPr id="762" name="Freeform: Shape 761">
              <a:extLst>
                <a:ext uri="{FF2B5EF4-FFF2-40B4-BE49-F238E27FC236}">
                  <a16:creationId xmlns:a16="http://schemas.microsoft.com/office/drawing/2014/main" id="{FE192D5C-A030-33E4-CB03-B240AB4114E2}"/>
                </a:ext>
              </a:extLst>
            </p:cNvPr>
            <p:cNvSpPr/>
            <p:nvPr/>
          </p:nvSpPr>
          <p:spPr>
            <a:xfrm>
              <a:off x="6593943" y="1989382"/>
              <a:ext cx="44465" cy="49012"/>
            </a:xfrm>
            <a:custGeom>
              <a:avLst/>
              <a:gdLst>
                <a:gd name="connsiteX0" fmla="*/ 26665 w 44465"/>
                <a:gd name="connsiteY0" fmla="*/ 49013 h 49012"/>
                <a:gd name="connsiteX1" fmla="*/ 7255 w 44465"/>
                <a:gd name="connsiteY1" fmla="*/ 42039 h 49012"/>
                <a:gd name="connsiteX2" fmla="*/ 3597 w 44465"/>
                <a:gd name="connsiteY2" fmla="*/ 0 h 49012"/>
                <a:gd name="connsiteX3" fmla="*/ 10620 w 44465"/>
                <a:gd name="connsiteY3" fmla="*/ 2097 h 49012"/>
                <a:gd name="connsiteX4" fmla="*/ 12375 w 44465"/>
                <a:gd name="connsiteY4" fmla="*/ 36821 h 49012"/>
                <a:gd name="connsiteX5" fmla="*/ 42368 w 44465"/>
                <a:gd name="connsiteY5" fmla="*/ 39015 h 49012"/>
                <a:gd name="connsiteX6" fmla="*/ 44465 w 44465"/>
                <a:gd name="connsiteY6" fmla="*/ 46038 h 49012"/>
                <a:gd name="connsiteX7" fmla="*/ 26616 w 44465"/>
                <a:gd name="connsiteY7" fmla="*/ 48964 h 4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65" h="49012">
                  <a:moveTo>
                    <a:pt x="26665" y="49013"/>
                  </a:moveTo>
                  <a:cubicBezTo>
                    <a:pt x="18472" y="49013"/>
                    <a:pt x="11888" y="46672"/>
                    <a:pt x="7255" y="42039"/>
                  </a:cubicBezTo>
                  <a:cubicBezTo>
                    <a:pt x="-987" y="33846"/>
                    <a:pt x="-2207" y="19703"/>
                    <a:pt x="3597" y="0"/>
                  </a:cubicBezTo>
                  <a:lnTo>
                    <a:pt x="10620" y="2097"/>
                  </a:lnTo>
                  <a:cubicBezTo>
                    <a:pt x="5694" y="18776"/>
                    <a:pt x="6328" y="30773"/>
                    <a:pt x="12375" y="36821"/>
                  </a:cubicBezTo>
                  <a:cubicBezTo>
                    <a:pt x="17935" y="42331"/>
                    <a:pt x="28567" y="43112"/>
                    <a:pt x="42368" y="39015"/>
                  </a:cubicBezTo>
                  <a:lnTo>
                    <a:pt x="44465" y="46038"/>
                  </a:lnTo>
                  <a:cubicBezTo>
                    <a:pt x="37882" y="47989"/>
                    <a:pt x="31932" y="48964"/>
                    <a:pt x="26616" y="48964"/>
                  </a:cubicBezTo>
                  <a:close/>
                </a:path>
              </a:pathLst>
            </a:custGeom>
            <a:solidFill>
              <a:srgbClr val="113F4E"/>
            </a:solidFill>
            <a:ln w="4874" cap="flat">
              <a:noFill/>
              <a:prstDash val="solid"/>
              <a:miter/>
            </a:ln>
          </p:spPr>
          <p:txBody>
            <a:bodyPr rtlCol="1" anchor="ctr"/>
            <a:lstStyle/>
            <a:p>
              <a:endParaRPr lang="fa-IR"/>
            </a:p>
          </p:txBody>
        </p:sp>
        <p:sp>
          <p:nvSpPr>
            <p:cNvPr id="763" name="Freeform: Shape 762">
              <a:extLst>
                <a:ext uri="{FF2B5EF4-FFF2-40B4-BE49-F238E27FC236}">
                  <a16:creationId xmlns:a16="http://schemas.microsoft.com/office/drawing/2014/main" id="{65CE44E3-82ED-1B66-461B-395C37DE910C}"/>
                </a:ext>
              </a:extLst>
            </p:cNvPr>
            <p:cNvSpPr/>
            <p:nvPr/>
          </p:nvSpPr>
          <p:spPr>
            <a:xfrm>
              <a:off x="6540208" y="1893032"/>
              <a:ext cx="85157" cy="84627"/>
            </a:xfrm>
            <a:custGeom>
              <a:avLst/>
              <a:gdLst>
                <a:gd name="connsiteX0" fmla="*/ 48456 w 85157"/>
                <a:gd name="connsiteY0" fmla="*/ 421 h 84627"/>
                <a:gd name="connsiteX1" fmla="*/ 418 w 85157"/>
                <a:gd name="connsiteY1" fmla="*/ 36413 h 84627"/>
                <a:gd name="connsiteX2" fmla="*/ 36702 w 85157"/>
                <a:gd name="connsiteY2" fmla="*/ 84206 h 84627"/>
                <a:gd name="connsiteX3" fmla="*/ 84740 w 85157"/>
                <a:gd name="connsiteY3" fmla="*/ 48215 h 84627"/>
                <a:gd name="connsiteX4" fmla="*/ 48456 w 85157"/>
                <a:gd name="connsiteY4" fmla="*/ 421 h 84627"/>
                <a:gd name="connsiteX5" fmla="*/ 48456 w 85157"/>
                <a:gd name="connsiteY5" fmla="*/ 421 h 84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7" h="84627">
                  <a:moveTo>
                    <a:pt x="48456" y="421"/>
                  </a:moveTo>
                  <a:cubicBezTo>
                    <a:pt x="25144" y="-2846"/>
                    <a:pt x="3637" y="13248"/>
                    <a:pt x="418" y="36413"/>
                  </a:cubicBezTo>
                  <a:cubicBezTo>
                    <a:pt x="-2849" y="59529"/>
                    <a:pt x="13391" y="80939"/>
                    <a:pt x="36702" y="84206"/>
                  </a:cubicBezTo>
                  <a:cubicBezTo>
                    <a:pt x="60014" y="87474"/>
                    <a:pt x="81521" y="71380"/>
                    <a:pt x="84740" y="48215"/>
                  </a:cubicBezTo>
                  <a:cubicBezTo>
                    <a:pt x="88007" y="25098"/>
                    <a:pt x="71767" y="3689"/>
                    <a:pt x="48456" y="421"/>
                  </a:cubicBezTo>
                  <a:lnTo>
                    <a:pt x="48456" y="421"/>
                  </a:lnTo>
                  <a:close/>
                </a:path>
              </a:pathLst>
            </a:custGeom>
            <a:solidFill>
              <a:srgbClr val="FFFFFF"/>
            </a:solidFill>
            <a:ln w="4874" cap="flat">
              <a:noFill/>
              <a:prstDash val="solid"/>
              <a:miter/>
            </a:ln>
          </p:spPr>
          <p:txBody>
            <a:bodyPr rtlCol="1" anchor="ctr"/>
            <a:lstStyle/>
            <a:p>
              <a:endParaRPr lang="fa-IR"/>
            </a:p>
          </p:txBody>
        </p:sp>
        <p:sp>
          <p:nvSpPr>
            <p:cNvPr id="764" name="Freeform: Shape 763">
              <a:extLst>
                <a:ext uri="{FF2B5EF4-FFF2-40B4-BE49-F238E27FC236}">
                  <a16:creationId xmlns:a16="http://schemas.microsoft.com/office/drawing/2014/main" id="{7211EFCE-F4B8-BD19-2625-C90C12501E37}"/>
                </a:ext>
              </a:extLst>
            </p:cNvPr>
            <p:cNvSpPr/>
            <p:nvPr/>
          </p:nvSpPr>
          <p:spPr>
            <a:xfrm>
              <a:off x="6536663" y="1889531"/>
              <a:ext cx="92149" cy="91608"/>
            </a:xfrm>
            <a:custGeom>
              <a:avLst/>
              <a:gdLst>
                <a:gd name="connsiteX0" fmla="*/ 46197 w 92149"/>
                <a:gd name="connsiteY0" fmla="*/ 91609 h 91608"/>
                <a:gd name="connsiteX1" fmla="*/ 39711 w 92149"/>
                <a:gd name="connsiteY1" fmla="*/ 91170 h 91608"/>
                <a:gd name="connsiteX2" fmla="*/ 9328 w 92149"/>
                <a:gd name="connsiteY2" fmla="*/ 73369 h 91608"/>
                <a:gd name="connsiteX3" fmla="*/ 452 w 92149"/>
                <a:gd name="connsiteY3" fmla="*/ 39426 h 91608"/>
                <a:gd name="connsiteX4" fmla="*/ 52439 w 92149"/>
                <a:gd name="connsiteY4" fmla="*/ 460 h 91608"/>
                <a:gd name="connsiteX5" fmla="*/ 82822 w 92149"/>
                <a:gd name="connsiteY5" fmla="*/ 18260 h 91608"/>
                <a:gd name="connsiteX6" fmla="*/ 91698 w 92149"/>
                <a:gd name="connsiteY6" fmla="*/ 52204 h 91608"/>
                <a:gd name="connsiteX7" fmla="*/ 46148 w 92149"/>
                <a:gd name="connsiteY7" fmla="*/ 91609 h 91608"/>
                <a:gd name="connsiteX8" fmla="*/ 46002 w 92149"/>
                <a:gd name="connsiteY8" fmla="*/ 6995 h 91608"/>
                <a:gd name="connsiteX9" fmla="*/ 7377 w 92149"/>
                <a:gd name="connsiteY9" fmla="*/ 40402 h 91608"/>
                <a:gd name="connsiteX10" fmla="*/ 14887 w 92149"/>
                <a:gd name="connsiteY10" fmla="*/ 69126 h 91608"/>
                <a:gd name="connsiteX11" fmla="*/ 40686 w 92149"/>
                <a:gd name="connsiteY11" fmla="*/ 84245 h 91608"/>
                <a:gd name="connsiteX12" fmla="*/ 84773 w 92149"/>
                <a:gd name="connsiteY12" fmla="*/ 51228 h 91608"/>
                <a:gd name="connsiteX13" fmla="*/ 77263 w 92149"/>
                <a:gd name="connsiteY13" fmla="*/ 22503 h 91608"/>
                <a:gd name="connsiteX14" fmla="*/ 51464 w 92149"/>
                <a:gd name="connsiteY14" fmla="*/ 7385 h 91608"/>
                <a:gd name="connsiteX15" fmla="*/ 51464 w 92149"/>
                <a:gd name="connsiteY15" fmla="*/ 7385 h 91608"/>
                <a:gd name="connsiteX16" fmla="*/ 45953 w 92149"/>
                <a:gd name="connsiteY16" fmla="*/ 6995 h 9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49" h="91608">
                  <a:moveTo>
                    <a:pt x="46197" y="91609"/>
                  </a:moveTo>
                  <a:cubicBezTo>
                    <a:pt x="44051" y="91609"/>
                    <a:pt x="41905" y="91463"/>
                    <a:pt x="39711" y="91170"/>
                  </a:cubicBezTo>
                  <a:cubicBezTo>
                    <a:pt x="27518" y="89463"/>
                    <a:pt x="16740" y="83123"/>
                    <a:pt x="9328" y="73369"/>
                  </a:cubicBezTo>
                  <a:cubicBezTo>
                    <a:pt x="1915" y="63616"/>
                    <a:pt x="-1255" y="51521"/>
                    <a:pt x="452" y="39426"/>
                  </a:cubicBezTo>
                  <a:cubicBezTo>
                    <a:pt x="3963" y="14408"/>
                    <a:pt x="27274" y="-3100"/>
                    <a:pt x="52439" y="460"/>
                  </a:cubicBezTo>
                  <a:cubicBezTo>
                    <a:pt x="64632" y="2167"/>
                    <a:pt x="75410" y="8507"/>
                    <a:pt x="82822" y="18260"/>
                  </a:cubicBezTo>
                  <a:cubicBezTo>
                    <a:pt x="90235" y="28014"/>
                    <a:pt x="93405" y="40109"/>
                    <a:pt x="91698" y="52204"/>
                  </a:cubicBezTo>
                  <a:cubicBezTo>
                    <a:pt x="88480" y="75027"/>
                    <a:pt x="68728" y="91609"/>
                    <a:pt x="46148" y="91609"/>
                  </a:cubicBezTo>
                  <a:close/>
                  <a:moveTo>
                    <a:pt x="46002" y="6995"/>
                  </a:moveTo>
                  <a:cubicBezTo>
                    <a:pt x="26836" y="6995"/>
                    <a:pt x="10108" y="21040"/>
                    <a:pt x="7377" y="40402"/>
                  </a:cubicBezTo>
                  <a:cubicBezTo>
                    <a:pt x="5914" y="50643"/>
                    <a:pt x="8596" y="60884"/>
                    <a:pt x="14887" y="69126"/>
                  </a:cubicBezTo>
                  <a:cubicBezTo>
                    <a:pt x="21178" y="77417"/>
                    <a:pt x="30347" y="82782"/>
                    <a:pt x="40686" y="84245"/>
                  </a:cubicBezTo>
                  <a:cubicBezTo>
                    <a:pt x="61998" y="87220"/>
                    <a:pt x="81798" y="72443"/>
                    <a:pt x="84773" y="51228"/>
                  </a:cubicBezTo>
                  <a:cubicBezTo>
                    <a:pt x="86236" y="40987"/>
                    <a:pt x="83554" y="30745"/>
                    <a:pt x="77263" y="22503"/>
                  </a:cubicBezTo>
                  <a:cubicBezTo>
                    <a:pt x="70972" y="14213"/>
                    <a:pt x="61803" y="8848"/>
                    <a:pt x="51464" y="7385"/>
                  </a:cubicBezTo>
                  <a:lnTo>
                    <a:pt x="51464" y="7385"/>
                  </a:lnTo>
                  <a:cubicBezTo>
                    <a:pt x="49611" y="7141"/>
                    <a:pt x="47757" y="6995"/>
                    <a:pt x="45953" y="6995"/>
                  </a:cubicBezTo>
                  <a:close/>
                </a:path>
              </a:pathLst>
            </a:custGeom>
            <a:solidFill>
              <a:srgbClr val="113F4E"/>
            </a:solidFill>
            <a:ln w="4874" cap="flat">
              <a:noFill/>
              <a:prstDash val="solid"/>
              <a:miter/>
            </a:ln>
          </p:spPr>
          <p:txBody>
            <a:bodyPr rtlCol="1" anchor="ctr"/>
            <a:lstStyle/>
            <a:p>
              <a:endParaRPr lang="fa-IR"/>
            </a:p>
          </p:txBody>
        </p:sp>
        <p:sp>
          <p:nvSpPr>
            <p:cNvPr id="765" name="Freeform: Shape 764">
              <a:extLst>
                <a:ext uri="{FF2B5EF4-FFF2-40B4-BE49-F238E27FC236}">
                  <a16:creationId xmlns:a16="http://schemas.microsoft.com/office/drawing/2014/main" id="{B2BB499D-2E54-D542-F951-5ABD73CA3741}"/>
                </a:ext>
              </a:extLst>
            </p:cNvPr>
            <p:cNvSpPr/>
            <p:nvPr/>
          </p:nvSpPr>
          <p:spPr>
            <a:xfrm>
              <a:off x="6556771" y="1914180"/>
              <a:ext cx="43158" cy="50280"/>
            </a:xfrm>
            <a:custGeom>
              <a:avLst/>
              <a:gdLst>
                <a:gd name="connsiteX0" fmla="*/ 27650 w 43158"/>
                <a:gd name="connsiteY0" fmla="*/ 50281 h 50280"/>
                <a:gd name="connsiteX1" fmla="*/ 6191 w 43158"/>
                <a:gd name="connsiteY1" fmla="*/ 42185 h 50280"/>
                <a:gd name="connsiteX2" fmla="*/ 4826 w 43158"/>
                <a:gd name="connsiteY2" fmla="*/ 0 h 50280"/>
                <a:gd name="connsiteX3" fmla="*/ 11751 w 43158"/>
                <a:gd name="connsiteY3" fmla="*/ 2438 h 50280"/>
                <a:gd name="connsiteX4" fmla="*/ 11653 w 43158"/>
                <a:gd name="connsiteY4" fmla="*/ 37211 h 50280"/>
                <a:gd name="connsiteX5" fmla="*/ 41451 w 43158"/>
                <a:gd name="connsiteY5" fmla="*/ 41015 h 50280"/>
                <a:gd name="connsiteX6" fmla="*/ 43158 w 43158"/>
                <a:gd name="connsiteY6" fmla="*/ 48135 h 50280"/>
                <a:gd name="connsiteX7" fmla="*/ 27650 w 43158"/>
                <a:gd name="connsiteY7" fmla="*/ 50183 h 5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158" h="50280">
                  <a:moveTo>
                    <a:pt x="27650" y="50281"/>
                  </a:moveTo>
                  <a:cubicBezTo>
                    <a:pt x="18286" y="50281"/>
                    <a:pt x="11019" y="47550"/>
                    <a:pt x="6191" y="42185"/>
                  </a:cubicBezTo>
                  <a:cubicBezTo>
                    <a:pt x="-1563" y="33553"/>
                    <a:pt x="-2051" y="19361"/>
                    <a:pt x="4826" y="0"/>
                  </a:cubicBezTo>
                  <a:lnTo>
                    <a:pt x="11751" y="2438"/>
                  </a:lnTo>
                  <a:cubicBezTo>
                    <a:pt x="5947" y="18825"/>
                    <a:pt x="5899" y="30822"/>
                    <a:pt x="11653" y="37211"/>
                  </a:cubicBezTo>
                  <a:cubicBezTo>
                    <a:pt x="16920" y="43063"/>
                    <a:pt x="27503" y="44380"/>
                    <a:pt x="41451" y="41015"/>
                  </a:cubicBezTo>
                  <a:lnTo>
                    <a:pt x="43158" y="48135"/>
                  </a:lnTo>
                  <a:cubicBezTo>
                    <a:pt x="37501" y="49500"/>
                    <a:pt x="32331" y="50183"/>
                    <a:pt x="27650" y="50183"/>
                  </a:cubicBezTo>
                  <a:close/>
                </a:path>
              </a:pathLst>
            </a:custGeom>
            <a:solidFill>
              <a:srgbClr val="113F4E"/>
            </a:solidFill>
            <a:ln w="4874" cap="flat">
              <a:noFill/>
              <a:prstDash val="solid"/>
              <a:miter/>
            </a:ln>
          </p:spPr>
          <p:txBody>
            <a:bodyPr rtlCol="1" anchor="ctr"/>
            <a:lstStyle/>
            <a:p>
              <a:endParaRPr lang="fa-IR"/>
            </a:p>
          </p:txBody>
        </p:sp>
        <p:sp>
          <p:nvSpPr>
            <p:cNvPr id="766" name="Freeform: Shape 765">
              <a:extLst>
                <a:ext uri="{FF2B5EF4-FFF2-40B4-BE49-F238E27FC236}">
                  <a16:creationId xmlns:a16="http://schemas.microsoft.com/office/drawing/2014/main" id="{66D92375-AF74-A5F3-0352-CE1544827D8D}"/>
                </a:ext>
              </a:extLst>
            </p:cNvPr>
            <p:cNvSpPr/>
            <p:nvPr/>
          </p:nvSpPr>
          <p:spPr>
            <a:xfrm>
              <a:off x="6144920" y="2776213"/>
              <a:ext cx="85187" cy="84580"/>
            </a:xfrm>
            <a:custGeom>
              <a:avLst/>
              <a:gdLst>
                <a:gd name="connsiteX0" fmla="*/ 37254 w 85187"/>
                <a:gd name="connsiteY0" fmla="*/ 300 h 84580"/>
                <a:gd name="connsiteX1" fmla="*/ 336 w 85187"/>
                <a:gd name="connsiteY1" fmla="*/ 47655 h 84580"/>
                <a:gd name="connsiteX2" fmla="*/ 47934 w 85187"/>
                <a:gd name="connsiteY2" fmla="*/ 84231 h 84580"/>
                <a:gd name="connsiteX3" fmla="*/ 84852 w 85187"/>
                <a:gd name="connsiteY3" fmla="*/ 36925 h 84580"/>
                <a:gd name="connsiteX4" fmla="*/ 37254 w 85187"/>
                <a:gd name="connsiteY4" fmla="*/ 349 h 84580"/>
                <a:gd name="connsiteX5" fmla="*/ 37254 w 85187"/>
                <a:gd name="connsiteY5" fmla="*/ 349 h 8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87" h="84580">
                  <a:moveTo>
                    <a:pt x="37254" y="300"/>
                  </a:moveTo>
                  <a:cubicBezTo>
                    <a:pt x="13942" y="3275"/>
                    <a:pt x="-2591" y="24489"/>
                    <a:pt x="336" y="47655"/>
                  </a:cubicBezTo>
                  <a:cubicBezTo>
                    <a:pt x="3311" y="70820"/>
                    <a:pt x="24623" y="87206"/>
                    <a:pt x="47934" y="84231"/>
                  </a:cubicBezTo>
                  <a:cubicBezTo>
                    <a:pt x="71246" y="81256"/>
                    <a:pt x="87778" y="60042"/>
                    <a:pt x="84852" y="36925"/>
                  </a:cubicBezTo>
                  <a:cubicBezTo>
                    <a:pt x="81877" y="13760"/>
                    <a:pt x="60614" y="-2626"/>
                    <a:pt x="37254" y="349"/>
                  </a:cubicBezTo>
                  <a:lnTo>
                    <a:pt x="37254" y="349"/>
                  </a:lnTo>
                  <a:close/>
                </a:path>
              </a:pathLst>
            </a:custGeom>
            <a:solidFill>
              <a:srgbClr val="FFFFFF"/>
            </a:solidFill>
            <a:ln w="4874" cap="flat">
              <a:noFill/>
              <a:prstDash val="solid"/>
              <a:miter/>
            </a:ln>
          </p:spPr>
          <p:txBody>
            <a:bodyPr rtlCol="1" anchor="ctr"/>
            <a:lstStyle/>
            <a:p>
              <a:endParaRPr lang="fa-IR"/>
            </a:p>
          </p:txBody>
        </p:sp>
        <p:sp>
          <p:nvSpPr>
            <p:cNvPr id="767" name="Freeform: Shape 766">
              <a:extLst>
                <a:ext uri="{FF2B5EF4-FFF2-40B4-BE49-F238E27FC236}">
                  <a16:creationId xmlns:a16="http://schemas.microsoft.com/office/drawing/2014/main" id="{FE6AF0F7-B135-8BA0-B71E-2AFAE1058273}"/>
                </a:ext>
              </a:extLst>
            </p:cNvPr>
            <p:cNvSpPr/>
            <p:nvPr/>
          </p:nvSpPr>
          <p:spPr>
            <a:xfrm>
              <a:off x="6141416" y="2772674"/>
              <a:ext cx="92196" cy="91671"/>
            </a:xfrm>
            <a:custGeom>
              <a:avLst/>
              <a:gdLst>
                <a:gd name="connsiteX0" fmla="*/ 45976 w 92196"/>
                <a:gd name="connsiteY0" fmla="*/ 91623 h 91671"/>
                <a:gd name="connsiteX1" fmla="*/ 377 w 92196"/>
                <a:gd name="connsiteY1" fmla="*/ 51632 h 91671"/>
                <a:gd name="connsiteX2" fmla="*/ 9692 w 92196"/>
                <a:gd name="connsiteY2" fmla="*/ 17787 h 91671"/>
                <a:gd name="connsiteX3" fmla="*/ 40319 w 92196"/>
                <a:gd name="connsiteY3" fmla="*/ 376 h 91671"/>
                <a:gd name="connsiteX4" fmla="*/ 40319 w 92196"/>
                <a:gd name="connsiteY4" fmla="*/ 376 h 91671"/>
                <a:gd name="connsiteX5" fmla="*/ 91819 w 92196"/>
                <a:gd name="connsiteY5" fmla="*/ 40025 h 91671"/>
                <a:gd name="connsiteX6" fmla="*/ 82504 w 92196"/>
                <a:gd name="connsiteY6" fmla="*/ 73871 h 91671"/>
                <a:gd name="connsiteX7" fmla="*/ 51877 w 92196"/>
                <a:gd name="connsiteY7" fmla="*/ 91281 h 91671"/>
                <a:gd name="connsiteX8" fmla="*/ 45976 w 92196"/>
                <a:gd name="connsiteY8" fmla="*/ 91672 h 91671"/>
                <a:gd name="connsiteX9" fmla="*/ 41197 w 92196"/>
                <a:gd name="connsiteY9" fmla="*/ 7301 h 91671"/>
                <a:gd name="connsiteX10" fmla="*/ 15203 w 92196"/>
                <a:gd name="connsiteY10" fmla="*/ 22078 h 91671"/>
                <a:gd name="connsiteX11" fmla="*/ 7302 w 92196"/>
                <a:gd name="connsiteY11" fmla="*/ 50754 h 91671"/>
                <a:gd name="connsiteX12" fmla="*/ 50999 w 92196"/>
                <a:gd name="connsiteY12" fmla="*/ 84307 h 91671"/>
                <a:gd name="connsiteX13" fmla="*/ 76993 w 92196"/>
                <a:gd name="connsiteY13" fmla="*/ 69530 h 91671"/>
                <a:gd name="connsiteX14" fmla="*/ 84894 w 92196"/>
                <a:gd name="connsiteY14" fmla="*/ 40903 h 91671"/>
                <a:gd name="connsiteX15" fmla="*/ 41197 w 92196"/>
                <a:gd name="connsiteY15" fmla="*/ 7350 h 91671"/>
                <a:gd name="connsiteX16" fmla="*/ 41197 w 92196"/>
                <a:gd name="connsiteY16" fmla="*/ 7350 h 9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96" h="91671">
                  <a:moveTo>
                    <a:pt x="45976" y="91623"/>
                  </a:moveTo>
                  <a:cubicBezTo>
                    <a:pt x="23152" y="91623"/>
                    <a:pt x="3303" y="74749"/>
                    <a:pt x="377" y="51632"/>
                  </a:cubicBezTo>
                  <a:cubicBezTo>
                    <a:pt x="-1183" y="39489"/>
                    <a:pt x="2133" y="27492"/>
                    <a:pt x="9692" y="17787"/>
                  </a:cubicBezTo>
                  <a:cubicBezTo>
                    <a:pt x="17251" y="8130"/>
                    <a:pt x="28127" y="1937"/>
                    <a:pt x="40319" y="376"/>
                  </a:cubicBezTo>
                  <a:lnTo>
                    <a:pt x="40319" y="376"/>
                  </a:lnTo>
                  <a:cubicBezTo>
                    <a:pt x="65533" y="-2843"/>
                    <a:pt x="88600" y="14958"/>
                    <a:pt x="91819" y="40025"/>
                  </a:cubicBezTo>
                  <a:cubicBezTo>
                    <a:pt x="93380" y="52169"/>
                    <a:pt x="90063" y="64166"/>
                    <a:pt x="82504" y="73871"/>
                  </a:cubicBezTo>
                  <a:cubicBezTo>
                    <a:pt x="74945" y="83527"/>
                    <a:pt x="64070" y="89721"/>
                    <a:pt x="51877" y="91281"/>
                  </a:cubicBezTo>
                  <a:cubicBezTo>
                    <a:pt x="49878" y="91525"/>
                    <a:pt x="47927" y="91672"/>
                    <a:pt x="45976" y="91672"/>
                  </a:cubicBezTo>
                  <a:close/>
                  <a:moveTo>
                    <a:pt x="41197" y="7301"/>
                  </a:moveTo>
                  <a:cubicBezTo>
                    <a:pt x="30858" y="8618"/>
                    <a:pt x="21592" y="13885"/>
                    <a:pt x="15203" y="22078"/>
                  </a:cubicBezTo>
                  <a:cubicBezTo>
                    <a:pt x="8814" y="30271"/>
                    <a:pt x="6034" y="40464"/>
                    <a:pt x="7302" y="50754"/>
                  </a:cubicBezTo>
                  <a:cubicBezTo>
                    <a:pt x="10033" y="71969"/>
                    <a:pt x="29590" y="87038"/>
                    <a:pt x="50999" y="84307"/>
                  </a:cubicBezTo>
                  <a:cubicBezTo>
                    <a:pt x="61338" y="82991"/>
                    <a:pt x="70605" y="77724"/>
                    <a:pt x="76993" y="69530"/>
                  </a:cubicBezTo>
                  <a:cubicBezTo>
                    <a:pt x="83382" y="61337"/>
                    <a:pt x="86162" y="51145"/>
                    <a:pt x="84894" y="40903"/>
                  </a:cubicBezTo>
                  <a:cubicBezTo>
                    <a:pt x="82212" y="19689"/>
                    <a:pt x="62558" y="4570"/>
                    <a:pt x="41197" y="7350"/>
                  </a:cubicBezTo>
                  <a:lnTo>
                    <a:pt x="41197" y="7350"/>
                  </a:lnTo>
                  <a:close/>
                </a:path>
              </a:pathLst>
            </a:custGeom>
            <a:solidFill>
              <a:srgbClr val="113F4E"/>
            </a:solidFill>
            <a:ln w="4874" cap="flat">
              <a:noFill/>
              <a:prstDash val="solid"/>
              <a:miter/>
            </a:ln>
          </p:spPr>
          <p:txBody>
            <a:bodyPr rtlCol="1" anchor="ctr"/>
            <a:lstStyle/>
            <a:p>
              <a:endParaRPr lang="fa-IR"/>
            </a:p>
          </p:txBody>
        </p:sp>
        <p:sp>
          <p:nvSpPr>
            <p:cNvPr id="768" name="Freeform: Shape 767">
              <a:extLst>
                <a:ext uri="{FF2B5EF4-FFF2-40B4-BE49-F238E27FC236}">
                  <a16:creationId xmlns:a16="http://schemas.microsoft.com/office/drawing/2014/main" id="{D1D07695-9248-16AC-DF22-75718CDB846B}"/>
                </a:ext>
              </a:extLst>
            </p:cNvPr>
            <p:cNvSpPr/>
            <p:nvPr/>
          </p:nvSpPr>
          <p:spPr>
            <a:xfrm>
              <a:off x="6160667" y="2806603"/>
              <a:ext cx="53109" cy="41453"/>
            </a:xfrm>
            <a:custGeom>
              <a:avLst/>
              <a:gdLst>
                <a:gd name="connsiteX0" fmla="*/ 26823 w 53109"/>
                <a:gd name="connsiteY0" fmla="*/ 41454 h 41453"/>
                <a:gd name="connsiteX1" fmla="*/ 16435 w 53109"/>
                <a:gd name="connsiteY1" fmla="*/ 39064 h 41453"/>
                <a:gd name="connsiteX2" fmla="*/ 0 w 53109"/>
                <a:gd name="connsiteY2" fmla="*/ 195 h 41453"/>
                <a:gd name="connsiteX3" fmla="*/ 7364 w 53109"/>
                <a:gd name="connsiteY3" fmla="*/ 0 h 41453"/>
                <a:gd name="connsiteX4" fmla="*/ 19751 w 53109"/>
                <a:gd name="connsiteY4" fmla="*/ 32529 h 41453"/>
                <a:gd name="connsiteX5" fmla="*/ 48915 w 53109"/>
                <a:gd name="connsiteY5" fmla="*/ 25360 h 41453"/>
                <a:gd name="connsiteX6" fmla="*/ 53109 w 53109"/>
                <a:gd name="connsiteY6" fmla="*/ 31407 h 41453"/>
                <a:gd name="connsiteX7" fmla="*/ 26823 w 53109"/>
                <a:gd name="connsiteY7" fmla="*/ 41454 h 4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109" h="41453">
                  <a:moveTo>
                    <a:pt x="26823" y="41454"/>
                  </a:moveTo>
                  <a:cubicBezTo>
                    <a:pt x="23068" y="41454"/>
                    <a:pt x="19605" y="40673"/>
                    <a:pt x="16435" y="39064"/>
                  </a:cubicBezTo>
                  <a:cubicBezTo>
                    <a:pt x="6096" y="33797"/>
                    <a:pt x="536" y="20727"/>
                    <a:pt x="0" y="195"/>
                  </a:cubicBezTo>
                  <a:lnTo>
                    <a:pt x="7364" y="0"/>
                  </a:lnTo>
                  <a:cubicBezTo>
                    <a:pt x="7803" y="17362"/>
                    <a:pt x="12095" y="28627"/>
                    <a:pt x="19751" y="32529"/>
                  </a:cubicBezTo>
                  <a:cubicBezTo>
                    <a:pt x="26725" y="36089"/>
                    <a:pt x="37113" y="33553"/>
                    <a:pt x="48915" y="25360"/>
                  </a:cubicBezTo>
                  <a:lnTo>
                    <a:pt x="53109" y="31407"/>
                  </a:lnTo>
                  <a:cubicBezTo>
                    <a:pt x="43453" y="38089"/>
                    <a:pt x="34528" y="41454"/>
                    <a:pt x="26823" y="41454"/>
                  </a:cubicBezTo>
                  <a:close/>
                </a:path>
              </a:pathLst>
            </a:custGeom>
            <a:solidFill>
              <a:srgbClr val="113F4E"/>
            </a:solidFill>
            <a:ln w="4874" cap="flat">
              <a:noFill/>
              <a:prstDash val="solid"/>
              <a:miter/>
            </a:ln>
          </p:spPr>
          <p:txBody>
            <a:bodyPr rtlCol="1" anchor="ctr"/>
            <a:lstStyle/>
            <a:p>
              <a:endParaRPr lang="fa-IR"/>
            </a:p>
          </p:txBody>
        </p:sp>
        <p:sp>
          <p:nvSpPr>
            <p:cNvPr id="769" name="Freeform: Shape 768">
              <a:extLst>
                <a:ext uri="{FF2B5EF4-FFF2-40B4-BE49-F238E27FC236}">
                  <a16:creationId xmlns:a16="http://schemas.microsoft.com/office/drawing/2014/main" id="{A59FC7C0-E4FD-ECD5-4B36-4AFA56FBC5C6}"/>
                </a:ext>
              </a:extLst>
            </p:cNvPr>
            <p:cNvSpPr/>
            <p:nvPr/>
          </p:nvSpPr>
          <p:spPr>
            <a:xfrm>
              <a:off x="6225414" y="2757220"/>
              <a:ext cx="85187" cy="84613"/>
            </a:xfrm>
            <a:custGeom>
              <a:avLst/>
              <a:gdLst>
                <a:gd name="connsiteX0" fmla="*/ 47275 w 85187"/>
                <a:gd name="connsiteY0" fmla="*/ 273 h 84613"/>
                <a:gd name="connsiteX1" fmla="*/ 262 w 85187"/>
                <a:gd name="connsiteY1" fmla="*/ 37581 h 84613"/>
                <a:gd name="connsiteX2" fmla="*/ 37912 w 85187"/>
                <a:gd name="connsiteY2" fmla="*/ 84350 h 84613"/>
                <a:gd name="connsiteX3" fmla="*/ 84925 w 85187"/>
                <a:gd name="connsiteY3" fmla="*/ 47042 h 84613"/>
                <a:gd name="connsiteX4" fmla="*/ 47275 w 85187"/>
                <a:gd name="connsiteY4" fmla="*/ 273 h 84613"/>
                <a:gd name="connsiteX5" fmla="*/ 47275 w 85187"/>
                <a:gd name="connsiteY5" fmla="*/ 273 h 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87" h="84613">
                  <a:moveTo>
                    <a:pt x="47275" y="273"/>
                  </a:moveTo>
                  <a:cubicBezTo>
                    <a:pt x="23915" y="-2361"/>
                    <a:pt x="2847" y="14367"/>
                    <a:pt x="262" y="37581"/>
                  </a:cubicBezTo>
                  <a:cubicBezTo>
                    <a:pt x="-2323" y="60795"/>
                    <a:pt x="14503" y="81717"/>
                    <a:pt x="37912" y="84350"/>
                  </a:cubicBezTo>
                  <a:cubicBezTo>
                    <a:pt x="61272" y="86935"/>
                    <a:pt x="82340" y="70208"/>
                    <a:pt x="84925" y="47042"/>
                  </a:cubicBezTo>
                  <a:cubicBezTo>
                    <a:pt x="87510" y="23828"/>
                    <a:pt x="70685" y="2906"/>
                    <a:pt x="47275" y="273"/>
                  </a:cubicBezTo>
                  <a:lnTo>
                    <a:pt x="47275" y="273"/>
                  </a:lnTo>
                  <a:close/>
                </a:path>
              </a:pathLst>
            </a:custGeom>
            <a:solidFill>
              <a:srgbClr val="FFFFFF"/>
            </a:solidFill>
            <a:ln w="4874" cap="flat">
              <a:noFill/>
              <a:prstDash val="solid"/>
              <a:miter/>
            </a:ln>
          </p:spPr>
          <p:txBody>
            <a:bodyPr rtlCol="1" anchor="ctr"/>
            <a:lstStyle/>
            <a:p>
              <a:endParaRPr lang="fa-IR"/>
            </a:p>
          </p:txBody>
        </p:sp>
        <p:sp>
          <p:nvSpPr>
            <p:cNvPr id="770" name="Freeform: Shape 769">
              <a:extLst>
                <a:ext uri="{FF2B5EF4-FFF2-40B4-BE49-F238E27FC236}">
                  <a16:creationId xmlns:a16="http://schemas.microsoft.com/office/drawing/2014/main" id="{EBC147C1-A437-DEC1-FD43-9174CA4EDBA5}"/>
                </a:ext>
              </a:extLst>
            </p:cNvPr>
            <p:cNvSpPr/>
            <p:nvPr/>
          </p:nvSpPr>
          <p:spPr>
            <a:xfrm>
              <a:off x="6221971" y="2753690"/>
              <a:ext cx="92159" cy="91635"/>
            </a:xfrm>
            <a:custGeom>
              <a:avLst/>
              <a:gdLst>
                <a:gd name="connsiteX0" fmla="*/ 46085 w 92159"/>
                <a:gd name="connsiteY0" fmla="*/ 91636 h 91635"/>
                <a:gd name="connsiteX1" fmla="*/ 40965 w 92159"/>
                <a:gd name="connsiteY1" fmla="*/ 91343 h 91635"/>
                <a:gd name="connsiteX2" fmla="*/ 10094 w 92159"/>
                <a:gd name="connsiteY2" fmla="*/ 74420 h 91635"/>
                <a:gd name="connsiteX3" fmla="*/ 291 w 92159"/>
                <a:gd name="connsiteY3" fmla="*/ 40721 h 91635"/>
                <a:gd name="connsiteX4" fmla="*/ 17312 w 92159"/>
                <a:gd name="connsiteY4" fmla="*/ 9997 h 91635"/>
                <a:gd name="connsiteX5" fmla="*/ 51157 w 92159"/>
                <a:gd name="connsiteY5" fmla="*/ 292 h 91635"/>
                <a:gd name="connsiteX6" fmla="*/ 91880 w 92159"/>
                <a:gd name="connsiteY6" fmla="*/ 50914 h 91635"/>
                <a:gd name="connsiteX7" fmla="*/ 46134 w 92159"/>
                <a:gd name="connsiteY7" fmla="*/ 91636 h 91635"/>
                <a:gd name="connsiteX8" fmla="*/ 45890 w 92159"/>
                <a:gd name="connsiteY8" fmla="*/ 7022 h 91635"/>
                <a:gd name="connsiteX9" fmla="*/ 21603 w 92159"/>
                <a:gd name="connsiteY9" fmla="*/ 15508 h 91635"/>
                <a:gd name="connsiteX10" fmla="*/ 7217 w 92159"/>
                <a:gd name="connsiteY10" fmla="*/ 41501 h 91635"/>
                <a:gd name="connsiteX11" fmla="*/ 15556 w 92159"/>
                <a:gd name="connsiteY11" fmla="*/ 70031 h 91635"/>
                <a:gd name="connsiteX12" fmla="*/ 41794 w 92159"/>
                <a:gd name="connsiteY12" fmla="*/ 84418 h 91635"/>
                <a:gd name="connsiteX13" fmla="*/ 84954 w 92159"/>
                <a:gd name="connsiteY13" fmla="*/ 50182 h 91635"/>
                <a:gd name="connsiteX14" fmla="*/ 50426 w 92159"/>
                <a:gd name="connsiteY14" fmla="*/ 7266 h 91635"/>
                <a:gd name="connsiteX15" fmla="*/ 50426 w 92159"/>
                <a:gd name="connsiteY15" fmla="*/ 7266 h 91635"/>
                <a:gd name="connsiteX16" fmla="*/ 45988 w 92159"/>
                <a:gd name="connsiteY16" fmla="*/ 7022 h 9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9" h="91635">
                  <a:moveTo>
                    <a:pt x="46085" y="91636"/>
                  </a:moveTo>
                  <a:cubicBezTo>
                    <a:pt x="44378" y="91636"/>
                    <a:pt x="42672" y="91538"/>
                    <a:pt x="40965" y="91343"/>
                  </a:cubicBezTo>
                  <a:cubicBezTo>
                    <a:pt x="28724" y="89978"/>
                    <a:pt x="17751" y="83979"/>
                    <a:pt x="10094" y="74420"/>
                  </a:cubicBezTo>
                  <a:cubicBezTo>
                    <a:pt x="2388" y="64862"/>
                    <a:pt x="-1074" y="52913"/>
                    <a:pt x="291" y="40721"/>
                  </a:cubicBezTo>
                  <a:cubicBezTo>
                    <a:pt x="1657" y="28578"/>
                    <a:pt x="7704" y="17653"/>
                    <a:pt x="17312" y="9997"/>
                  </a:cubicBezTo>
                  <a:cubicBezTo>
                    <a:pt x="26919" y="2389"/>
                    <a:pt x="38965" y="-1074"/>
                    <a:pt x="51157" y="292"/>
                  </a:cubicBezTo>
                  <a:cubicBezTo>
                    <a:pt x="76420" y="3120"/>
                    <a:pt x="94659" y="25798"/>
                    <a:pt x="91880" y="50914"/>
                  </a:cubicBezTo>
                  <a:cubicBezTo>
                    <a:pt x="89246" y="74274"/>
                    <a:pt x="69299" y="91636"/>
                    <a:pt x="46134" y="91636"/>
                  </a:cubicBezTo>
                  <a:close/>
                  <a:moveTo>
                    <a:pt x="45890" y="7022"/>
                  </a:moveTo>
                  <a:cubicBezTo>
                    <a:pt x="37063" y="7022"/>
                    <a:pt x="28577" y="9948"/>
                    <a:pt x="21603" y="15508"/>
                  </a:cubicBezTo>
                  <a:cubicBezTo>
                    <a:pt x="13459" y="21994"/>
                    <a:pt x="8338" y="31211"/>
                    <a:pt x="7217" y="41501"/>
                  </a:cubicBezTo>
                  <a:cubicBezTo>
                    <a:pt x="6046" y="51792"/>
                    <a:pt x="9021" y="61936"/>
                    <a:pt x="15556" y="70031"/>
                  </a:cubicBezTo>
                  <a:cubicBezTo>
                    <a:pt x="22091" y="78127"/>
                    <a:pt x="31406" y="83248"/>
                    <a:pt x="41794" y="84418"/>
                  </a:cubicBezTo>
                  <a:cubicBezTo>
                    <a:pt x="63203" y="86857"/>
                    <a:pt x="82565" y="71446"/>
                    <a:pt x="84954" y="50182"/>
                  </a:cubicBezTo>
                  <a:cubicBezTo>
                    <a:pt x="87295" y="28919"/>
                    <a:pt x="71835" y="9655"/>
                    <a:pt x="50426" y="7266"/>
                  </a:cubicBezTo>
                  <a:lnTo>
                    <a:pt x="50426" y="7266"/>
                  </a:lnTo>
                  <a:cubicBezTo>
                    <a:pt x="48914" y="7119"/>
                    <a:pt x="47451" y="7022"/>
                    <a:pt x="45988" y="7022"/>
                  </a:cubicBezTo>
                  <a:close/>
                </a:path>
              </a:pathLst>
            </a:custGeom>
            <a:solidFill>
              <a:srgbClr val="113F4E"/>
            </a:solidFill>
            <a:ln w="4874" cap="flat">
              <a:noFill/>
              <a:prstDash val="solid"/>
              <a:miter/>
            </a:ln>
          </p:spPr>
          <p:txBody>
            <a:bodyPr rtlCol="1" anchor="ctr"/>
            <a:lstStyle/>
            <a:p>
              <a:endParaRPr lang="fa-IR"/>
            </a:p>
          </p:txBody>
        </p:sp>
        <p:sp>
          <p:nvSpPr>
            <p:cNvPr id="771" name="Freeform: Shape 770">
              <a:extLst>
                <a:ext uri="{FF2B5EF4-FFF2-40B4-BE49-F238E27FC236}">
                  <a16:creationId xmlns:a16="http://schemas.microsoft.com/office/drawing/2014/main" id="{BEAB0B56-7EE2-68D6-E40E-B9584F4DADA8}"/>
                </a:ext>
              </a:extLst>
            </p:cNvPr>
            <p:cNvSpPr/>
            <p:nvPr/>
          </p:nvSpPr>
          <p:spPr>
            <a:xfrm>
              <a:off x="6241029" y="2783926"/>
              <a:ext cx="49704" cy="44233"/>
            </a:xfrm>
            <a:custGeom>
              <a:avLst/>
              <a:gdLst>
                <a:gd name="connsiteX0" fmla="*/ 25564 w 49704"/>
                <a:gd name="connsiteY0" fmla="*/ 44136 h 44233"/>
                <a:gd name="connsiteX1" fmla="*/ 12396 w 49704"/>
                <a:gd name="connsiteY1" fmla="*/ 40429 h 44233"/>
                <a:gd name="connsiteX2" fmla="*/ 399 w 49704"/>
                <a:gd name="connsiteY2" fmla="*/ 0 h 44233"/>
                <a:gd name="connsiteX3" fmla="*/ 7714 w 49704"/>
                <a:gd name="connsiteY3" fmla="*/ 634 h 44233"/>
                <a:gd name="connsiteX4" fmla="*/ 16444 w 49704"/>
                <a:gd name="connsiteY4" fmla="*/ 34333 h 44233"/>
                <a:gd name="connsiteX5" fmla="*/ 46242 w 49704"/>
                <a:gd name="connsiteY5" fmla="*/ 30481 h 44233"/>
                <a:gd name="connsiteX6" fmla="*/ 49704 w 49704"/>
                <a:gd name="connsiteY6" fmla="*/ 36967 h 44233"/>
                <a:gd name="connsiteX7" fmla="*/ 25564 w 49704"/>
                <a:gd name="connsiteY7" fmla="*/ 44233 h 4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04" h="44233">
                  <a:moveTo>
                    <a:pt x="25564" y="44136"/>
                  </a:moveTo>
                  <a:cubicBezTo>
                    <a:pt x="20540" y="44136"/>
                    <a:pt x="16151" y="42917"/>
                    <a:pt x="12396" y="40429"/>
                  </a:cubicBezTo>
                  <a:cubicBezTo>
                    <a:pt x="2691" y="34041"/>
                    <a:pt x="-1357" y="20434"/>
                    <a:pt x="399" y="0"/>
                  </a:cubicBezTo>
                  <a:lnTo>
                    <a:pt x="7714" y="634"/>
                  </a:lnTo>
                  <a:cubicBezTo>
                    <a:pt x="6251" y="17947"/>
                    <a:pt x="9275" y="29603"/>
                    <a:pt x="16444" y="34333"/>
                  </a:cubicBezTo>
                  <a:cubicBezTo>
                    <a:pt x="23028" y="38625"/>
                    <a:pt x="33562" y="37259"/>
                    <a:pt x="46242" y="30481"/>
                  </a:cubicBezTo>
                  <a:lnTo>
                    <a:pt x="49704" y="36967"/>
                  </a:lnTo>
                  <a:cubicBezTo>
                    <a:pt x="40731" y="41795"/>
                    <a:pt x="32586" y="44233"/>
                    <a:pt x="25564" y="44233"/>
                  </a:cubicBezTo>
                  <a:close/>
                </a:path>
              </a:pathLst>
            </a:custGeom>
            <a:solidFill>
              <a:srgbClr val="113F4E"/>
            </a:solidFill>
            <a:ln w="4874" cap="flat">
              <a:noFill/>
              <a:prstDash val="solid"/>
              <a:miter/>
            </a:ln>
          </p:spPr>
          <p:txBody>
            <a:bodyPr rtlCol="1" anchor="ctr"/>
            <a:lstStyle/>
            <a:p>
              <a:endParaRPr lang="fa-IR"/>
            </a:p>
          </p:txBody>
        </p:sp>
        <p:sp>
          <p:nvSpPr>
            <p:cNvPr id="772" name="Freeform: Shape 771">
              <a:extLst>
                <a:ext uri="{FF2B5EF4-FFF2-40B4-BE49-F238E27FC236}">
                  <a16:creationId xmlns:a16="http://schemas.microsoft.com/office/drawing/2014/main" id="{D0884B56-687D-19A5-4672-4A6627972CFD}"/>
                </a:ext>
              </a:extLst>
            </p:cNvPr>
            <p:cNvSpPr/>
            <p:nvPr/>
          </p:nvSpPr>
          <p:spPr>
            <a:xfrm>
              <a:off x="6303523" y="2725545"/>
              <a:ext cx="85176" cy="84622"/>
            </a:xfrm>
            <a:custGeom>
              <a:avLst/>
              <a:gdLst>
                <a:gd name="connsiteX0" fmla="*/ 49245 w 85176"/>
                <a:gd name="connsiteY0" fmla="*/ 540 h 84622"/>
                <a:gd name="connsiteX1" fmla="*/ 525 w 85176"/>
                <a:gd name="connsiteY1" fmla="*/ 35654 h 84622"/>
                <a:gd name="connsiteX2" fmla="*/ 35931 w 85176"/>
                <a:gd name="connsiteY2" fmla="*/ 84082 h 84622"/>
                <a:gd name="connsiteX3" fmla="*/ 84651 w 85176"/>
                <a:gd name="connsiteY3" fmla="*/ 48968 h 84622"/>
                <a:gd name="connsiteX4" fmla="*/ 49245 w 85176"/>
                <a:gd name="connsiteY4" fmla="*/ 540 h 84622"/>
                <a:gd name="connsiteX5" fmla="*/ 49245 w 85176"/>
                <a:gd name="connsiteY5" fmla="*/ 540 h 8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76" h="84622">
                  <a:moveTo>
                    <a:pt x="49245" y="540"/>
                  </a:moveTo>
                  <a:cubicBezTo>
                    <a:pt x="26031" y="-3166"/>
                    <a:pt x="4231" y="12586"/>
                    <a:pt x="525" y="35654"/>
                  </a:cubicBezTo>
                  <a:cubicBezTo>
                    <a:pt x="-3133" y="58722"/>
                    <a:pt x="12717" y="80424"/>
                    <a:pt x="35931" y="84082"/>
                  </a:cubicBezTo>
                  <a:cubicBezTo>
                    <a:pt x="59145" y="87788"/>
                    <a:pt x="80945" y="72036"/>
                    <a:pt x="84651" y="48968"/>
                  </a:cubicBezTo>
                  <a:cubicBezTo>
                    <a:pt x="88309" y="25900"/>
                    <a:pt x="72459" y="4198"/>
                    <a:pt x="49245" y="540"/>
                  </a:cubicBezTo>
                  <a:lnTo>
                    <a:pt x="49245" y="540"/>
                  </a:lnTo>
                  <a:close/>
                </a:path>
              </a:pathLst>
            </a:custGeom>
            <a:solidFill>
              <a:srgbClr val="FFFFFF"/>
            </a:solidFill>
            <a:ln w="4874" cap="flat">
              <a:noFill/>
              <a:prstDash val="solid"/>
              <a:miter/>
            </a:ln>
          </p:spPr>
          <p:txBody>
            <a:bodyPr rtlCol="1" anchor="ctr"/>
            <a:lstStyle/>
            <a:p>
              <a:endParaRPr lang="fa-IR"/>
            </a:p>
          </p:txBody>
        </p:sp>
        <p:sp>
          <p:nvSpPr>
            <p:cNvPr id="773" name="Freeform: Shape 772">
              <a:extLst>
                <a:ext uri="{FF2B5EF4-FFF2-40B4-BE49-F238E27FC236}">
                  <a16:creationId xmlns:a16="http://schemas.microsoft.com/office/drawing/2014/main" id="{DDC04486-59B6-5BCB-F77D-128CEC85091A}"/>
                </a:ext>
              </a:extLst>
            </p:cNvPr>
            <p:cNvSpPr/>
            <p:nvPr/>
          </p:nvSpPr>
          <p:spPr>
            <a:xfrm>
              <a:off x="6300044" y="2722091"/>
              <a:ext cx="92182" cy="91584"/>
            </a:xfrm>
            <a:custGeom>
              <a:avLst/>
              <a:gdLst>
                <a:gd name="connsiteX0" fmla="*/ 46140 w 92182"/>
                <a:gd name="connsiteY0" fmla="*/ 91584 h 91584"/>
                <a:gd name="connsiteX1" fmla="*/ 38873 w 92182"/>
                <a:gd name="connsiteY1" fmla="*/ 90999 h 91584"/>
                <a:gd name="connsiteX2" fmla="*/ 8832 w 92182"/>
                <a:gd name="connsiteY2" fmla="*/ 72662 h 91584"/>
                <a:gd name="connsiteX3" fmla="*/ 590 w 92182"/>
                <a:gd name="connsiteY3" fmla="*/ 38572 h 91584"/>
                <a:gd name="connsiteX4" fmla="*/ 53309 w 92182"/>
                <a:gd name="connsiteY4" fmla="*/ 581 h 91584"/>
                <a:gd name="connsiteX5" fmla="*/ 53309 w 92182"/>
                <a:gd name="connsiteY5" fmla="*/ 581 h 91584"/>
                <a:gd name="connsiteX6" fmla="*/ 83351 w 92182"/>
                <a:gd name="connsiteY6" fmla="*/ 18918 h 91584"/>
                <a:gd name="connsiteX7" fmla="*/ 91593 w 92182"/>
                <a:gd name="connsiteY7" fmla="*/ 53008 h 91584"/>
                <a:gd name="connsiteX8" fmla="*/ 46189 w 92182"/>
                <a:gd name="connsiteY8" fmla="*/ 91584 h 91584"/>
                <a:gd name="connsiteX9" fmla="*/ 45945 w 92182"/>
                <a:gd name="connsiteY9" fmla="*/ 6970 h 91584"/>
                <a:gd name="connsiteX10" fmla="*/ 7417 w 92182"/>
                <a:gd name="connsiteY10" fmla="*/ 39645 h 91584"/>
                <a:gd name="connsiteX11" fmla="*/ 14391 w 92182"/>
                <a:gd name="connsiteY11" fmla="*/ 68516 h 91584"/>
                <a:gd name="connsiteX12" fmla="*/ 39897 w 92182"/>
                <a:gd name="connsiteY12" fmla="*/ 84074 h 91584"/>
                <a:gd name="connsiteX13" fmla="*/ 84619 w 92182"/>
                <a:gd name="connsiteY13" fmla="*/ 51886 h 91584"/>
                <a:gd name="connsiteX14" fmla="*/ 77645 w 92182"/>
                <a:gd name="connsiteY14" fmla="*/ 23015 h 91584"/>
                <a:gd name="connsiteX15" fmla="*/ 52138 w 92182"/>
                <a:gd name="connsiteY15" fmla="*/ 7458 h 91584"/>
                <a:gd name="connsiteX16" fmla="*/ 52138 w 92182"/>
                <a:gd name="connsiteY16" fmla="*/ 7458 h 91584"/>
                <a:gd name="connsiteX17" fmla="*/ 45945 w 92182"/>
                <a:gd name="connsiteY17" fmla="*/ 6970 h 9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82" h="91584">
                  <a:moveTo>
                    <a:pt x="46140" y="91584"/>
                  </a:moveTo>
                  <a:cubicBezTo>
                    <a:pt x="43750" y="91584"/>
                    <a:pt x="41312" y="91389"/>
                    <a:pt x="38873" y="90999"/>
                  </a:cubicBezTo>
                  <a:cubicBezTo>
                    <a:pt x="26730" y="89048"/>
                    <a:pt x="16049" y="82562"/>
                    <a:pt x="8832" y="72662"/>
                  </a:cubicBezTo>
                  <a:cubicBezTo>
                    <a:pt x="1565" y="62762"/>
                    <a:pt x="-1361" y="50618"/>
                    <a:pt x="590" y="38572"/>
                  </a:cubicBezTo>
                  <a:cubicBezTo>
                    <a:pt x="4540" y="13651"/>
                    <a:pt x="28193" y="-3418"/>
                    <a:pt x="53309" y="581"/>
                  </a:cubicBezTo>
                  <a:lnTo>
                    <a:pt x="53309" y="581"/>
                  </a:lnTo>
                  <a:cubicBezTo>
                    <a:pt x="65452" y="2532"/>
                    <a:pt x="76133" y="9018"/>
                    <a:pt x="83351" y="18918"/>
                  </a:cubicBezTo>
                  <a:cubicBezTo>
                    <a:pt x="90617" y="28818"/>
                    <a:pt x="93543" y="40962"/>
                    <a:pt x="91593" y="53008"/>
                  </a:cubicBezTo>
                  <a:cubicBezTo>
                    <a:pt x="88032" y="75490"/>
                    <a:pt x="68427" y="91584"/>
                    <a:pt x="46189" y="91584"/>
                  </a:cubicBezTo>
                  <a:close/>
                  <a:moveTo>
                    <a:pt x="45945" y="6970"/>
                  </a:moveTo>
                  <a:cubicBezTo>
                    <a:pt x="27071" y="6970"/>
                    <a:pt x="10490" y="20576"/>
                    <a:pt x="7417" y="39645"/>
                  </a:cubicBezTo>
                  <a:cubicBezTo>
                    <a:pt x="5808" y="49887"/>
                    <a:pt x="8246" y="60128"/>
                    <a:pt x="14391" y="68516"/>
                  </a:cubicBezTo>
                  <a:cubicBezTo>
                    <a:pt x="20536" y="76905"/>
                    <a:pt x="29607" y="82464"/>
                    <a:pt x="39897" y="84074"/>
                  </a:cubicBezTo>
                  <a:cubicBezTo>
                    <a:pt x="61161" y="87439"/>
                    <a:pt x="81254" y="73003"/>
                    <a:pt x="84619" y="51886"/>
                  </a:cubicBezTo>
                  <a:cubicBezTo>
                    <a:pt x="86228" y="41645"/>
                    <a:pt x="83790" y="31403"/>
                    <a:pt x="77645" y="23015"/>
                  </a:cubicBezTo>
                  <a:cubicBezTo>
                    <a:pt x="71500" y="14627"/>
                    <a:pt x="62429" y="9067"/>
                    <a:pt x="52138" y="7458"/>
                  </a:cubicBezTo>
                  <a:lnTo>
                    <a:pt x="52138" y="7458"/>
                  </a:lnTo>
                  <a:cubicBezTo>
                    <a:pt x="50041" y="7116"/>
                    <a:pt x="47993" y="6970"/>
                    <a:pt x="45945" y="6970"/>
                  </a:cubicBezTo>
                  <a:close/>
                </a:path>
              </a:pathLst>
            </a:custGeom>
            <a:solidFill>
              <a:srgbClr val="113F4E"/>
            </a:solidFill>
            <a:ln w="4874" cap="flat">
              <a:noFill/>
              <a:prstDash val="solid"/>
              <a:miter/>
            </a:ln>
          </p:spPr>
          <p:txBody>
            <a:bodyPr rtlCol="1" anchor="ctr"/>
            <a:lstStyle/>
            <a:p>
              <a:endParaRPr lang="fa-IR"/>
            </a:p>
          </p:txBody>
        </p:sp>
        <p:sp>
          <p:nvSpPr>
            <p:cNvPr id="774" name="Freeform: Shape 773">
              <a:extLst>
                <a:ext uri="{FF2B5EF4-FFF2-40B4-BE49-F238E27FC236}">
                  <a16:creationId xmlns:a16="http://schemas.microsoft.com/office/drawing/2014/main" id="{69AB8EEE-821A-093E-6253-5BB3B375EAC5}"/>
                </a:ext>
              </a:extLst>
            </p:cNvPr>
            <p:cNvSpPr/>
            <p:nvPr/>
          </p:nvSpPr>
          <p:spPr>
            <a:xfrm>
              <a:off x="6318897" y="2752275"/>
              <a:ext cx="49964" cy="43892"/>
            </a:xfrm>
            <a:custGeom>
              <a:avLst/>
              <a:gdLst>
                <a:gd name="connsiteX0" fmla="*/ 25678 w 49964"/>
                <a:gd name="connsiteY0" fmla="*/ 43892 h 43892"/>
                <a:gd name="connsiteX1" fmla="*/ 12705 w 49964"/>
                <a:gd name="connsiteY1" fmla="*/ 40332 h 43892"/>
                <a:gd name="connsiteX2" fmla="*/ 318 w 49964"/>
                <a:gd name="connsiteY2" fmla="*/ 0 h 43892"/>
                <a:gd name="connsiteX3" fmla="*/ 7633 w 49964"/>
                <a:gd name="connsiteY3" fmla="*/ 536 h 43892"/>
                <a:gd name="connsiteX4" fmla="*/ 16655 w 49964"/>
                <a:gd name="connsiteY4" fmla="*/ 34138 h 43892"/>
                <a:gd name="connsiteX5" fmla="*/ 46405 w 49964"/>
                <a:gd name="connsiteY5" fmla="*/ 29993 h 43892"/>
                <a:gd name="connsiteX6" fmla="*/ 49965 w 49964"/>
                <a:gd name="connsiteY6" fmla="*/ 36430 h 43892"/>
                <a:gd name="connsiteX7" fmla="*/ 25629 w 49964"/>
                <a:gd name="connsiteY7" fmla="*/ 43892 h 4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64" h="43892">
                  <a:moveTo>
                    <a:pt x="25678" y="43892"/>
                  </a:moveTo>
                  <a:cubicBezTo>
                    <a:pt x="20801" y="43892"/>
                    <a:pt x="16460" y="42722"/>
                    <a:pt x="12705" y="40332"/>
                  </a:cubicBezTo>
                  <a:cubicBezTo>
                    <a:pt x="2951" y="34041"/>
                    <a:pt x="-1243" y="20483"/>
                    <a:pt x="318" y="0"/>
                  </a:cubicBezTo>
                  <a:lnTo>
                    <a:pt x="7633" y="536"/>
                  </a:lnTo>
                  <a:cubicBezTo>
                    <a:pt x="6316" y="17849"/>
                    <a:pt x="9438" y="29505"/>
                    <a:pt x="16655" y="34138"/>
                  </a:cubicBezTo>
                  <a:cubicBezTo>
                    <a:pt x="23239" y="38381"/>
                    <a:pt x="33822" y="36918"/>
                    <a:pt x="46405" y="29993"/>
                  </a:cubicBezTo>
                  <a:lnTo>
                    <a:pt x="49965" y="36430"/>
                  </a:lnTo>
                  <a:cubicBezTo>
                    <a:pt x="40943" y="41405"/>
                    <a:pt x="32701" y="43892"/>
                    <a:pt x="25629" y="43892"/>
                  </a:cubicBezTo>
                  <a:close/>
                </a:path>
              </a:pathLst>
            </a:custGeom>
            <a:solidFill>
              <a:srgbClr val="113F4E"/>
            </a:solidFill>
            <a:ln w="4874" cap="flat">
              <a:noFill/>
              <a:prstDash val="solid"/>
              <a:miter/>
            </a:ln>
          </p:spPr>
          <p:txBody>
            <a:bodyPr rtlCol="1" anchor="ctr"/>
            <a:lstStyle/>
            <a:p>
              <a:endParaRPr lang="fa-IR"/>
            </a:p>
          </p:txBody>
        </p:sp>
        <p:sp>
          <p:nvSpPr>
            <p:cNvPr id="775" name="Freeform: Shape 774">
              <a:extLst>
                <a:ext uri="{FF2B5EF4-FFF2-40B4-BE49-F238E27FC236}">
                  <a16:creationId xmlns:a16="http://schemas.microsoft.com/office/drawing/2014/main" id="{6BC21766-E715-2D6C-FBAD-118F8CCC240A}"/>
                </a:ext>
              </a:extLst>
            </p:cNvPr>
            <p:cNvSpPr/>
            <p:nvPr/>
          </p:nvSpPr>
          <p:spPr>
            <a:xfrm>
              <a:off x="6375863" y="2685879"/>
              <a:ext cx="85192" cy="84607"/>
            </a:xfrm>
            <a:custGeom>
              <a:avLst/>
              <a:gdLst>
                <a:gd name="connsiteX0" fmla="*/ 43913 w 85192"/>
                <a:gd name="connsiteY0" fmla="*/ 21 h 84607"/>
                <a:gd name="connsiteX1" fmla="*/ 21 w 85192"/>
                <a:gd name="connsiteY1" fmla="*/ 40987 h 84607"/>
                <a:gd name="connsiteX2" fmla="*/ 41280 w 85192"/>
                <a:gd name="connsiteY2" fmla="*/ 84587 h 84607"/>
                <a:gd name="connsiteX3" fmla="*/ 85172 w 85192"/>
                <a:gd name="connsiteY3" fmla="*/ 43621 h 84607"/>
                <a:gd name="connsiteX4" fmla="*/ 43913 w 85192"/>
                <a:gd name="connsiteY4" fmla="*/ 21 h 84607"/>
                <a:gd name="connsiteX5" fmla="*/ 43913 w 85192"/>
                <a:gd name="connsiteY5" fmla="*/ 21 h 8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92" h="84607">
                  <a:moveTo>
                    <a:pt x="43913" y="21"/>
                  </a:moveTo>
                  <a:cubicBezTo>
                    <a:pt x="20406" y="-710"/>
                    <a:pt x="752" y="17627"/>
                    <a:pt x="21" y="40987"/>
                  </a:cubicBezTo>
                  <a:cubicBezTo>
                    <a:pt x="-711" y="64347"/>
                    <a:pt x="17773" y="83855"/>
                    <a:pt x="41280" y="84587"/>
                  </a:cubicBezTo>
                  <a:cubicBezTo>
                    <a:pt x="64786" y="85318"/>
                    <a:pt x="84440" y="66981"/>
                    <a:pt x="85172" y="43621"/>
                  </a:cubicBezTo>
                  <a:cubicBezTo>
                    <a:pt x="85903" y="20260"/>
                    <a:pt x="67420" y="753"/>
                    <a:pt x="43913" y="21"/>
                  </a:cubicBezTo>
                  <a:lnTo>
                    <a:pt x="43913" y="21"/>
                  </a:lnTo>
                  <a:close/>
                </a:path>
              </a:pathLst>
            </a:custGeom>
            <a:solidFill>
              <a:srgbClr val="FFFFFF"/>
            </a:solidFill>
            <a:ln w="4874" cap="flat">
              <a:noFill/>
              <a:prstDash val="solid"/>
              <a:miter/>
            </a:ln>
          </p:spPr>
          <p:txBody>
            <a:bodyPr rtlCol="1" anchor="ctr"/>
            <a:lstStyle/>
            <a:p>
              <a:endParaRPr lang="fa-IR"/>
            </a:p>
          </p:txBody>
        </p:sp>
        <p:sp>
          <p:nvSpPr>
            <p:cNvPr id="776" name="Freeform: Shape 775">
              <a:extLst>
                <a:ext uri="{FF2B5EF4-FFF2-40B4-BE49-F238E27FC236}">
                  <a16:creationId xmlns:a16="http://schemas.microsoft.com/office/drawing/2014/main" id="{15E69C3C-18F0-3A0E-4604-3C834D08BD86}"/>
                </a:ext>
              </a:extLst>
            </p:cNvPr>
            <p:cNvSpPr/>
            <p:nvPr/>
          </p:nvSpPr>
          <p:spPr>
            <a:xfrm>
              <a:off x="6372349" y="2682415"/>
              <a:ext cx="92172" cy="91659"/>
            </a:xfrm>
            <a:custGeom>
              <a:avLst/>
              <a:gdLst>
                <a:gd name="connsiteX0" fmla="*/ 46110 w 92172"/>
                <a:gd name="connsiteY0" fmla="*/ 91610 h 91659"/>
                <a:gd name="connsiteX1" fmla="*/ 44647 w 92172"/>
                <a:gd name="connsiteY1" fmla="*/ 91610 h 91659"/>
                <a:gd name="connsiteX2" fmla="*/ 12509 w 92172"/>
                <a:gd name="connsiteY2" fmla="*/ 77175 h 91659"/>
                <a:gd name="connsiteX3" fmla="*/ 24 w 92172"/>
                <a:gd name="connsiteY3" fmla="*/ 44353 h 91659"/>
                <a:gd name="connsiteX4" fmla="*/ 47525 w 92172"/>
                <a:gd name="connsiteY4" fmla="*/ 22 h 91659"/>
                <a:gd name="connsiteX5" fmla="*/ 47525 w 92172"/>
                <a:gd name="connsiteY5" fmla="*/ 22 h 91659"/>
                <a:gd name="connsiteX6" fmla="*/ 79664 w 92172"/>
                <a:gd name="connsiteY6" fmla="*/ 14458 h 91659"/>
                <a:gd name="connsiteX7" fmla="*/ 92148 w 92172"/>
                <a:gd name="connsiteY7" fmla="*/ 47279 h 91659"/>
                <a:gd name="connsiteX8" fmla="*/ 46110 w 92172"/>
                <a:gd name="connsiteY8" fmla="*/ 91659 h 91659"/>
                <a:gd name="connsiteX9" fmla="*/ 46110 w 92172"/>
                <a:gd name="connsiteY9" fmla="*/ 6996 h 91659"/>
                <a:gd name="connsiteX10" fmla="*/ 7046 w 92172"/>
                <a:gd name="connsiteY10" fmla="*/ 44597 h 91659"/>
                <a:gd name="connsiteX11" fmla="*/ 17629 w 92172"/>
                <a:gd name="connsiteY11" fmla="*/ 72347 h 91659"/>
                <a:gd name="connsiteX12" fmla="*/ 44891 w 92172"/>
                <a:gd name="connsiteY12" fmla="*/ 84588 h 91659"/>
                <a:gd name="connsiteX13" fmla="*/ 46110 w 92172"/>
                <a:gd name="connsiteY13" fmla="*/ 84588 h 91659"/>
                <a:gd name="connsiteX14" fmla="*/ 85174 w 92172"/>
                <a:gd name="connsiteY14" fmla="*/ 46987 h 91659"/>
                <a:gd name="connsiteX15" fmla="*/ 74592 w 92172"/>
                <a:gd name="connsiteY15" fmla="*/ 19188 h 91659"/>
                <a:gd name="connsiteX16" fmla="*/ 47330 w 92172"/>
                <a:gd name="connsiteY16" fmla="*/ 6947 h 91659"/>
                <a:gd name="connsiteX17" fmla="*/ 47330 w 92172"/>
                <a:gd name="connsiteY17" fmla="*/ 6947 h 91659"/>
                <a:gd name="connsiteX18" fmla="*/ 46110 w 92172"/>
                <a:gd name="connsiteY18" fmla="*/ 6947 h 9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72" h="91659">
                  <a:moveTo>
                    <a:pt x="46110" y="91610"/>
                  </a:moveTo>
                  <a:cubicBezTo>
                    <a:pt x="45623" y="91610"/>
                    <a:pt x="45135" y="91610"/>
                    <a:pt x="44647" y="91610"/>
                  </a:cubicBezTo>
                  <a:cubicBezTo>
                    <a:pt x="32358" y="91220"/>
                    <a:pt x="20946" y="86099"/>
                    <a:pt x="12509" y="77175"/>
                  </a:cubicBezTo>
                  <a:cubicBezTo>
                    <a:pt x="4072" y="68250"/>
                    <a:pt x="-366" y="56594"/>
                    <a:pt x="24" y="44353"/>
                  </a:cubicBezTo>
                  <a:cubicBezTo>
                    <a:pt x="804" y="19140"/>
                    <a:pt x="22067" y="-758"/>
                    <a:pt x="47525" y="22"/>
                  </a:cubicBezTo>
                  <a:lnTo>
                    <a:pt x="47525" y="22"/>
                  </a:lnTo>
                  <a:cubicBezTo>
                    <a:pt x="59814" y="412"/>
                    <a:pt x="71227" y="5533"/>
                    <a:pt x="79664" y="14458"/>
                  </a:cubicBezTo>
                  <a:cubicBezTo>
                    <a:pt x="88101" y="23382"/>
                    <a:pt x="92539" y="35038"/>
                    <a:pt x="92148" y="47279"/>
                  </a:cubicBezTo>
                  <a:cubicBezTo>
                    <a:pt x="91368" y="72054"/>
                    <a:pt x="70885" y="91659"/>
                    <a:pt x="46110" y="91659"/>
                  </a:cubicBezTo>
                  <a:close/>
                  <a:moveTo>
                    <a:pt x="46110" y="6996"/>
                  </a:moveTo>
                  <a:cubicBezTo>
                    <a:pt x="25091" y="6996"/>
                    <a:pt x="7680" y="23626"/>
                    <a:pt x="7046" y="44597"/>
                  </a:cubicBezTo>
                  <a:cubicBezTo>
                    <a:pt x="6705" y="54936"/>
                    <a:pt x="10460" y="64836"/>
                    <a:pt x="17629" y="72347"/>
                  </a:cubicBezTo>
                  <a:cubicBezTo>
                    <a:pt x="24798" y="79906"/>
                    <a:pt x="34455" y="84246"/>
                    <a:pt x="44891" y="84588"/>
                  </a:cubicBezTo>
                  <a:cubicBezTo>
                    <a:pt x="45330" y="84588"/>
                    <a:pt x="45720" y="84588"/>
                    <a:pt x="46110" y="84588"/>
                  </a:cubicBezTo>
                  <a:cubicBezTo>
                    <a:pt x="67081" y="84588"/>
                    <a:pt x="84492" y="67957"/>
                    <a:pt x="85174" y="46987"/>
                  </a:cubicBezTo>
                  <a:cubicBezTo>
                    <a:pt x="85516" y="36648"/>
                    <a:pt x="81761" y="26748"/>
                    <a:pt x="74592" y="19188"/>
                  </a:cubicBezTo>
                  <a:cubicBezTo>
                    <a:pt x="67423" y="11629"/>
                    <a:pt x="57766" y="7289"/>
                    <a:pt x="47330" y="6947"/>
                  </a:cubicBezTo>
                  <a:lnTo>
                    <a:pt x="47330" y="6947"/>
                  </a:lnTo>
                  <a:cubicBezTo>
                    <a:pt x="46939" y="6947"/>
                    <a:pt x="46501" y="6947"/>
                    <a:pt x="46110" y="6947"/>
                  </a:cubicBezTo>
                  <a:close/>
                </a:path>
              </a:pathLst>
            </a:custGeom>
            <a:solidFill>
              <a:srgbClr val="113F4E"/>
            </a:solidFill>
            <a:ln w="4874" cap="flat">
              <a:noFill/>
              <a:prstDash val="solid"/>
              <a:miter/>
            </a:ln>
          </p:spPr>
          <p:txBody>
            <a:bodyPr rtlCol="1" anchor="ctr"/>
            <a:lstStyle/>
            <a:p>
              <a:endParaRPr lang="fa-IR"/>
            </a:p>
          </p:txBody>
        </p:sp>
        <p:sp>
          <p:nvSpPr>
            <p:cNvPr id="777" name="Freeform: Shape 776">
              <a:extLst>
                <a:ext uri="{FF2B5EF4-FFF2-40B4-BE49-F238E27FC236}">
                  <a16:creationId xmlns:a16="http://schemas.microsoft.com/office/drawing/2014/main" id="{3198C867-BDF3-D00D-A5BF-734290ADCB9E}"/>
                </a:ext>
              </a:extLst>
            </p:cNvPr>
            <p:cNvSpPr/>
            <p:nvPr/>
          </p:nvSpPr>
          <p:spPr>
            <a:xfrm>
              <a:off x="6392590" y="2709553"/>
              <a:ext cx="45865" cy="47744"/>
            </a:xfrm>
            <a:custGeom>
              <a:avLst/>
              <a:gdLst>
                <a:gd name="connsiteX0" fmla="*/ 25968 w 45865"/>
                <a:gd name="connsiteY0" fmla="*/ 47696 h 47744"/>
                <a:gd name="connsiteX1" fmla="*/ 8411 w 45865"/>
                <a:gd name="connsiteY1" fmla="*/ 41746 h 47744"/>
                <a:gd name="connsiteX2" fmla="*/ 2510 w 45865"/>
                <a:gd name="connsiteY2" fmla="*/ 0 h 47744"/>
                <a:gd name="connsiteX3" fmla="*/ 9679 w 45865"/>
                <a:gd name="connsiteY3" fmla="*/ 1707 h 47744"/>
                <a:gd name="connsiteX4" fmla="*/ 13337 w 45865"/>
                <a:gd name="connsiteY4" fmla="*/ 36284 h 47744"/>
                <a:gd name="connsiteX5" fmla="*/ 43378 w 45865"/>
                <a:gd name="connsiteY5" fmla="*/ 36869 h 47744"/>
                <a:gd name="connsiteX6" fmla="*/ 45866 w 45865"/>
                <a:gd name="connsiteY6" fmla="*/ 43794 h 47744"/>
                <a:gd name="connsiteX7" fmla="*/ 26017 w 45865"/>
                <a:gd name="connsiteY7" fmla="*/ 47745 h 4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65" h="47744">
                  <a:moveTo>
                    <a:pt x="25968" y="47696"/>
                  </a:moveTo>
                  <a:cubicBezTo>
                    <a:pt x="18799" y="47696"/>
                    <a:pt x="12849" y="45696"/>
                    <a:pt x="8411" y="41746"/>
                  </a:cubicBezTo>
                  <a:cubicBezTo>
                    <a:pt x="-270" y="33992"/>
                    <a:pt x="-2221" y="19946"/>
                    <a:pt x="2510" y="0"/>
                  </a:cubicBezTo>
                  <a:lnTo>
                    <a:pt x="9679" y="1707"/>
                  </a:lnTo>
                  <a:cubicBezTo>
                    <a:pt x="5680" y="18630"/>
                    <a:pt x="6948" y="30578"/>
                    <a:pt x="13337" y="36284"/>
                  </a:cubicBezTo>
                  <a:cubicBezTo>
                    <a:pt x="19189" y="41502"/>
                    <a:pt x="29869" y="41697"/>
                    <a:pt x="43378" y="36869"/>
                  </a:cubicBezTo>
                  <a:lnTo>
                    <a:pt x="45866" y="43794"/>
                  </a:lnTo>
                  <a:cubicBezTo>
                    <a:pt x="38501" y="46428"/>
                    <a:pt x="31820" y="47745"/>
                    <a:pt x="26017" y="47745"/>
                  </a:cubicBezTo>
                  <a:close/>
                </a:path>
              </a:pathLst>
            </a:custGeom>
            <a:solidFill>
              <a:srgbClr val="113F4E"/>
            </a:solidFill>
            <a:ln w="4874" cap="flat">
              <a:noFill/>
              <a:prstDash val="solid"/>
              <a:miter/>
            </a:ln>
          </p:spPr>
          <p:txBody>
            <a:bodyPr rtlCol="1" anchor="ctr"/>
            <a:lstStyle/>
            <a:p>
              <a:endParaRPr lang="fa-IR"/>
            </a:p>
          </p:txBody>
        </p:sp>
        <p:sp>
          <p:nvSpPr>
            <p:cNvPr id="778" name="Freeform: Shape 777">
              <a:extLst>
                <a:ext uri="{FF2B5EF4-FFF2-40B4-BE49-F238E27FC236}">
                  <a16:creationId xmlns:a16="http://schemas.microsoft.com/office/drawing/2014/main" id="{BD019C55-3219-D4E2-A5A3-EE81560AA72F}"/>
                </a:ext>
              </a:extLst>
            </p:cNvPr>
            <p:cNvSpPr/>
            <p:nvPr/>
          </p:nvSpPr>
          <p:spPr>
            <a:xfrm>
              <a:off x="6440578" y="2634609"/>
              <a:ext cx="85197" cy="84633"/>
            </a:xfrm>
            <a:custGeom>
              <a:avLst/>
              <a:gdLst>
                <a:gd name="connsiteX0" fmla="*/ 52548 w 85197"/>
                <a:gd name="connsiteY0" fmla="*/ 1206 h 84633"/>
                <a:gd name="connsiteX1" fmla="*/ 1194 w 85197"/>
                <a:gd name="connsiteY1" fmla="*/ 32320 h 84633"/>
                <a:gd name="connsiteX2" fmla="*/ 32650 w 85197"/>
                <a:gd name="connsiteY2" fmla="*/ 83430 h 84633"/>
                <a:gd name="connsiteX3" fmla="*/ 84004 w 85197"/>
                <a:gd name="connsiteY3" fmla="*/ 52316 h 84633"/>
                <a:gd name="connsiteX4" fmla="*/ 52548 w 85197"/>
                <a:gd name="connsiteY4" fmla="*/ 1206 h 84633"/>
                <a:gd name="connsiteX5" fmla="*/ 52548 w 85197"/>
                <a:gd name="connsiteY5" fmla="*/ 1206 h 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97" h="84633">
                  <a:moveTo>
                    <a:pt x="52548" y="1206"/>
                  </a:moveTo>
                  <a:cubicBezTo>
                    <a:pt x="29675" y="-4305"/>
                    <a:pt x="6705" y="9594"/>
                    <a:pt x="1194" y="32320"/>
                  </a:cubicBezTo>
                  <a:cubicBezTo>
                    <a:pt x="-4317" y="55047"/>
                    <a:pt x="9777" y="77919"/>
                    <a:pt x="32650" y="83430"/>
                  </a:cubicBezTo>
                  <a:cubicBezTo>
                    <a:pt x="55522" y="88941"/>
                    <a:pt x="78493" y="74993"/>
                    <a:pt x="84004" y="52316"/>
                  </a:cubicBezTo>
                  <a:cubicBezTo>
                    <a:pt x="89514" y="29589"/>
                    <a:pt x="75420" y="6717"/>
                    <a:pt x="52548" y="1206"/>
                  </a:cubicBezTo>
                  <a:lnTo>
                    <a:pt x="52548" y="1206"/>
                  </a:lnTo>
                  <a:close/>
                </a:path>
              </a:pathLst>
            </a:custGeom>
            <a:solidFill>
              <a:srgbClr val="FFFFFF"/>
            </a:solidFill>
            <a:ln w="4874" cap="flat">
              <a:noFill/>
              <a:prstDash val="solid"/>
              <a:miter/>
            </a:ln>
          </p:spPr>
          <p:txBody>
            <a:bodyPr rtlCol="1" anchor="ctr"/>
            <a:lstStyle/>
            <a:p>
              <a:endParaRPr lang="fa-IR"/>
            </a:p>
          </p:txBody>
        </p:sp>
        <p:sp>
          <p:nvSpPr>
            <p:cNvPr id="779" name="Freeform: Shape 778">
              <a:extLst>
                <a:ext uri="{FF2B5EF4-FFF2-40B4-BE49-F238E27FC236}">
                  <a16:creationId xmlns:a16="http://schemas.microsoft.com/office/drawing/2014/main" id="{05651961-9D46-AFF2-EA65-7E15330FE5E4}"/>
                </a:ext>
              </a:extLst>
            </p:cNvPr>
            <p:cNvSpPr/>
            <p:nvPr/>
          </p:nvSpPr>
          <p:spPr>
            <a:xfrm>
              <a:off x="6437062" y="2631070"/>
              <a:ext cx="92179" cy="91699"/>
            </a:xfrm>
            <a:custGeom>
              <a:avLst/>
              <a:gdLst>
                <a:gd name="connsiteX0" fmla="*/ 46212 w 92179"/>
                <a:gd name="connsiteY0" fmla="*/ 91650 h 91699"/>
                <a:gd name="connsiteX1" fmla="*/ 35336 w 92179"/>
                <a:gd name="connsiteY1" fmla="*/ 90334 h 91699"/>
                <a:gd name="connsiteX2" fmla="*/ 6806 w 92179"/>
                <a:gd name="connsiteY2" fmla="*/ 69656 h 91699"/>
                <a:gd name="connsiteX3" fmla="*/ 1295 w 92179"/>
                <a:gd name="connsiteY3" fmla="*/ 34981 h 91699"/>
                <a:gd name="connsiteX4" fmla="*/ 22022 w 92179"/>
                <a:gd name="connsiteY4" fmla="*/ 6695 h 91699"/>
                <a:gd name="connsiteX5" fmla="*/ 56843 w 92179"/>
                <a:gd name="connsiteY5" fmla="*/ 1330 h 91699"/>
                <a:gd name="connsiteX6" fmla="*/ 56843 w 92179"/>
                <a:gd name="connsiteY6" fmla="*/ 1330 h 91699"/>
                <a:gd name="connsiteX7" fmla="*/ 85373 w 92179"/>
                <a:gd name="connsiteY7" fmla="*/ 22008 h 91699"/>
                <a:gd name="connsiteX8" fmla="*/ 90884 w 92179"/>
                <a:gd name="connsiteY8" fmla="*/ 56683 h 91699"/>
                <a:gd name="connsiteX9" fmla="*/ 46212 w 92179"/>
                <a:gd name="connsiteY9" fmla="*/ 91699 h 91699"/>
                <a:gd name="connsiteX10" fmla="*/ 45919 w 92179"/>
                <a:gd name="connsiteY10" fmla="*/ 7036 h 91699"/>
                <a:gd name="connsiteX11" fmla="*/ 25680 w 92179"/>
                <a:gd name="connsiteY11" fmla="*/ 12742 h 91699"/>
                <a:gd name="connsiteX12" fmla="*/ 8123 w 92179"/>
                <a:gd name="connsiteY12" fmla="*/ 36688 h 91699"/>
                <a:gd name="connsiteX13" fmla="*/ 12805 w 92179"/>
                <a:gd name="connsiteY13" fmla="*/ 66047 h 91699"/>
                <a:gd name="connsiteX14" fmla="*/ 36994 w 92179"/>
                <a:gd name="connsiteY14" fmla="*/ 83603 h 91699"/>
                <a:gd name="connsiteX15" fmla="*/ 84105 w 92179"/>
                <a:gd name="connsiteY15" fmla="*/ 55074 h 91699"/>
                <a:gd name="connsiteX16" fmla="*/ 79423 w 92179"/>
                <a:gd name="connsiteY16" fmla="*/ 25715 h 91699"/>
                <a:gd name="connsiteX17" fmla="*/ 55234 w 92179"/>
                <a:gd name="connsiteY17" fmla="*/ 8158 h 91699"/>
                <a:gd name="connsiteX18" fmla="*/ 55234 w 92179"/>
                <a:gd name="connsiteY18" fmla="*/ 8158 h 91699"/>
                <a:gd name="connsiteX19" fmla="*/ 45919 w 92179"/>
                <a:gd name="connsiteY19" fmla="*/ 7036 h 91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179" h="91699">
                  <a:moveTo>
                    <a:pt x="46212" y="91650"/>
                  </a:moveTo>
                  <a:cubicBezTo>
                    <a:pt x="42603" y="91650"/>
                    <a:pt x="38994" y="91211"/>
                    <a:pt x="35336" y="90334"/>
                  </a:cubicBezTo>
                  <a:cubicBezTo>
                    <a:pt x="23388" y="87456"/>
                    <a:pt x="13244" y="80092"/>
                    <a:pt x="6806" y="69656"/>
                  </a:cubicBezTo>
                  <a:cubicBezTo>
                    <a:pt x="369" y="59219"/>
                    <a:pt x="-1582" y="46880"/>
                    <a:pt x="1295" y="34981"/>
                  </a:cubicBezTo>
                  <a:cubicBezTo>
                    <a:pt x="4173" y="23081"/>
                    <a:pt x="11537" y="13035"/>
                    <a:pt x="22022" y="6695"/>
                  </a:cubicBezTo>
                  <a:cubicBezTo>
                    <a:pt x="32507" y="355"/>
                    <a:pt x="44895" y="-1596"/>
                    <a:pt x="56843" y="1330"/>
                  </a:cubicBezTo>
                  <a:lnTo>
                    <a:pt x="56843" y="1330"/>
                  </a:lnTo>
                  <a:cubicBezTo>
                    <a:pt x="68792" y="4208"/>
                    <a:pt x="78936" y="11572"/>
                    <a:pt x="85373" y="22008"/>
                  </a:cubicBezTo>
                  <a:cubicBezTo>
                    <a:pt x="91811" y="32445"/>
                    <a:pt x="93761" y="44783"/>
                    <a:pt x="90884" y="56683"/>
                  </a:cubicBezTo>
                  <a:cubicBezTo>
                    <a:pt x="85812" y="77605"/>
                    <a:pt x="66987" y="91699"/>
                    <a:pt x="46212" y="91699"/>
                  </a:cubicBezTo>
                  <a:close/>
                  <a:moveTo>
                    <a:pt x="45919" y="7036"/>
                  </a:moveTo>
                  <a:cubicBezTo>
                    <a:pt x="38847" y="7036"/>
                    <a:pt x="31873" y="8987"/>
                    <a:pt x="25680" y="12742"/>
                  </a:cubicBezTo>
                  <a:cubicBezTo>
                    <a:pt x="16804" y="18107"/>
                    <a:pt x="10561" y="26641"/>
                    <a:pt x="8123" y="36688"/>
                  </a:cubicBezTo>
                  <a:cubicBezTo>
                    <a:pt x="5685" y="46783"/>
                    <a:pt x="7343" y="57171"/>
                    <a:pt x="12805" y="66047"/>
                  </a:cubicBezTo>
                  <a:cubicBezTo>
                    <a:pt x="18267" y="74923"/>
                    <a:pt x="26850" y="81116"/>
                    <a:pt x="36994" y="83603"/>
                  </a:cubicBezTo>
                  <a:cubicBezTo>
                    <a:pt x="57965" y="88627"/>
                    <a:pt x="79082" y="75849"/>
                    <a:pt x="84105" y="55074"/>
                  </a:cubicBezTo>
                  <a:cubicBezTo>
                    <a:pt x="86544" y="44978"/>
                    <a:pt x="84885" y="34591"/>
                    <a:pt x="79423" y="25715"/>
                  </a:cubicBezTo>
                  <a:cubicBezTo>
                    <a:pt x="73961" y="16839"/>
                    <a:pt x="65378" y="10645"/>
                    <a:pt x="55234" y="8158"/>
                  </a:cubicBezTo>
                  <a:lnTo>
                    <a:pt x="55234" y="8158"/>
                  </a:lnTo>
                  <a:cubicBezTo>
                    <a:pt x="52161" y="7426"/>
                    <a:pt x="49040" y="7036"/>
                    <a:pt x="45919" y="7036"/>
                  </a:cubicBezTo>
                  <a:close/>
                </a:path>
              </a:pathLst>
            </a:custGeom>
            <a:solidFill>
              <a:srgbClr val="113F4E"/>
            </a:solidFill>
            <a:ln w="4874" cap="flat">
              <a:noFill/>
              <a:prstDash val="solid"/>
              <a:miter/>
            </a:ln>
          </p:spPr>
          <p:txBody>
            <a:bodyPr rtlCol="1" anchor="ctr"/>
            <a:lstStyle/>
            <a:p>
              <a:endParaRPr lang="fa-IR"/>
            </a:p>
          </p:txBody>
        </p:sp>
        <p:sp>
          <p:nvSpPr>
            <p:cNvPr id="780" name="Freeform: Shape 779">
              <a:extLst>
                <a:ext uri="{FF2B5EF4-FFF2-40B4-BE49-F238E27FC236}">
                  <a16:creationId xmlns:a16="http://schemas.microsoft.com/office/drawing/2014/main" id="{07C9B67A-726D-5B48-5438-398F9CD6B76C}"/>
                </a:ext>
              </a:extLst>
            </p:cNvPr>
            <p:cNvSpPr/>
            <p:nvPr/>
          </p:nvSpPr>
          <p:spPr>
            <a:xfrm>
              <a:off x="6456783" y="2653859"/>
              <a:ext cx="40780" cy="52475"/>
            </a:xfrm>
            <a:custGeom>
              <a:avLst/>
              <a:gdLst>
                <a:gd name="connsiteX0" fmla="*/ 30441 w 40780"/>
                <a:gd name="connsiteY0" fmla="*/ 52475 h 52475"/>
                <a:gd name="connsiteX1" fmla="*/ 4545 w 40780"/>
                <a:gd name="connsiteY1" fmla="*/ 42088 h 52475"/>
                <a:gd name="connsiteX2" fmla="*/ 7325 w 40780"/>
                <a:gd name="connsiteY2" fmla="*/ 0 h 52475"/>
                <a:gd name="connsiteX3" fmla="*/ 13957 w 40780"/>
                <a:gd name="connsiteY3" fmla="*/ 3121 h 52475"/>
                <a:gd name="connsiteX4" fmla="*/ 10446 w 40780"/>
                <a:gd name="connsiteY4" fmla="*/ 37747 h 52475"/>
                <a:gd name="connsiteX5" fmla="*/ 39756 w 40780"/>
                <a:gd name="connsiteY5" fmla="*/ 44429 h 52475"/>
                <a:gd name="connsiteX6" fmla="*/ 40780 w 40780"/>
                <a:gd name="connsiteY6" fmla="*/ 51695 h 52475"/>
                <a:gd name="connsiteX7" fmla="*/ 30441 w 40780"/>
                <a:gd name="connsiteY7" fmla="*/ 52475 h 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80" h="52475">
                  <a:moveTo>
                    <a:pt x="30441" y="52475"/>
                  </a:moveTo>
                  <a:cubicBezTo>
                    <a:pt x="18444" y="52475"/>
                    <a:pt x="9617" y="48964"/>
                    <a:pt x="4545" y="42088"/>
                  </a:cubicBezTo>
                  <a:cubicBezTo>
                    <a:pt x="-2332" y="32724"/>
                    <a:pt x="-1405" y="18581"/>
                    <a:pt x="7325" y="0"/>
                  </a:cubicBezTo>
                  <a:lnTo>
                    <a:pt x="13957" y="3121"/>
                  </a:lnTo>
                  <a:cubicBezTo>
                    <a:pt x="6544" y="18874"/>
                    <a:pt x="5374" y="30822"/>
                    <a:pt x="10446" y="37747"/>
                  </a:cubicBezTo>
                  <a:cubicBezTo>
                    <a:pt x="15079" y="44038"/>
                    <a:pt x="25516" y="46428"/>
                    <a:pt x="39756" y="44429"/>
                  </a:cubicBezTo>
                  <a:lnTo>
                    <a:pt x="40780" y="51695"/>
                  </a:lnTo>
                  <a:cubicBezTo>
                    <a:pt x="37123" y="52232"/>
                    <a:pt x="33660" y="52475"/>
                    <a:pt x="30441" y="52475"/>
                  </a:cubicBezTo>
                  <a:close/>
                </a:path>
              </a:pathLst>
            </a:custGeom>
            <a:solidFill>
              <a:srgbClr val="113F4E"/>
            </a:solidFill>
            <a:ln w="4874" cap="flat">
              <a:noFill/>
              <a:prstDash val="solid"/>
              <a:miter/>
            </a:ln>
          </p:spPr>
          <p:txBody>
            <a:bodyPr rtlCol="1" anchor="ctr"/>
            <a:lstStyle/>
            <a:p>
              <a:endParaRPr lang="fa-IR"/>
            </a:p>
          </p:txBody>
        </p:sp>
        <p:sp>
          <p:nvSpPr>
            <p:cNvPr id="781" name="Freeform: Shape 780">
              <a:extLst>
                <a:ext uri="{FF2B5EF4-FFF2-40B4-BE49-F238E27FC236}">
                  <a16:creationId xmlns:a16="http://schemas.microsoft.com/office/drawing/2014/main" id="{82A9F950-26F9-1128-EE80-CCDA98023799}"/>
                </a:ext>
              </a:extLst>
            </p:cNvPr>
            <p:cNvSpPr/>
            <p:nvPr/>
          </p:nvSpPr>
          <p:spPr>
            <a:xfrm>
              <a:off x="6497508" y="2575675"/>
              <a:ext cx="85162" cy="84578"/>
            </a:xfrm>
            <a:custGeom>
              <a:avLst/>
              <a:gdLst>
                <a:gd name="connsiteX0" fmla="*/ 43313 w 85162"/>
                <a:gd name="connsiteY0" fmla="*/ 8 h 84578"/>
                <a:gd name="connsiteX1" fmla="*/ 6 w 85162"/>
                <a:gd name="connsiteY1" fmla="*/ 41559 h 84578"/>
                <a:gd name="connsiteX2" fmla="*/ 41850 w 85162"/>
                <a:gd name="connsiteY2" fmla="*/ 84573 h 84578"/>
                <a:gd name="connsiteX3" fmla="*/ 85157 w 85162"/>
                <a:gd name="connsiteY3" fmla="*/ 43022 h 84578"/>
                <a:gd name="connsiteX4" fmla="*/ 43313 w 85162"/>
                <a:gd name="connsiteY4" fmla="*/ 8 h 84578"/>
                <a:gd name="connsiteX5" fmla="*/ 43313 w 85162"/>
                <a:gd name="connsiteY5" fmla="*/ 8 h 8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578">
                  <a:moveTo>
                    <a:pt x="43313" y="8"/>
                  </a:moveTo>
                  <a:cubicBezTo>
                    <a:pt x="19806" y="-431"/>
                    <a:pt x="396" y="18198"/>
                    <a:pt x="6" y="41559"/>
                  </a:cubicBezTo>
                  <a:cubicBezTo>
                    <a:pt x="-384" y="64919"/>
                    <a:pt x="18343" y="84183"/>
                    <a:pt x="41850" y="84573"/>
                  </a:cubicBezTo>
                  <a:cubicBezTo>
                    <a:pt x="65356" y="84963"/>
                    <a:pt x="84718" y="66382"/>
                    <a:pt x="85157" y="43022"/>
                  </a:cubicBezTo>
                  <a:cubicBezTo>
                    <a:pt x="85547" y="19661"/>
                    <a:pt x="66820" y="398"/>
                    <a:pt x="43313" y="8"/>
                  </a:cubicBezTo>
                  <a:lnTo>
                    <a:pt x="43313" y="8"/>
                  </a:lnTo>
                  <a:close/>
                </a:path>
              </a:pathLst>
            </a:custGeom>
            <a:solidFill>
              <a:srgbClr val="FFFFFF"/>
            </a:solidFill>
            <a:ln w="4874" cap="flat">
              <a:noFill/>
              <a:prstDash val="solid"/>
              <a:miter/>
            </a:ln>
          </p:spPr>
          <p:txBody>
            <a:bodyPr rtlCol="1" anchor="ctr"/>
            <a:lstStyle/>
            <a:p>
              <a:endParaRPr lang="fa-IR"/>
            </a:p>
          </p:txBody>
        </p:sp>
        <p:sp>
          <p:nvSpPr>
            <p:cNvPr id="782" name="Freeform: Shape 781">
              <a:extLst>
                <a:ext uri="{FF2B5EF4-FFF2-40B4-BE49-F238E27FC236}">
                  <a16:creationId xmlns:a16="http://schemas.microsoft.com/office/drawing/2014/main" id="{9CC3EC27-1D68-B6C9-6EAC-FBDC49B6F46A}"/>
                </a:ext>
              </a:extLst>
            </p:cNvPr>
            <p:cNvSpPr/>
            <p:nvPr/>
          </p:nvSpPr>
          <p:spPr>
            <a:xfrm>
              <a:off x="6493997" y="2572202"/>
              <a:ext cx="92139" cy="91605"/>
            </a:xfrm>
            <a:custGeom>
              <a:avLst/>
              <a:gdLst>
                <a:gd name="connsiteX0" fmla="*/ 46092 w 92139"/>
                <a:gd name="connsiteY0" fmla="*/ 91557 h 91605"/>
                <a:gd name="connsiteX1" fmla="*/ 45312 w 92139"/>
                <a:gd name="connsiteY1" fmla="*/ 91557 h 91605"/>
                <a:gd name="connsiteX2" fmla="*/ 6 w 92139"/>
                <a:gd name="connsiteY2" fmla="*/ 44982 h 91605"/>
                <a:gd name="connsiteX3" fmla="*/ 14051 w 92139"/>
                <a:gd name="connsiteY3" fmla="*/ 12844 h 91605"/>
                <a:gd name="connsiteX4" fmla="*/ 46873 w 92139"/>
                <a:gd name="connsiteY4" fmla="*/ 17 h 91605"/>
                <a:gd name="connsiteX5" fmla="*/ 79206 w 92139"/>
                <a:gd name="connsiteY5" fmla="*/ 13965 h 91605"/>
                <a:gd name="connsiteX6" fmla="*/ 92130 w 92139"/>
                <a:gd name="connsiteY6" fmla="*/ 46592 h 91605"/>
                <a:gd name="connsiteX7" fmla="*/ 46092 w 92139"/>
                <a:gd name="connsiteY7" fmla="*/ 91606 h 91605"/>
                <a:gd name="connsiteX8" fmla="*/ 46044 w 92139"/>
                <a:gd name="connsiteY8" fmla="*/ 6991 h 91605"/>
                <a:gd name="connsiteX9" fmla="*/ 18928 w 92139"/>
                <a:gd name="connsiteY9" fmla="*/ 17867 h 91605"/>
                <a:gd name="connsiteX10" fmla="*/ 7028 w 92139"/>
                <a:gd name="connsiteY10" fmla="*/ 45080 h 91605"/>
                <a:gd name="connsiteX11" fmla="*/ 45458 w 92139"/>
                <a:gd name="connsiteY11" fmla="*/ 84583 h 91605"/>
                <a:gd name="connsiteX12" fmla="*/ 46141 w 92139"/>
                <a:gd name="connsiteY12" fmla="*/ 84583 h 91605"/>
                <a:gd name="connsiteX13" fmla="*/ 85205 w 92139"/>
                <a:gd name="connsiteY13" fmla="*/ 46446 h 91605"/>
                <a:gd name="connsiteX14" fmla="*/ 74232 w 92139"/>
                <a:gd name="connsiteY14" fmla="*/ 18842 h 91605"/>
                <a:gd name="connsiteX15" fmla="*/ 46775 w 92139"/>
                <a:gd name="connsiteY15" fmla="*/ 6991 h 91605"/>
                <a:gd name="connsiteX16" fmla="*/ 46775 w 92139"/>
                <a:gd name="connsiteY16" fmla="*/ 6991 h 91605"/>
                <a:gd name="connsiteX17" fmla="*/ 46044 w 92139"/>
                <a:gd name="connsiteY17" fmla="*/ 6991 h 9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39" h="91605">
                  <a:moveTo>
                    <a:pt x="46092" y="91557"/>
                  </a:moveTo>
                  <a:cubicBezTo>
                    <a:pt x="45800" y="91557"/>
                    <a:pt x="45556" y="91557"/>
                    <a:pt x="45312" y="91557"/>
                  </a:cubicBezTo>
                  <a:cubicBezTo>
                    <a:pt x="19903" y="91118"/>
                    <a:pt x="-385" y="70196"/>
                    <a:pt x="6" y="44982"/>
                  </a:cubicBezTo>
                  <a:cubicBezTo>
                    <a:pt x="201" y="32741"/>
                    <a:pt x="5224" y="21329"/>
                    <a:pt x="14051" y="12844"/>
                  </a:cubicBezTo>
                  <a:cubicBezTo>
                    <a:pt x="22927" y="4358"/>
                    <a:pt x="34534" y="-324"/>
                    <a:pt x="46873" y="17"/>
                  </a:cubicBezTo>
                  <a:cubicBezTo>
                    <a:pt x="59162" y="213"/>
                    <a:pt x="70672" y="5187"/>
                    <a:pt x="79206" y="13965"/>
                  </a:cubicBezTo>
                  <a:cubicBezTo>
                    <a:pt x="87741" y="22744"/>
                    <a:pt x="92374" y="34351"/>
                    <a:pt x="92130" y="46592"/>
                  </a:cubicBezTo>
                  <a:cubicBezTo>
                    <a:pt x="91691" y="71561"/>
                    <a:pt x="71111" y="91606"/>
                    <a:pt x="46092" y="91606"/>
                  </a:cubicBezTo>
                  <a:close/>
                  <a:moveTo>
                    <a:pt x="46044" y="6991"/>
                  </a:moveTo>
                  <a:cubicBezTo>
                    <a:pt x="35851" y="6991"/>
                    <a:pt x="26243" y="10844"/>
                    <a:pt x="18928" y="17867"/>
                  </a:cubicBezTo>
                  <a:cubicBezTo>
                    <a:pt x="11417" y="25085"/>
                    <a:pt x="7175" y="34741"/>
                    <a:pt x="7028" y="45080"/>
                  </a:cubicBezTo>
                  <a:cubicBezTo>
                    <a:pt x="6638" y="66490"/>
                    <a:pt x="23902" y="84193"/>
                    <a:pt x="45458" y="84583"/>
                  </a:cubicBezTo>
                  <a:cubicBezTo>
                    <a:pt x="45702" y="84583"/>
                    <a:pt x="45897" y="84583"/>
                    <a:pt x="46141" y="84583"/>
                  </a:cubicBezTo>
                  <a:cubicBezTo>
                    <a:pt x="67356" y="84583"/>
                    <a:pt x="84815" y="67611"/>
                    <a:pt x="85205" y="46446"/>
                  </a:cubicBezTo>
                  <a:cubicBezTo>
                    <a:pt x="85400" y="36107"/>
                    <a:pt x="81499" y="26255"/>
                    <a:pt x="74232" y="18842"/>
                  </a:cubicBezTo>
                  <a:cubicBezTo>
                    <a:pt x="66965" y="11381"/>
                    <a:pt x="57212" y="7186"/>
                    <a:pt x="46775" y="6991"/>
                  </a:cubicBezTo>
                  <a:lnTo>
                    <a:pt x="46775" y="6991"/>
                  </a:lnTo>
                  <a:cubicBezTo>
                    <a:pt x="46775" y="6991"/>
                    <a:pt x="46287" y="6991"/>
                    <a:pt x="46044" y="6991"/>
                  </a:cubicBezTo>
                  <a:close/>
                </a:path>
              </a:pathLst>
            </a:custGeom>
            <a:solidFill>
              <a:srgbClr val="113F4E"/>
            </a:solidFill>
            <a:ln w="4874" cap="flat">
              <a:noFill/>
              <a:prstDash val="solid"/>
              <a:miter/>
            </a:ln>
          </p:spPr>
          <p:txBody>
            <a:bodyPr rtlCol="1" anchor="ctr"/>
            <a:lstStyle/>
            <a:p>
              <a:endParaRPr lang="fa-IR"/>
            </a:p>
          </p:txBody>
        </p:sp>
        <p:sp>
          <p:nvSpPr>
            <p:cNvPr id="783" name="Freeform: Shape 782">
              <a:extLst>
                <a:ext uri="{FF2B5EF4-FFF2-40B4-BE49-F238E27FC236}">
                  <a16:creationId xmlns:a16="http://schemas.microsoft.com/office/drawing/2014/main" id="{57DFD6BE-DC26-78C3-9525-1444C01F54DC}"/>
                </a:ext>
              </a:extLst>
            </p:cNvPr>
            <p:cNvSpPr/>
            <p:nvPr/>
          </p:nvSpPr>
          <p:spPr>
            <a:xfrm>
              <a:off x="6514173" y="2599628"/>
              <a:ext cx="46204" cy="47403"/>
            </a:xfrm>
            <a:custGeom>
              <a:avLst/>
              <a:gdLst>
                <a:gd name="connsiteX0" fmla="*/ 25868 w 46204"/>
                <a:gd name="connsiteY0" fmla="*/ 47403 h 47403"/>
                <a:gd name="connsiteX1" fmla="*/ 8750 w 46204"/>
                <a:gd name="connsiteY1" fmla="*/ 41697 h 47403"/>
                <a:gd name="connsiteX2" fmla="*/ 2263 w 46204"/>
                <a:gd name="connsiteY2" fmla="*/ 0 h 47403"/>
                <a:gd name="connsiteX3" fmla="*/ 9432 w 46204"/>
                <a:gd name="connsiteY3" fmla="*/ 1609 h 47403"/>
                <a:gd name="connsiteX4" fmla="*/ 13578 w 46204"/>
                <a:gd name="connsiteY4" fmla="*/ 36138 h 47403"/>
                <a:gd name="connsiteX5" fmla="*/ 43620 w 46204"/>
                <a:gd name="connsiteY5" fmla="*/ 36284 h 47403"/>
                <a:gd name="connsiteX6" fmla="*/ 46204 w 46204"/>
                <a:gd name="connsiteY6" fmla="*/ 43161 h 47403"/>
                <a:gd name="connsiteX7" fmla="*/ 25868 w 46204"/>
                <a:gd name="connsiteY7" fmla="*/ 47403 h 4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04" h="47403">
                  <a:moveTo>
                    <a:pt x="25868" y="47403"/>
                  </a:moveTo>
                  <a:cubicBezTo>
                    <a:pt x="18942" y="47403"/>
                    <a:pt x="13139" y="45501"/>
                    <a:pt x="8750" y="41697"/>
                  </a:cubicBezTo>
                  <a:cubicBezTo>
                    <a:pt x="-29" y="34090"/>
                    <a:pt x="-2223" y="20044"/>
                    <a:pt x="2263" y="0"/>
                  </a:cubicBezTo>
                  <a:lnTo>
                    <a:pt x="9432" y="1609"/>
                  </a:lnTo>
                  <a:cubicBezTo>
                    <a:pt x="5628" y="18581"/>
                    <a:pt x="7092" y="30529"/>
                    <a:pt x="13578" y="36138"/>
                  </a:cubicBezTo>
                  <a:cubicBezTo>
                    <a:pt x="19479" y="41259"/>
                    <a:pt x="30159" y="41356"/>
                    <a:pt x="43620" y="36284"/>
                  </a:cubicBezTo>
                  <a:lnTo>
                    <a:pt x="46204" y="43161"/>
                  </a:lnTo>
                  <a:cubicBezTo>
                    <a:pt x="38645" y="45989"/>
                    <a:pt x="31818" y="47403"/>
                    <a:pt x="25868" y="47403"/>
                  </a:cubicBezTo>
                  <a:close/>
                </a:path>
              </a:pathLst>
            </a:custGeom>
            <a:solidFill>
              <a:srgbClr val="113F4E"/>
            </a:solidFill>
            <a:ln w="4874" cap="flat">
              <a:noFill/>
              <a:prstDash val="solid"/>
              <a:miter/>
            </a:ln>
          </p:spPr>
          <p:txBody>
            <a:bodyPr rtlCol="1" anchor="ctr"/>
            <a:lstStyle/>
            <a:p>
              <a:endParaRPr lang="fa-IR"/>
            </a:p>
          </p:txBody>
        </p:sp>
        <p:sp>
          <p:nvSpPr>
            <p:cNvPr id="784" name="Freeform: Shape 783">
              <a:extLst>
                <a:ext uri="{FF2B5EF4-FFF2-40B4-BE49-F238E27FC236}">
                  <a16:creationId xmlns:a16="http://schemas.microsoft.com/office/drawing/2014/main" id="{494BB6EB-4AEF-AA23-A3BE-DC515E1A4690}"/>
                </a:ext>
              </a:extLst>
            </p:cNvPr>
            <p:cNvSpPr/>
            <p:nvPr/>
          </p:nvSpPr>
          <p:spPr>
            <a:xfrm>
              <a:off x="6548786" y="2510966"/>
              <a:ext cx="85169" cy="84599"/>
            </a:xfrm>
            <a:custGeom>
              <a:avLst/>
              <a:gdLst>
                <a:gd name="connsiteX0" fmla="*/ 40853 w 85169"/>
                <a:gd name="connsiteY0" fmla="*/ 0 h 84599"/>
                <a:gd name="connsiteX1" fmla="*/ 34 w 85169"/>
                <a:gd name="connsiteY1" fmla="*/ 44038 h 84599"/>
                <a:gd name="connsiteX2" fmla="*/ 44316 w 85169"/>
                <a:gd name="connsiteY2" fmla="*/ 84565 h 84599"/>
                <a:gd name="connsiteX3" fmla="*/ 85136 w 85169"/>
                <a:gd name="connsiteY3" fmla="*/ 40576 h 84599"/>
                <a:gd name="connsiteX4" fmla="*/ 40853 w 85169"/>
                <a:gd name="connsiteY4" fmla="*/ 49 h 84599"/>
                <a:gd name="connsiteX5" fmla="*/ 40853 w 85169"/>
                <a:gd name="connsiteY5" fmla="*/ 49 h 8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9" h="84599">
                  <a:moveTo>
                    <a:pt x="40853" y="0"/>
                  </a:moveTo>
                  <a:cubicBezTo>
                    <a:pt x="17347" y="975"/>
                    <a:pt x="-893" y="20678"/>
                    <a:pt x="34" y="44038"/>
                  </a:cubicBezTo>
                  <a:cubicBezTo>
                    <a:pt x="1009" y="67399"/>
                    <a:pt x="20809" y="85492"/>
                    <a:pt x="44316" y="84565"/>
                  </a:cubicBezTo>
                  <a:cubicBezTo>
                    <a:pt x="67823" y="83590"/>
                    <a:pt x="86062" y="63887"/>
                    <a:pt x="85136" y="40576"/>
                  </a:cubicBezTo>
                  <a:cubicBezTo>
                    <a:pt x="84160" y="17215"/>
                    <a:pt x="64360" y="-878"/>
                    <a:pt x="40853" y="49"/>
                  </a:cubicBezTo>
                  <a:lnTo>
                    <a:pt x="40853" y="49"/>
                  </a:lnTo>
                  <a:close/>
                </a:path>
              </a:pathLst>
            </a:custGeom>
            <a:solidFill>
              <a:srgbClr val="FFFFFF"/>
            </a:solidFill>
            <a:ln w="4874" cap="flat">
              <a:noFill/>
              <a:prstDash val="solid"/>
              <a:miter/>
            </a:ln>
          </p:spPr>
          <p:txBody>
            <a:bodyPr rtlCol="1" anchor="ctr"/>
            <a:lstStyle/>
            <a:p>
              <a:endParaRPr lang="fa-IR"/>
            </a:p>
          </p:txBody>
        </p:sp>
        <p:sp>
          <p:nvSpPr>
            <p:cNvPr id="785" name="Freeform: Shape 784">
              <a:extLst>
                <a:ext uri="{FF2B5EF4-FFF2-40B4-BE49-F238E27FC236}">
                  <a16:creationId xmlns:a16="http://schemas.microsoft.com/office/drawing/2014/main" id="{80654F0B-9765-F19B-D548-96EA8BDA9E85}"/>
                </a:ext>
              </a:extLst>
            </p:cNvPr>
            <p:cNvSpPr/>
            <p:nvPr/>
          </p:nvSpPr>
          <p:spPr>
            <a:xfrm>
              <a:off x="6545368" y="2507420"/>
              <a:ext cx="92150" cy="91574"/>
            </a:xfrm>
            <a:custGeom>
              <a:avLst/>
              <a:gdLst>
                <a:gd name="connsiteX0" fmla="*/ 46027 w 92150"/>
                <a:gd name="connsiteY0" fmla="*/ 91574 h 91574"/>
                <a:gd name="connsiteX1" fmla="*/ 37 w 92150"/>
                <a:gd name="connsiteY1" fmla="*/ 47682 h 91574"/>
                <a:gd name="connsiteX2" fmla="*/ 12181 w 92150"/>
                <a:gd name="connsiteY2" fmla="*/ 14763 h 91574"/>
                <a:gd name="connsiteX3" fmla="*/ 44173 w 92150"/>
                <a:gd name="connsiteY3" fmla="*/ 35 h 91574"/>
                <a:gd name="connsiteX4" fmla="*/ 44173 w 92150"/>
                <a:gd name="connsiteY4" fmla="*/ 35 h 91574"/>
                <a:gd name="connsiteX5" fmla="*/ 92113 w 92150"/>
                <a:gd name="connsiteY5" fmla="*/ 43878 h 91574"/>
                <a:gd name="connsiteX6" fmla="*/ 79970 w 92150"/>
                <a:gd name="connsiteY6" fmla="*/ 76797 h 91574"/>
                <a:gd name="connsiteX7" fmla="*/ 47977 w 92150"/>
                <a:gd name="connsiteY7" fmla="*/ 91525 h 91574"/>
                <a:gd name="connsiteX8" fmla="*/ 46075 w 92150"/>
                <a:gd name="connsiteY8" fmla="*/ 91525 h 91574"/>
                <a:gd name="connsiteX9" fmla="*/ 44417 w 92150"/>
                <a:gd name="connsiteY9" fmla="*/ 7009 h 91574"/>
                <a:gd name="connsiteX10" fmla="*/ 17253 w 92150"/>
                <a:gd name="connsiteY10" fmla="*/ 19494 h 91574"/>
                <a:gd name="connsiteX11" fmla="*/ 6963 w 92150"/>
                <a:gd name="connsiteY11" fmla="*/ 47390 h 91574"/>
                <a:gd name="connsiteX12" fmla="*/ 47636 w 92150"/>
                <a:gd name="connsiteY12" fmla="*/ 84551 h 91574"/>
                <a:gd name="connsiteX13" fmla="*/ 74800 w 92150"/>
                <a:gd name="connsiteY13" fmla="*/ 72067 h 91574"/>
                <a:gd name="connsiteX14" fmla="*/ 85091 w 92150"/>
                <a:gd name="connsiteY14" fmla="*/ 44171 h 91574"/>
                <a:gd name="connsiteX15" fmla="*/ 44417 w 92150"/>
                <a:gd name="connsiteY15" fmla="*/ 7009 h 91574"/>
                <a:gd name="connsiteX16" fmla="*/ 44417 w 92150"/>
                <a:gd name="connsiteY16" fmla="*/ 7009 h 9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0" h="91574">
                  <a:moveTo>
                    <a:pt x="46027" y="91574"/>
                  </a:moveTo>
                  <a:cubicBezTo>
                    <a:pt x="21496" y="91574"/>
                    <a:pt x="1013" y="72262"/>
                    <a:pt x="37" y="47682"/>
                  </a:cubicBezTo>
                  <a:cubicBezTo>
                    <a:pt x="-450" y="35441"/>
                    <a:pt x="3841" y="23785"/>
                    <a:pt x="12181" y="14763"/>
                  </a:cubicBezTo>
                  <a:cubicBezTo>
                    <a:pt x="20520" y="5741"/>
                    <a:pt x="31884" y="523"/>
                    <a:pt x="44173" y="35"/>
                  </a:cubicBezTo>
                  <a:lnTo>
                    <a:pt x="44173" y="35"/>
                  </a:lnTo>
                  <a:cubicBezTo>
                    <a:pt x="69631" y="-940"/>
                    <a:pt x="91089" y="18665"/>
                    <a:pt x="92113" y="43878"/>
                  </a:cubicBezTo>
                  <a:cubicBezTo>
                    <a:pt x="92601" y="56119"/>
                    <a:pt x="88309" y="67775"/>
                    <a:pt x="79970" y="76797"/>
                  </a:cubicBezTo>
                  <a:cubicBezTo>
                    <a:pt x="71630" y="85819"/>
                    <a:pt x="60267" y="91038"/>
                    <a:pt x="47977" y="91525"/>
                  </a:cubicBezTo>
                  <a:cubicBezTo>
                    <a:pt x="47343" y="91525"/>
                    <a:pt x="46709" y="91525"/>
                    <a:pt x="46075" y="91525"/>
                  </a:cubicBezTo>
                  <a:close/>
                  <a:moveTo>
                    <a:pt x="44417" y="7009"/>
                  </a:moveTo>
                  <a:cubicBezTo>
                    <a:pt x="33981" y="7448"/>
                    <a:pt x="24324" y="11886"/>
                    <a:pt x="17253" y="19494"/>
                  </a:cubicBezTo>
                  <a:cubicBezTo>
                    <a:pt x="10181" y="27102"/>
                    <a:pt x="6524" y="37002"/>
                    <a:pt x="6963" y="47390"/>
                  </a:cubicBezTo>
                  <a:cubicBezTo>
                    <a:pt x="7840" y="68750"/>
                    <a:pt x="25983" y="85429"/>
                    <a:pt x="47636" y="84551"/>
                  </a:cubicBezTo>
                  <a:cubicBezTo>
                    <a:pt x="58073" y="84113"/>
                    <a:pt x="67729" y="79675"/>
                    <a:pt x="74800" y="72067"/>
                  </a:cubicBezTo>
                  <a:cubicBezTo>
                    <a:pt x="81872" y="64459"/>
                    <a:pt x="85530" y="54559"/>
                    <a:pt x="85091" y="44171"/>
                  </a:cubicBezTo>
                  <a:cubicBezTo>
                    <a:pt x="84213" y="22810"/>
                    <a:pt x="65924" y="6180"/>
                    <a:pt x="44417" y="7009"/>
                  </a:cubicBezTo>
                  <a:lnTo>
                    <a:pt x="44417" y="7009"/>
                  </a:lnTo>
                  <a:close/>
                </a:path>
              </a:pathLst>
            </a:custGeom>
            <a:solidFill>
              <a:srgbClr val="113F4E"/>
            </a:solidFill>
            <a:ln w="4874" cap="flat">
              <a:noFill/>
              <a:prstDash val="solid"/>
              <a:miter/>
            </a:ln>
          </p:spPr>
          <p:txBody>
            <a:bodyPr rtlCol="1" anchor="ctr"/>
            <a:lstStyle/>
            <a:p>
              <a:endParaRPr lang="fa-IR"/>
            </a:p>
          </p:txBody>
        </p:sp>
        <p:sp>
          <p:nvSpPr>
            <p:cNvPr id="786" name="Freeform: Shape 785">
              <a:extLst>
                <a:ext uri="{FF2B5EF4-FFF2-40B4-BE49-F238E27FC236}">
                  <a16:creationId xmlns:a16="http://schemas.microsoft.com/office/drawing/2014/main" id="{330F7201-60F8-FF00-5D44-9696B57F924A}"/>
                </a:ext>
              </a:extLst>
            </p:cNvPr>
            <p:cNvSpPr/>
            <p:nvPr/>
          </p:nvSpPr>
          <p:spPr>
            <a:xfrm>
              <a:off x="6565435" y="2536228"/>
              <a:ext cx="47662" cy="46037"/>
            </a:xfrm>
            <a:custGeom>
              <a:avLst/>
              <a:gdLst>
                <a:gd name="connsiteX0" fmla="*/ 25521 w 47662"/>
                <a:gd name="connsiteY0" fmla="*/ 46038 h 46037"/>
                <a:gd name="connsiteX1" fmla="*/ 10207 w 47662"/>
                <a:gd name="connsiteY1" fmla="*/ 41259 h 46037"/>
                <a:gd name="connsiteX2" fmla="*/ 1283 w 47662"/>
                <a:gd name="connsiteY2" fmla="*/ 0 h 46037"/>
                <a:gd name="connsiteX3" fmla="*/ 8549 w 47662"/>
                <a:gd name="connsiteY3" fmla="*/ 1170 h 46037"/>
                <a:gd name="connsiteX4" fmla="*/ 14694 w 47662"/>
                <a:gd name="connsiteY4" fmla="*/ 35406 h 46037"/>
                <a:gd name="connsiteX5" fmla="*/ 44687 w 47662"/>
                <a:gd name="connsiteY5" fmla="*/ 33797 h 46037"/>
                <a:gd name="connsiteX6" fmla="*/ 47662 w 47662"/>
                <a:gd name="connsiteY6" fmla="*/ 40527 h 46037"/>
                <a:gd name="connsiteX7" fmla="*/ 25521 w 47662"/>
                <a:gd name="connsiteY7" fmla="*/ 46038 h 4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62" h="46037">
                  <a:moveTo>
                    <a:pt x="25521" y="46038"/>
                  </a:moveTo>
                  <a:cubicBezTo>
                    <a:pt x="19522" y="46038"/>
                    <a:pt x="14353" y="44429"/>
                    <a:pt x="10207" y="41259"/>
                  </a:cubicBezTo>
                  <a:cubicBezTo>
                    <a:pt x="990" y="34187"/>
                    <a:pt x="-1985" y="20288"/>
                    <a:pt x="1283" y="0"/>
                  </a:cubicBezTo>
                  <a:lnTo>
                    <a:pt x="8549" y="1170"/>
                  </a:lnTo>
                  <a:cubicBezTo>
                    <a:pt x="5769" y="18337"/>
                    <a:pt x="7915" y="30188"/>
                    <a:pt x="14694" y="35406"/>
                  </a:cubicBezTo>
                  <a:cubicBezTo>
                    <a:pt x="20888" y="40186"/>
                    <a:pt x="31568" y="39600"/>
                    <a:pt x="44687" y="33797"/>
                  </a:cubicBezTo>
                  <a:lnTo>
                    <a:pt x="47662" y="40527"/>
                  </a:lnTo>
                  <a:cubicBezTo>
                    <a:pt x="39420" y="44185"/>
                    <a:pt x="31958" y="46038"/>
                    <a:pt x="25521" y="46038"/>
                  </a:cubicBezTo>
                  <a:close/>
                </a:path>
              </a:pathLst>
            </a:custGeom>
            <a:solidFill>
              <a:srgbClr val="113F4E"/>
            </a:solidFill>
            <a:ln w="4874" cap="flat">
              <a:noFill/>
              <a:prstDash val="solid"/>
              <a:miter/>
            </a:ln>
          </p:spPr>
          <p:txBody>
            <a:bodyPr rtlCol="1" anchor="ctr"/>
            <a:lstStyle/>
            <a:p>
              <a:endParaRPr lang="fa-IR"/>
            </a:p>
          </p:txBody>
        </p:sp>
        <p:sp>
          <p:nvSpPr>
            <p:cNvPr id="787" name="Freeform: Shape 786">
              <a:extLst>
                <a:ext uri="{FF2B5EF4-FFF2-40B4-BE49-F238E27FC236}">
                  <a16:creationId xmlns:a16="http://schemas.microsoft.com/office/drawing/2014/main" id="{1379EAD6-C2AB-156E-2734-6FB193BB47D0}"/>
                </a:ext>
              </a:extLst>
            </p:cNvPr>
            <p:cNvSpPr/>
            <p:nvPr/>
          </p:nvSpPr>
          <p:spPr>
            <a:xfrm>
              <a:off x="6584636" y="2437733"/>
              <a:ext cx="85159" cy="84626"/>
            </a:xfrm>
            <a:custGeom>
              <a:avLst/>
              <a:gdLst>
                <a:gd name="connsiteX0" fmla="*/ 46945 w 85159"/>
                <a:gd name="connsiteY0" fmla="*/ 226 h 84626"/>
                <a:gd name="connsiteX1" fmla="*/ 224 w 85159"/>
                <a:gd name="connsiteY1" fmla="*/ 37924 h 84626"/>
                <a:gd name="connsiteX2" fmla="*/ 38215 w 85159"/>
                <a:gd name="connsiteY2" fmla="*/ 84401 h 84626"/>
                <a:gd name="connsiteX3" fmla="*/ 84936 w 85159"/>
                <a:gd name="connsiteY3" fmla="*/ 46702 h 84626"/>
                <a:gd name="connsiteX4" fmla="*/ 46945 w 85159"/>
                <a:gd name="connsiteY4" fmla="*/ 226 h 84626"/>
                <a:gd name="connsiteX5" fmla="*/ 46945 w 85159"/>
                <a:gd name="connsiteY5" fmla="*/ 226 h 8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9" h="84626">
                  <a:moveTo>
                    <a:pt x="46945" y="226"/>
                  </a:moveTo>
                  <a:cubicBezTo>
                    <a:pt x="23535" y="-2164"/>
                    <a:pt x="2613" y="14710"/>
                    <a:pt x="224" y="37924"/>
                  </a:cubicBezTo>
                  <a:cubicBezTo>
                    <a:pt x="-2166" y="61187"/>
                    <a:pt x="14855" y="81962"/>
                    <a:pt x="38215" y="84401"/>
                  </a:cubicBezTo>
                  <a:cubicBezTo>
                    <a:pt x="61624" y="86790"/>
                    <a:pt x="82546" y="69916"/>
                    <a:pt x="84936" y="46702"/>
                  </a:cubicBezTo>
                  <a:cubicBezTo>
                    <a:pt x="87325" y="23440"/>
                    <a:pt x="70305" y="2664"/>
                    <a:pt x="46945" y="226"/>
                  </a:cubicBezTo>
                  <a:lnTo>
                    <a:pt x="46945" y="226"/>
                  </a:lnTo>
                  <a:close/>
                </a:path>
              </a:pathLst>
            </a:custGeom>
            <a:solidFill>
              <a:srgbClr val="FFFFFF"/>
            </a:solidFill>
            <a:ln w="4874" cap="flat">
              <a:noFill/>
              <a:prstDash val="solid"/>
              <a:miter/>
            </a:ln>
          </p:spPr>
          <p:txBody>
            <a:bodyPr rtlCol="1" anchor="ctr"/>
            <a:lstStyle/>
            <a:p>
              <a:endParaRPr lang="fa-IR"/>
            </a:p>
          </p:txBody>
        </p:sp>
        <p:sp>
          <p:nvSpPr>
            <p:cNvPr id="788" name="Freeform: Shape 787">
              <a:extLst>
                <a:ext uri="{FF2B5EF4-FFF2-40B4-BE49-F238E27FC236}">
                  <a16:creationId xmlns:a16="http://schemas.microsoft.com/office/drawing/2014/main" id="{94B7D139-4A5B-EB56-93AA-F406A4E40B6B}"/>
                </a:ext>
              </a:extLst>
            </p:cNvPr>
            <p:cNvSpPr/>
            <p:nvPr/>
          </p:nvSpPr>
          <p:spPr>
            <a:xfrm>
              <a:off x="6581148" y="2434245"/>
              <a:ext cx="92134" cy="91595"/>
            </a:xfrm>
            <a:custGeom>
              <a:avLst/>
              <a:gdLst>
                <a:gd name="connsiteX0" fmla="*/ 46189 w 92134"/>
                <a:gd name="connsiteY0" fmla="*/ 91596 h 91595"/>
                <a:gd name="connsiteX1" fmla="*/ 41361 w 92134"/>
                <a:gd name="connsiteY1" fmla="*/ 91352 h 91595"/>
                <a:gd name="connsiteX2" fmla="*/ 10344 w 92134"/>
                <a:gd name="connsiteY2" fmla="*/ 74673 h 91595"/>
                <a:gd name="connsiteX3" fmla="*/ 249 w 92134"/>
                <a:gd name="connsiteY3" fmla="*/ 41071 h 91595"/>
                <a:gd name="connsiteX4" fmla="*/ 50774 w 92134"/>
                <a:gd name="connsiteY4" fmla="*/ 252 h 91595"/>
                <a:gd name="connsiteX5" fmla="*/ 81791 w 92134"/>
                <a:gd name="connsiteY5" fmla="*/ 16931 h 91595"/>
                <a:gd name="connsiteX6" fmla="*/ 91886 w 92134"/>
                <a:gd name="connsiteY6" fmla="*/ 50532 h 91595"/>
                <a:gd name="connsiteX7" fmla="*/ 75109 w 92134"/>
                <a:gd name="connsiteY7" fmla="*/ 81354 h 91595"/>
                <a:gd name="connsiteX8" fmla="*/ 46189 w 92134"/>
                <a:gd name="connsiteY8" fmla="*/ 91596 h 91595"/>
                <a:gd name="connsiteX9" fmla="*/ 45994 w 92134"/>
                <a:gd name="connsiteY9" fmla="*/ 6982 h 91595"/>
                <a:gd name="connsiteX10" fmla="*/ 7174 w 92134"/>
                <a:gd name="connsiteY10" fmla="*/ 41754 h 91595"/>
                <a:gd name="connsiteX11" fmla="*/ 15709 w 92134"/>
                <a:gd name="connsiteY11" fmla="*/ 70235 h 91595"/>
                <a:gd name="connsiteX12" fmla="*/ 42044 w 92134"/>
                <a:gd name="connsiteY12" fmla="*/ 84378 h 91595"/>
                <a:gd name="connsiteX13" fmla="*/ 70720 w 92134"/>
                <a:gd name="connsiteY13" fmla="*/ 75892 h 91595"/>
                <a:gd name="connsiteX14" fmla="*/ 84912 w 92134"/>
                <a:gd name="connsiteY14" fmla="*/ 49801 h 91595"/>
                <a:gd name="connsiteX15" fmla="*/ 76377 w 92134"/>
                <a:gd name="connsiteY15" fmla="*/ 21320 h 91595"/>
                <a:gd name="connsiteX16" fmla="*/ 50042 w 92134"/>
                <a:gd name="connsiteY16" fmla="*/ 7177 h 91595"/>
                <a:gd name="connsiteX17" fmla="*/ 45994 w 92134"/>
                <a:gd name="connsiteY17" fmla="*/ 6982 h 9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34" h="91595">
                  <a:moveTo>
                    <a:pt x="46189" y="91596"/>
                  </a:moveTo>
                  <a:cubicBezTo>
                    <a:pt x="44580" y="91596"/>
                    <a:pt x="42971" y="91498"/>
                    <a:pt x="41361" y="91352"/>
                  </a:cubicBezTo>
                  <a:cubicBezTo>
                    <a:pt x="29120" y="90084"/>
                    <a:pt x="18098" y="84183"/>
                    <a:pt x="10344" y="74673"/>
                  </a:cubicBezTo>
                  <a:cubicBezTo>
                    <a:pt x="2590" y="65163"/>
                    <a:pt x="-1019" y="53215"/>
                    <a:pt x="249" y="41071"/>
                  </a:cubicBezTo>
                  <a:cubicBezTo>
                    <a:pt x="2834" y="15955"/>
                    <a:pt x="25511" y="-2382"/>
                    <a:pt x="50774" y="252"/>
                  </a:cubicBezTo>
                  <a:cubicBezTo>
                    <a:pt x="63015" y="1520"/>
                    <a:pt x="74036" y="7421"/>
                    <a:pt x="81791" y="16931"/>
                  </a:cubicBezTo>
                  <a:cubicBezTo>
                    <a:pt x="89545" y="26441"/>
                    <a:pt x="93154" y="38389"/>
                    <a:pt x="91886" y="50532"/>
                  </a:cubicBezTo>
                  <a:cubicBezTo>
                    <a:pt x="90618" y="62725"/>
                    <a:pt x="84668" y="73649"/>
                    <a:pt x="75109" y="81354"/>
                  </a:cubicBezTo>
                  <a:cubicBezTo>
                    <a:pt x="66819" y="88036"/>
                    <a:pt x="56723" y="91596"/>
                    <a:pt x="46189" y="91596"/>
                  </a:cubicBezTo>
                  <a:close/>
                  <a:moveTo>
                    <a:pt x="45994" y="6982"/>
                  </a:moveTo>
                  <a:cubicBezTo>
                    <a:pt x="26243" y="6982"/>
                    <a:pt x="9222" y="21856"/>
                    <a:pt x="7174" y="41754"/>
                  </a:cubicBezTo>
                  <a:cubicBezTo>
                    <a:pt x="6101" y="52044"/>
                    <a:pt x="9125" y="62188"/>
                    <a:pt x="15709" y="70235"/>
                  </a:cubicBezTo>
                  <a:cubicBezTo>
                    <a:pt x="22293" y="78282"/>
                    <a:pt x="31656" y="83305"/>
                    <a:pt x="42044" y="84378"/>
                  </a:cubicBezTo>
                  <a:cubicBezTo>
                    <a:pt x="52432" y="85451"/>
                    <a:pt x="62625" y="82427"/>
                    <a:pt x="70720" y="75892"/>
                  </a:cubicBezTo>
                  <a:cubicBezTo>
                    <a:pt x="78816" y="69357"/>
                    <a:pt x="83839" y="60091"/>
                    <a:pt x="84912" y="49801"/>
                  </a:cubicBezTo>
                  <a:cubicBezTo>
                    <a:pt x="85985" y="39511"/>
                    <a:pt x="82961" y="29367"/>
                    <a:pt x="76377" y="21320"/>
                  </a:cubicBezTo>
                  <a:cubicBezTo>
                    <a:pt x="69793" y="13273"/>
                    <a:pt x="60430" y="8250"/>
                    <a:pt x="50042" y="7177"/>
                  </a:cubicBezTo>
                  <a:cubicBezTo>
                    <a:pt x="48677" y="7031"/>
                    <a:pt x="47311" y="6982"/>
                    <a:pt x="45994" y="6982"/>
                  </a:cubicBezTo>
                  <a:close/>
                </a:path>
              </a:pathLst>
            </a:custGeom>
            <a:solidFill>
              <a:srgbClr val="113F4E"/>
            </a:solidFill>
            <a:ln w="4874" cap="flat">
              <a:noFill/>
              <a:prstDash val="solid"/>
              <a:miter/>
            </a:ln>
          </p:spPr>
          <p:txBody>
            <a:bodyPr rtlCol="1" anchor="ctr"/>
            <a:lstStyle/>
            <a:p>
              <a:endParaRPr lang="fa-IR"/>
            </a:p>
          </p:txBody>
        </p:sp>
        <p:sp>
          <p:nvSpPr>
            <p:cNvPr id="789" name="Freeform: Shape 788">
              <a:extLst>
                <a:ext uri="{FF2B5EF4-FFF2-40B4-BE49-F238E27FC236}">
                  <a16:creationId xmlns:a16="http://schemas.microsoft.com/office/drawing/2014/main" id="{FCA98FB4-D85F-A8D6-BA6A-8C522C8A9F86}"/>
                </a:ext>
              </a:extLst>
            </p:cNvPr>
            <p:cNvSpPr/>
            <p:nvPr/>
          </p:nvSpPr>
          <p:spPr>
            <a:xfrm>
              <a:off x="6601277" y="2459710"/>
              <a:ext cx="44154" cy="49402"/>
            </a:xfrm>
            <a:custGeom>
              <a:avLst/>
              <a:gdLst>
                <a:gd name="connsiteX0" fmla="*/ 26939 w 44154"/>
                <a:gd name="connsiteY0" fmla="*/ 49403 h 49402"/>
                <a:gd name="connsiteX1" fmla="*/ 6895 w 44154"/>
                <a:gd name="connsiteY1" fmla="*/ 42088 h 49402"/>
                <a:gd name="connsiteX2" fmla="*/ 4017 w 44154"/>
                <a:gd name="connsiteY2" fmla="*/ 0 h 49402"/>
                <a:gd name="connsiteX3" fmla="*/ 11040 w 44154"/>
                <a:gd name="connsiteY3" fmla="*/ 2195 h 49402"/>
                <a:gd name="connsiteX4" fmla="*/ 12210 w 44154"/>
                <a:gd name="connsiteY4" fmla="*/ 36967 h 49402"/>
                <a:gd name="connsiteX5" fmla="*/ 42155 w 44154"/>
                <a:gd name="connsiteY5" fmla="*/ 39698 h 49402"/>
                <a:gd name="connsiteX6" fmla="*/ 44154 w 44154"/>
                <a:gd name="connsiteY6" fmla="*/ 46769 h 49402"/>
                <a:gd name="connsiteX7" fmla="*/ 27036 w 44154"/>
                <a:gd name="connsiteY7" fmla="*/ 49403 h 4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54" h="49402">
                  <a:moveTo>
                    <a:pt x="26939" y="49403"/>
                  </a:moveTo>
                  <a:cubicBezTo>
                    <a:pt x="18404" y="49403"/>
                    <a:pt x="11576" y="46964"/>
                    <a:pt x="6895" y="42088"/>
                  </a:cubicBezTo>
                  <a:cubicBezTo>
                    <a:pt x="-1201" y="33748"/>
                    <a:pt x="-2176" y="19605"/>
                    <a:pt x="4017" y="0"/>
                  </a:cubicBezTo>
                  <a:lnTo>
                    <a:pt x="11040" y="2195"/>
                  </a:lnTo>
                  <a:cubicBezTo>
                    <a:pt x="5822" y="18776"/>
                    <a:pt x="6212" y="30822"/>
                    <a:pt x="12210" y="36967"/>
                  </a:cubicBezTo>
                  <a:cubicBezTo>
                    <a:pt x="17672" y="42575"/>
                    <a:pt x="28304" y="43551"/>
                    <a:pt x="42155" y="39698"/>
                  </a:cubicBezTo>
                  <a:lnTo>
                    <a:pt x="44154" y="46769"/>
                  </a:lnTo>
                  <a:cubicBezTo>
                    <a:pt x="37863" y="48525"/>
                    <a:pt x="32108" y="49403"/>
                    <a:pt x="27036" y="49403"/>
                  </a:cubicBezTo>
                  <a:close/>
                </a:path>
              </a:pathLst>
            </a:custGeom>
            <a:solidFill>
              <a:srgbClr val="113F4E"/>
            </a:solidFill>
            <a:ln w="4874" cap="flat">
              <a:noFill/>
              <a:prstDash val="solid"/>
              <a:miter/>
            </a:ln>
          </p:spPr>
          <p:txBody>
            <a:bodyPr rtlCol="1" anchor="ctr"/>
            <a:lstStyle/>
            <a:p>
              <a:endParaRPr lang="fa-IR"/>
            </a:p>
          </p:txBody>
        </p:sp>
        <p:sp>
          <p:nvSpPr>
            <p:cNvPr id="790" name="Freeform: Shape 789">
              <a:extLst>
                <a:ext uri="{FF2B5EF4-FFF2-40B4-BE49-F238E27FC236}">
                  <a16:creationId xmlns:a16="http://schemas.microsoft.com/office/drawing/2014/main" id="{78F8E7A9-0863-AF46-3512-4C1F4AE7105D}"/>
                </a:ext>
              </a:extLst>
            </p:cNvPr>
            <p:cNvSpPr/>
            <p:nvPr/>
          </p:nvSpPr>
          <p:spPr>
            <a:xfrm>
              <a:off x="6612755" y="2363102"/>
              <a:ext cx="85102" cy="84705"/>
            </a:xfrm>
            <a:custGeom>
              <a:avLst/>
              <a:gdLst>
                <a:gd name="connsiteX0" fmla="*/ 57158 w 85102"/>
                <a:gd name="connsiteY0" fmla="*/ 2630 h 84705"/>
                <a:gd name="connsiteX1" fmla="*/ 2585 w 85102"/>
                <a:gd name="connsiteY1" fmla="*/ 27698 h 84705"/>
                <a:gd name="connsiteX2" fmla="*/ 27994 w 85102"/>
                <a:gd name="connsiteY2" fmla="*/ 82075 h 84705"/>
                <a:gd name="connsiteX3" fmla="*/ 82518 w 85102"/>
                <a:gd name="connsiteY3" fmla="*/ 57008 h 84705"/>
                <a:gd name="connsiteX4" fmla="*/ 57109 w 85102"/>
                <a:gd name="connsiteY4" fmla="*/ 2630 h 84705"/>
                <a:gd name="connsiteX5" fmla="*/ 57109 w 85102"/>
                <a:gd name="connsiteY5" fmla="*/ 2630 h 8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02" h="84705">
                  <a:moveTo>
                    <a:pt x="57158" y="2630"/>
                  </a:moveTo>
                  <a:cubicBezTo>
                    <a:pt x="35065" y="-5465"/>
                    <a:pt x="10632" y="5752"/>
                    <a:pt x="2585" y="27698"/>
                  </a:cubicBezTo>
                  <a:cubicBezTo>
                    <a:pt x="-5462" y="49644"/>
                    <a:pt x="5902" y="73979"/>
                    <a:pt x="27994" y="82075"/>
                  </a:cubicBezTo>
                  <a:cubicBezTo>
                    <a:pt x="50086" y="90171"/>
                    <a:pt x="74471" y="78954"/>
                    <a:pt x="82518" y="57008"/>
                  </a:cubicBezTo>
                  <a:cubicBezTo>
                    <a:pt x="90565" y="35062"/>
                    <a:pt x="79201" y="10726"/>
                    <a:pt x="57109" y="2630"/>
                  </a:cubicBezTo>
                  <a:lnTo>
                    <a:pt x="57109" y="2630"/>
                  </a:lnTo>
                  <a:close/>
                </a:path>
              </a:pathLst>
            </a:custGeom>
            <a:solidFill>
              <a:srgbClr val="FFFFFF"/>
            </a:solidFill>
            <a:ln w="4874" cap="flat">
              <a:noFill/>
              <a:prstDash val="solid"/>
              <a:miter/>
            </a:ln>
          </p:spPr>
          <p:txBody>
            <a:bodyPr rtlCol="1" anchor="ctr"/>
            <a:lstStyle/>
            <a:p>
              <a:endParaRPr lang="fa-IR"/>
            </a:p>
          </p:txBody>
        </p:sp>
        <p:sp>
          <p:nvSpPr>
            <p:cNvPr id="791" name="Freeform: Shape 790">
              <a:extLst>
                <a:ext uri="{FF2B5EF4-FFF2-40B4-BE49-F238E27FC236}">
                  <a16:creationId xmlns:a16="http://schemas.microsoft.com/office/drawing/2014/main" id="{DC900443-5371-AB8F-C6BE-D69C7A630148}"/>
                </a:ext>
              </a:extLst>
            </p:cNvPr>
            <p:cNvSpPr/>
            <p:nvPr/>
          </p:nvSpPr>
          <p:spPr>
            <a:xfrm>
              <a:off x="6609271" y="2359660"/>
              <a:ext cx="92151" cy="91661"/>
            </a:xfrm>
            <a:custGeom>
              <a:avLst/>
              <a:gdLst>
                <a:gd name="connsiteX0" fmla="*/ 46157 w 92151"/>
                <a:gd name="connsiteY0" fmla="*/ 91613 h 91661"/>
                <a:gd name="connsiteX1" fmla="*/ 30307 w 92151"/>
                <a:gd name="connsiteY1" fmla="*/ 88784 h 91661"/>
                <a:gd name="connsiteX2" fmla="*/ 4265 w 92151"/>
                <a:gd name="connsiteY2" fmla="*/ 64887 h 91661"/>
                <a:gd name="connsiteX3" fmla="*/ 2802 w 92151"/>
                <a:gd name="connsiteY3" fmla="*/ 29969 h 91661"/>
                <a:gd name="connsiteX4" fmla="*/ 61861 w 92151"/>
                <a:gd name="connsiteY4" fmla="*/ 2804 h 91661"/>
                <a:gd name="connsiteX5" fmla="*/ 61861 w 92151"/>
                <a:gd name="connsiteY5" fmla="*/ 2804 h 91661"/>
                <a:gd name="connsiteX6" fmla="*/ 87806 w 92151"/>
                <a:gd name="connsiteY6" fmla="*/ 26604 h 91661"/>
                <a:gd name="connsiteX7" fmla="*/ 89318 w 92151"/>
                <a:gd name="connsiteY7" fmla="*/ 61668 h 91661"/>
                <a:gd name="connsiteX8" fmla="*/ 46157 w 92151"/>
                <a:gd name="connsiteY8" fmla="*/ 91661 h 91661"/>
                <a:gd name="connsiteX9" fmla="*/ 45962 w 92151"/>
                <a:gd name="connsiteY9" fmla="*/ 6950 h 91661"/>
                <a:gd name="connsiteX10" fmla="*/ 9386 w 92151"/>
                <a:gd name="connsiteY10" fmla="*/ 32358 h 91661"/>
                <a:gd name="connsiteX11" fmla="*/ 10605 w 92151"/>
                <a:gd name="connsiteY11" fmla="*/ 61961 h 91661"/>
                <a:gd name="connsiteX12" fmla="*/ 32697 w 92151"/>
                <a:gd name="connsiteY12" fmla="*/ 82249 h 91661"/>
                <a:gd name="connsiteX13" fmla="*/ 82783 w 92151"/>
                <a:gd name="connsiteY13" fmla="*/ 59230 h 91661"/>
                <a:gd name="connsiteX14" fmla="*/ 81515 w 92151"/>
                <a:gd name="connsiteY14" fmla="*/ 29530 h 91661"/>
                <a:gd name="connsiteX15" fmla="*/ 59471 w 92151"/>
                <a:gd name="connsiteY15" fmla="*/ 9339 h 91661"/>
                <a:gd name="connsiteX16" fmla="*/ 46011 w 92151"/>
                <a:gd name="connsiteY16" fmla="*/ 6950 h 9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1" h="91661">
                  <a:moveTo>
                    <a:pt x="46157" y="91613"/>
                  </a:moveTo>
                  <a:cubicBezTo>
                    <a:pt x="40890" y="91613"/>
                    <a:pt x="35526" y="90686"/>
                    <a:pt x="30307" y="88784"/>
                  </a:cubicBezTo>
                  <a:cubicBezTo>
                    <a:pt x="18700" y="84541"/>
                    <a:pt x="9434" y="76055"/>
                    <a:pt x="4265" y="64887"/>
                  </a:cubicBezTo>
                  <a:cubicBezTo>
                    <a:pt x="-856" y="53817"/>
                    <a:pt x="-1392" y="41381"/>
                    <a:pt x="2802" y="29969"/>
                  </a:cubicBezTo>
                  <a:cubicBezTo>
                    <a:pt x="11483" y="6267"/>
                    <a:pt x="38013" y="-5876"/>
                    <a:pt x="61861" y="2804"/>
                  </a:cubicBezTo>
                  <a:lnTo>
                    <a:pt x="61861" y="2804"/>
                  </a:lnTo>
                  <a:cubicBezTo>
                    <a:pt x="73419" y="7047"/>
                    <a:pt x="82637" y="15484"/>
                    <a:pt x="87806" y="26604"/>
                  </a:cubicBezTo>
                  <a:cubicBezTo>
                    <a:pt x="93024" y="37723"/>
                    <a:pt x="93561" y="50159"/>
                    <a:pt x="89318" y="61668"/>
                  </a:cubicBezTo>
                  <a:cubicBezTo>
                    <a:pt x="82539" y="80152"/>
                    <a:pt x="64885" y="91661"/>
                    <a:pt x="46157" y="91661"/>
                  </a:cubicBezTo>
                  <a:close/>
                  <a:moveTo>
                    <a:pt x="45962" y="6950"/>
                  </a:moveTo>
                  <a:cubicBezTo>
                    <a:pt x="30064" y="6950"/>
                    <a:pt x="15140" y="16655"/>
                    <a:pt x="9386" y="32358"/>
                  </a:cubicBezTo>
                  <a:cubicBezTo>
                    <a:pt x="5825" y="42063"/>
                    <a:pt x="6264" y="52549"/>
                    <a:pt x="10605" y="61961"/>
                  </a:cubicBezTo>
                  <a:cubicBezTo>
                    <a:pt x="14994" y="71422"/>
                    <a:pt x="22846" y="78640"/>
                    <a:pt x="32697" y="82249"/>
                  </a:cubicBezTo>
                  <a:cubicBezTo>
                    <a:pt x="52936" y="89662"/>
                    <a:pt x="75370" y="79323"/>
                    <a:pt x="82783" y="59230"/>
                  </a:cubicBezTo>
                  <a:cubicBezTo>
                    <a:pt x="86343" y="49525"/>
                    <a:pt x="85904" y="38942"/>
                    <a:pt x="81515" y="29530"/>
                  </a:cubicBezTo>
                  <a:cubicBezTo>
                    <a:pt x="77126" y="20117"/>
                    <a:pt x="69274" y="12948"/>
                    <a:pt x="59471" y="9339"/>
                  </a:cubicBezTo>
                  <a:cubicBezTo>
                    <a:pt x="55033" y="7730"/>
                    <a:pt x="50449" y="6950"/>
                    <a:pt x="46011" y="6950"/>
                  </a:cubicBezTo>
                  <a:close/>
                </a:path>
              </a:pathLst>
            </a:custGeom>
            <a:solidFill>
              <a:srgbClr val="113F4E"/>
            </a:solidFill>
            <a:ln w="4874" cap="flat">
              <a:noFill/>
              <a:prstDash val="solid"/>
              <a:miter/>
            </a:ln>
          </p:spPr>
          <p:txBody>
            <a:bodyPr rtlCol="1" anchor="ctr"/>
            <a:lstStyle/>
            <a:p>
              <a:endParaRPr lang="fa-IR"/>
            </a:p>
          </p:txBody>
        </p:sp>
        <p:sp>
          <p:nvSpPr>
            <p:cNvPr id="792" name="Freeform: Shape 791">
              <a:extLst>
                <a:ext uri="{FF2B5EF4-FFF2-40B4-BE49-F238E27FC236}">
                  <a16:creationId xmlns:a16="http://schemas.microsoft.com/office/drawing/2014/main" id="{67E4CFD0-65F1-E911-6B1E-4915C5B084DF}"/>
                </a:ext>
              </a:extLst>
            </p:cNvPr>
            <p:cNvSpPr/>
            <p:nvPr/>
          </p:nvSpPr>
          <p:spPr>
            <a:xfrm>
              <a:off x="6628452" y="2380363"/>
              <a:ext cx="37949" cy="55206"/>
            </a:xfrm>
            <a:custGeom>
              <a:avLst/>
              <a:gdLst>
                <a:gd name="connsiteX0" fmla="*/ 35706 w 37949"/>
                <a:gd name="connsiteY0" fmla="*/ 55206 h 55206"/>
                <a:gd name="connsiteX1" fmla="*/ 3031 w 37949"/>
                <a:gd name="connsiteY1" fmla="*/ 41502 h 55206"/>
                <a:gd name="connsiteX2" fmla="*/ 10590 w 37949"/>
                <a:gd name="connsiteY2" fmla="*/ 0 h 55206"/>
                <a:gd name="connsiteX3" fmla="*/ 16833 w 37949"/>
                <a:gd name="connsiteY3" fmla="*/ 3853 h 55206"/>
                <a:gd name="connsiteX4" fmla="*/ 9420 w 37949"/>
                <a:gd name="connsiteY4" fmla="*/ 37845 h 55206"/>
                <a:gd name="connsiteX5" fmla="*/ 37755 w 37949"/>
                <a:gd name="connsiteY5" fmla="*/ 47794 h 55206"/>
                <a:gd name="connsiteX6" fmla="*/ 37950 w 37949"/>
                <a:gd name="connsiteY6" fmla="*/ 55158 h 55206"/>
                <a:gd name="connsiteX7" fmla="*/ 35755 w 37949"/>
                <a:gd name="connsiteY7" fmla="*/ 55158 h 5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49" h="55206">
                  <a:moveTo>
                    <a:pt x="35706" y="55206"/>
                  </a:moveTo>
                  <a:cubicBezTo>
                    <a:pt x="19466" y="55206"/>
                    <a:pt x="8201" y="50476"/>
                    <a:pt x="3031" y="41502"/>
                  </a:cubicBezTo>
                  <a:cubicBezTo>
                    <a:pt x="-2772" y="31456"/>
                    <a:pt x="-236" y="17459"/>
                    <a:pt x="10590" y="0"/>
                  </a:cubicBezTo>
                  <a:lnTo>
                    <a:pt x="16833" y="3853"/>
                  </a:lnTo>
                  <a:cubicBezTo>
                    <a:pt x="7713" y="18630"/>
                    <a:pt x="5128" y="30383"/>
                    <a:pt x="9420" y="37845"/>
                  </a:cubicBezTo>
                  <a:cubicBezTo>
                    <a:pt x="13321" y="44624"/>
                    <a:pt x="23417" y="48184"/>
                    <a:pt x="37755" y="47794"/>
                  </a:cubicBezTo>
                  <a:lnTo>
                    <a:pt x="37950" y="55158"/>
                  </a:lnTo>
                  <a:cubicBezTo>
                    <a:pt x="37218" y="55158"/>
                    <a:pt x="36487" y="55158"/>
                    <a:pt x="35755" y="55158"/>
                  </a:cubicBezTo>
                  <a:close/>
                </a:path>
              </a:pathLst>
            </a:custGeom>
            <a:solidFill>
              <a:srgbClr val="113F4E"/>
            </a:solidFill>
            <a:ln w="4874" cap="flat">
              <a:noFill/>
              <a:prstDash val="solid"/>
              <a:miter/>
            </a:ln>
          </p:spPr>
          <p:txBody>
            <a:bodyPr rtlCol="1" anchor="ctr"/>
            <a:lstStyle/>
            <a:p>
              <a:endParaRPr lang="fa-IR"/>
            </a:p>
          </p:txBody>
        </p:sp>
        <p:grpSp>
          <p:nvGrpSpPr>
            <p:cNvPr id="793" name="Graphic 7">
              <a:extLst>
                <a:ext uri="{FF2B5EF4-FFF2-40B4-BE49-F238E27FC236}">
                  <a16:creationId xmlns:a16="http://schemas.microsoft.com/office/drawing/2014/main" id="{2A164C74-6CE5-DFFD-4288-9B1DD929ED69}"/>
                </a:ext>
              </a:extLst>
            </p:cNvPr>
            <p:cNvGrpSpPr/>
            <p:nvPr/>
          </p:nvGrpSpPr>
          <p:grpSpPr>
            <a:xfrm>
              <a:off x="6627026" y="2281178"/>
              <a:ext cx="92065" cy="91674"/>
              <a:chOff x="6627026" y="2281178"/>
              <a:chExt cx="92065" cy="91674"/>
            </a:xfrm>
          </p:grpSpPr>
          <p:sp>
            <p:nvSpPr>
              <p:cNvPr id="858" name="Freeform: Shape 857">
                <a:extLst>
                  <a:ext uri="{FF2B5EF4-FFF2-40B4-BE49-F238E27FC236}">
                    <a16:creationId xmlns:a16="http://schemas.microsoft.com/office/drawing/2014/main" id="{EB76EC14-F3BE-AA2A-553F-04011A3D70A6}"/>
                  </a:ext>
                </a:extLst>
              </p:cNvPr>
              <p:cNvSpPr/>
              <p:nvPr/>
            </p:nvSpPr>
            <p:spPr>
              <a:xfrm>
                <a:off x="6630510" y="2284656"/>
                <a:ext cx="85096" cy="84754"/>
              </a:xfrm>
              <a:custGeom>
                <a:avLst/>
                <a:gdLst>
                  <a:gd name="connsiteX0" fmla="*/ 63104 w 85096"/>
                  <a:gd name="connsiteY0" fmla="*/ 5386 h 84754"/>
                  <a:gd name="connsiteX1" fmla="*/ 5313 w 85096"/>
                  <a:gd name="connsiteY1" fmla="*/ 21724 h 84754"/>
                  <a:gd name="connsiteX2" fmla="*/ 21992 w 85096"/>
                  <a:gd name="connsiteY2" fmla="*/ 79369 h 84754"/>
                  <a:gd name="connsiteX3" fmla="*/ 79783 w 85096"/>
                  <a:gd name="connsiteY3" fmla="*/ 63031 h 84754"/>
                  <a:gd name="connsiteX4" fmla="*/ 63104 w 85096"/>
                  <a:gd name="connsiteY4" fmla="*/ 5386 h 84754"/>
                  <a:gd name="connsiteX5" fmla="*/ 63104 w 85096"/>
                  <a:gd name="connsiteY5" fmla="*/ 5386 h 8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096" h="84754">
                    <a:moveTo>
                      <a:pt x="63104" y="5386"/>
                    </a:moveTo>
                    <a:cubicBezTo>
                      <a:pt x="42573" y="-6026"/>
                      <a:pt x="16676" y="1290"/>
                      <a:pt x="5313" y="21724"/>
                    </a:cubicBezTo>
                    <a:cubicBezTo>
                      <a:pt x="-6050" y="42158"/>
                      <a:pt x="1412" y="67957"/>
                      <a:pt x="21992" y="79369"/>
                    </a:cubicBezTo>
                    <a:cubicBezTo>
                      <a:pt x="42524" y="90781"/>
                      <a:pt x="68420" y="83465"/>
                      <a:pt x="79783" y="63031"/>
                    </a:cubicBezTo>
                    <a:cubicBezTo>
                      <a:pt x="91147" y="42597"/>
                      <a:pt x="83685" y="16798"/>
                      <a:pt x="63104" y="5386"/>
                    </a:cubicBezTo>
                    <a:lnTo>
                      <a:pt x="63104" y="5386"/>
                    </a:lnTo>
                    <a:close/>
                  </a:path>
                </a:pathLst>
              </a:custGeom>
              <a:solidFill>
                <a:srgbClr val="FFFFFF"/>
              </a:solidFill>
              <a:ln w="4874" cap="flat">
                <a:noFill/>
                <a:prstDash val="solid"/>
                <a:miter/>
              </a:ln>
            </p:spPr>
            <p:txBody>
              <a:bodyPr rtlCol="1" anchor="ctr"/>
              <a:lstStyle/>
              <a:p>
                <a:endParaRPr lang="fa-IR"/>
              </a:p>
            </p:txBody>
          </p:sp>
          <p:sp>
            <p:nvSpPr>
              <p:cNvPr id="859" name="Freeform: Shape 858">
                <a:extLst>
                  <a:ext uri="{FF2B5EF4-FFF2-40B4-BE49-F238E27FC236}">
                    <a16:creationId xmlns:a16="http://schemas.microsoft.com/office/drawing/2014/main" id="{1301267A-7694-89F1-CDDC-87224C7750FB}"/>
                  </a:ext>
                </a:extLst>
              </p:cNvPr>
              <p:cNvSpPr/>
              <p:nvPr/>
            </p:nvSpPr>
            <p:spPr>
              <a:xfrm>
                <a:off x="6627026" y="2281178"/>
                <a:ext cx="92065" cy="91674"/>
              </a:xfrm>
              <a:custGeom>
                <a:avLst/>
                <a:gdLst>
                  <a:gd name="connsiteX0" fmla="*/ 46155 w 92065"/>
                  <a:gd name="connsiteY0" fmla="*/ 91674 h 91674"/>
                  <a:gd name="connsiteX1" fmla="*/ 23770 w 92065"/>
                  <a:gd name="connsiteY1" fmla="*/ 85871 h 91674"/>
                  <a:gd name="connsiteX2" fmla="*/ 1823 w 92065"/>
                  <a:gd name="connsiteY2" fmla="*/ 58365 h 91674"/>
                  <a:gd name="connsiteX3" fmla="*/ 5774 w 92065"/>
                  <a:gd name="connsiteY3" fmla="*/ 23495 h 91674"/>
                  <a:gd name="connsiteX4" fmla="*/ 68296 w 92065"/>
                  <a:gd name="connsiteY4" fmla="*/ 5792 h 91674"/>
                  <a:gd name="connsiteX5" fmla="*/ 68296 w 92065"/>
                  <a:gd name="connsiteY5" fmla="*/ 5792 h 91674"/>
                  <a:gd name="connsiteX6" fmla="*/ 90242 w 92065"/>
                  <a:gd name="connsiteY6" fmla="*/ 33298 h 91674"/>
                  <a:gd name="connsiteX7" fmla="*/ 86291 w 92065"/>
                  <a:gd name="connsiteY7" fmla="*/ 68168 h 91674"/>
                  <a:gd name="connsiteX8" fmla="*/ 46106 w 92065"/>
                  <a:gd name="connsiteY8" fmla="*/ 91674 h 91674"/>
                  <a:gd name="connsiteX9" fmla="*/ 45911 w 92065"/>
                  <a:gd name="connsiteY9" fmla="*/ 7012 h 91674"/>
                  <a:gd name="connsiteX10" fmla="*/ 11870 w 92065"/>
                  <a:gd name="connsiteY10" fmla="*/ 26909 h 91674"/>
                  <a:gd name="connsiteX11" fmla="*/ 8554 w 92065"/>
                  <a:gd name="connsiteY11" fmla="*/ 56463 h 91674"/>
                  <a:gd name="connsiteX12" fmla="*/ 27183 w 92065"/>
                  <a:gd name="connsiteY12" fmla="*/ 79824 h 91674"/>
                  <a:gd name="connsiteX13" fmla="*/ 80195 w 92065"/>
                  <a:gd name="connsiteY13" fmla="*/ 64851 h 91674"/>
                  <a:gd name="connsiteX14" fmla="*/ 83512 w 92065"/>
                  <a:gd name="connsiteY14" fmla="*/ 35346 h 91674"/>
                  <a:gd name="connsiteX15" fmla="*/ 64882 w 92065"/>
                  <a:gd name="connsiteY15" fmla="*/ 11986 h 91674"/>
                  <a:gd name="connsiteX16" fmla="*/ 64882 w 92065"/>
                  <a:gd name="connsiteY16" fmla="*/ 11986 h 91674"/>
                  <a:gd name="connsiteX17" fmla="*/ 45911 w 92065"/>
                  <a:gd name="connsiteY17" fmla="*/ 7060 h 9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065" h="91674">
                    <a:moveTo>
                      <a:pt x="46155" y="91674"/>
                    </a:moveTo>
                    <a:cubicBezTo>
                      <a:pt x="38595" y="91674"/>
                      <a:pt x="30890" y="89821"/>
                      <a:pt x="23770" y="85871"/>
                    </a:cubicBezTo>
                    <a:cubicBezTo>
                      <a:pt x="12992" y="79921"/>
                      <a:pt x="5189" y="70118"/>
                      <a:pt x="1823" y="58365"/>
                    </a:cubicBezTo>
                    <a:cubicBezTo>
                      <a:pt x="-1590" y="46563"/>
                      <a:pt x="-176" y="34176"/>
                      <a:pt x="5774" y="23495"/>
                    </a:cubicBezTo>
                    <a:cubicBezTo>
                      <a:pt x="18064" y="1403"/>
                      <a:pt x="46106" y="-6497"/>
                      <a:pt x="68296" y="5792"/>
                    </a:cubicBezTo>
                    <a:lnTo>
                      <a:pt x="68296" y="5792"/>
                    </a:lnTo>
                    <a:cubicBezTo>
                      <a:pt x="79074" y="11742"/>
                      <a:pt x="86877" y="21545"/>
                      <a:pt x="90242" y="33298"/>
                    </a:cubicBezTo>
                    <a:cubicBezTo>
                      <a:pt x="93656" y="45100"/>
                      <a:pt x="92241" y="57487"/>
                      <a:pt x="86291" y="68168"/>
                    </a:cubicBezTo>
                    <a:cubicBezTo>
                      <a:pt x="77952" y="83189"/>
                      <a:pt x="62297" y="91674"/>
                      <a:pt x="46106" y="91674"/>
                    </a:cubicBezTo>
                    <a:close/>
                    <a:moveTo>
                      <a:pt x="45911" y="7012"/>
                    </a:moveTo>
                    <a:cubicBezTo>
                      <a:pt x="32207" y="7012"/>
                      <a:pt x="18941" y="14180"/>
                      <a:pt x="11870" y="26909"/>
                    </a:cubicBezTo>
                    <a:cubicBezTo>
                      <a:pt x="6847" y="35980"/>
                      <a:pt x="5676" y="46466"/>
                      <a:pt x="8554" y="56463"/>
                    </a:cubicBezTo>
                    <a:cubicBezTo>
                      <a:pt x="11431" y="66461"/>
                      <a:pt x="18064" y="74752"/>
                      <a:pt x="27183" y="79824"/>
                    </a:cubicBezTo>
                    <a:cubicBezTo>
                      <a:pt x="46008" y="90260"/>
                      <a:pt x="69808" y="83579"/>
                      <a:pt x="80195" y="64851"/>
                    </a:cubicBezTo>
                    <a:cubicBezTo>
                      <a:pt x="85219" y="55780"/>
                      <a:pt x="86389" y="45295"/>
                      <a:pt x="83512" y="35346"/>
                    </a:cubicBezTo>
                    <a:cubicBezTo>
                      <a:pt x="80634" y="25349"/>
                      <a:pt x="74002" y="17058"/>
                      <a:pt x="64882" y="11986"/>
                    </a:cubicBezTo>
                    <a:lnTo>
                      <a:pt x="64882" y="11986"/>
                    </a:lnTo>
                    <a:cubicBezTo>
                      <a:pt x="58834" y="8621"/>
                      <a:pt x="52348" y="7060"/>
                      <a:pt x="45911" y="7060"/>
                    </a:cubicBezTo>
                    <a:close/>
                  </a:path>
                </a:pathLst>
              </a:custGeom>
              <a:solidFill>
                <a:srgbClr val="113F4E"/>
              </a:solidFill>
              <a:ln w="4874" cap="flat">
                <a:noFill/>
                <a:prstDash val="solid"/>
                <a:miter/>
              </a:ln>
            </p:spPr>
            <p:txBody>
              <a:bodyPr rtlCol="1" anchor="ctr"/>
              <a:lstStyle/>
              <a:p>
                <a:endParaRPr lang="fa-IR"/>
              </a:p>
            </p:txBody>
          </p:sp>
        </p:grpSp>
        <p:sp>
          <p:nvSpPr>
            <p:cNvPr id="794" name="Freeform: Shape 793">
              <a:extLst>
                <a:ext uri="{FF2B5EF4-FFF2-40B4-BE49-F238E27FC236}">
                  <a16:creationId xmlns:a16="http://schemas.microsoft.com/office/drawing/2014/main" id="{E6627772-A8D9-1F1F-84D5-97669580C566}"/>
                </a:ext>
              </a:extLst>
            </p:cNvPr>
            <p:cNvSpPr/>
            <p:nvPr/>
          </p:nvSpPr>
          <p:spPr>
            <a:xfrm>
              <a:off x="6645529" y="2299699"/>
              <a:ext cx="34722" cy="58766"/>
            </a:xfrm>
            <a:custGeom>
              <a:avLst/>
              <a:gdLst>
                <a:gd name="connsiteX0" fmla="*/ 33796 w 34722"/>
                <a:gd name="connsiteY0" fmla="*/ 58767 h 58766"/>
                <a:gd name="connsiteX1" fmla="*/ 1462 w 34722"/>
                <a:gd name="connsiteY1" fmla="*/ 39844 h 58766"/>
                <a:gd name="connsiteX2" fmla="*/ 15361 w 34722"/>
                <a:gd name="connsiteY2" fmla="*/ 0 h 58766"/>
                <a:gd name="connsiteX3" fmla="*/ 20921 w 34722"/>
                <a:gd name="connsiteY3" fmla="*/ 4779 h 58766"/>
                <a:gd name="connsiteX4" fmla="*/ 8290 w 34722"/>
                <a:gd name="connsiteY4" fmla="*/ 37211 h 58766"/>
                <a:gd name="connsiteX5" fmla="*/ 34722 w 34722"/>
                <a:gd name="connsiteY5" fmla="*/ 51451 h 58766"/>
                <a:gd name="connsiteX6" fmla="*/ 33747 w 34722"/>
                <a:gd name="connsiteY6" fmla="*/ 58718 h 5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22" h="58766">
                  <a:moveTo>
                    <a:pt x="33796" y="58767"/>
                  </a:moveTo>
                  <a:cubicBezTo>
                    <a:pt x="16483" y="56523"/>
                    <a:pt x="5315" y="49939"/>
                    <a:pt x="1462" y="39844"/>
                  </a:cubicBezTo>
                  <a:cubicBezTo>
                    <a:pt x="-2683" y="29018"/>
                    <a:pt x="1998" y="15606"/>
                    <a:pt x="15361" y="0"/>
                  </a:cubicBezTo>
                  <a:lnTo>
                    <a:pt x="20921" y="4779"/>
                  </a:lnTo>
                  <a:cubicBezTo>
                    <a:pt x="9606" y="17996"/>
                    <a:pt x="5217" y="29213"/>
                    <a:pt x="8290" y="37211"/>
                  </a:cubicBezTo>
                  <a:cubicBezTo>
                    <a:pt x="11069" y="44526"/>
                    <a:pt x="20482" y="49598"/>
                    <a:pt x="34722" y="51451"/>
                  </a:cubicBezTo>
                  <a:lnTo>
                    <a:pt x="33747" y="58718"/>
                  </a:lnTo>
                  <a:close/>
                </a:path>
              </a:pathLst>
            </a:custGeom>
            <a:solidFill>
              <a:srgbClr val="113F4E"/>
            </a:solidFill>
            <a:ln w="4874" cap="flat">
              <a:noFill/>
              <a:prstDash val="solid"/>
              <a:miter/>
            </a:ln>
          </p:spPr>
          <p:txBody>
            <a:bodyPr rtlCol="1" anchor="ctr"/>
            <a:lstStyle/>
            <a:p>
              <a:endParaRPr lang="fa-IR"/>
            </a:p>
          </p:txBody>
        </p:sp>
        <p:sp>
          <p:nvSpPr>
            <p:cNvPr id="795" name="Freeform: Shape 794">
              <a:extLst>
                <a:ext uri="{FF2B5EF4-FFF2-40B4-BE49-F238E27FC236}">
                  <a16:creationId xmlns:a16="http://schemas.microsoft.com/office/drawing/2014/main" id="{2254F870-8017-29D8-ED8D-BB726CFFCF08}"/>
                </a:ext>
              </a:extLst>
            </p:cNvPr>
            <p:cNvSpPr/>
            <p:nvPr/>
          </p:nvSpPr>
          <p:spPr>
            <a:xfrm>
              <a:off x="5674359" y="2136236"/>
              <a:ext cx="402304" cy="458758"/>
            </a:xfrm>
            <a:custGeom>
              <a:avLst/>
              <a:gdLst>
                <a:gd name="connsiteX0" fmla="*/ 372237 w 402304"/>
                <a:gd name="connsiteY0" fmla="*/ 458759 h 458758"/>
                <a:gd name="connsiteX1" fmla="*/ 350925 w 402304"/>
                <a:gd name="connsiteY1" fmla="*/ 445884 h 458758"/>
                <a:gd name="connsiteX2" fmla="*/ 207349 w 402304"/>
                <a:gd name="connsiteY2" fmla="*/ 270023 h 458758"/>
                <a:gd name="connsiteX3" fmla="*/ 63529 w 402304"/>
                <a:gd name="connsiteY3" fmla="*/ 38760 h 458758"/>
                <a:gd name="connsiteX4" fmla="*/ 127612 w 402304"/>
                <a:gd name="connsiteY4" fmla="*/ 157659 h 458758"/>
                <a:gd name="connsiteX5" fmla="*/ 331417 w 402304"/>
                <a:gd name="connsiteY5" fmla="*/ 267194 h 458758"/>
                <a:gd name="connsiteX6" fmla="*/ 372237 w 402304"/>
                <a:gd name="connsiteY6" fmla="*/ 458759 h 458758"/>
                <a:gd name="connsiteX7" fmla="*/ 372237 w 402304"/>
                <a:gd name="connsiteY7" fmla="*/ 458759 h 45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304" h="458758">
                  <a:moveTo>
                    <a:pt x="372237" y="458759"/>
                  </a:moveTo>
                  <a:lnTo>
                    <a:pt x="350925" y="445884"/>
                  </a:lnTo>
                  <a:cubicBezTo>
                    <a:pt x="430662" y="356685"/>
                    <a:pt x="268798" y="247833"/>
                    <a:pt x="207349" y="270023"/>
                  </a:cubicBezTo>
                  <a:cubicBezTo>
                    <a:pt x="-143105" y="104696"/>
                    <a:pt x="54751" y="-82479"/>
                    <a:pt x="63529" y="38760"/>
                  </a:cubicBezTo>
                  <a:cubicBezTo>
                    <a:pt x="-11575" y="-22640"/>
                    <a:pt x="4909" y="177410"/>
                    <a:pt x="127612" y="157659"/>
                  </a:cubicBezTo>
                  <a:cubicBezTo>
                    <a:pt x="117468" y="198284"/>
                    <a:pt x="246852" y="212134"/>
                    <a:pt x="331417" y="267194"/>
                  </a:cubicBezTo>
                  <a:cubicBezTo>
                    <a:pt x="397207" y="310062"/>
                    <a:pt x="430467" y="396432"/>
                    <a:pt x="372237" y="458759"/>
                  </a:cubicBezTo>
                  <a:lnTo>
                    <a:pt x="372237" y="458759"/>
                  </a:lnTo>
                  <a:close/>
                </a:path>
              </a:pathLst>
            </a:custGeom>
            <a:solidFill>
              <a:srgbClr val="FFFFFF"/>
            </a:solidFill>
            <a:ln w="4874" cap="flat">
              <a:noFill/>
              <a:prstDash val="solid"/>
              <a:miter/>
            </a:ln>
          </p:spPr>
          <p:txBody>
            <a:bodyPr rtlCol="1" anchor="ctr"/>
            <a:lstStyle/>
            <a:p>
              <a:endParaRPr lang="fa-IR"/>
            </a:p>
          </p:txBody>
        </p:sp>
        <p:sp>
          <p:nvSpPr>
            <p:cNvPr id="796" name="Freeform: Shape 795">
              <a:extLst>
                <a:ext uri="{FF2B5EF4-FFF2-40B4-BE49-F238E27FC236}">
                  <a16:creationId xmlns:a16="http://schemas.microsoft.com/office/drawing/2014/main" id="{19153196-5A32-0613-E6A5-69A74E21FF01}"/>
                </a:ext>
              </a:extLst>
            </p:cNvPr>
            <p:cNvSpPr/>
            <p:nvPr/>
          </p:nvSpPr>
          <p:spPr>
            <a:xfrm>
              <a:off x="5915947" y="2575386"/>
              <a:ext cx="43693" cy="36190"/>
            </a:xfrm>
            <a:custGeom>
              <a:avLst/>
              <a:gdLst>
                <a:gd name="connsiteX0" fmla="*/ 23893 w 43693"/>
                <a:gd name="connsiteY0" fmla="*/ 36191 h 36190"/>
                <a:gd name="connsiteX1" fmla="*/ 43693 w 43693"/>
                <a:gd name="connsiteY1" fmla="*/ 16927 h 36190"/>
                <a:gd name="connsiteX2" fmla="*/ 23893 w 43693"/>
                <a:gd name="connsiteY2" fmla="*/ 36191 h 36190"/>
                <a:gd name="connsiteX3" fmla="*/ 23893 w 43693"/>
                <a:gd name="connsiteY3" fmla="*/ 36191 h 36190"/>
              </a:gdLst>
              <a:ahLst/>
              <a:cxnLst>
                <a:cxn ang="0">
                  <a:pos x="connsiteX0" y="connsiteY0"/>
                </a:cxn>
                <a:cxn ang="0">
                  <a:pos x="connsiteX1" y="connsiteY1"/>
                </a:cxn>
                <a:cxn ang="0">
                  <a:pos x="connsiteX2" y="connsiteY2"/>
                </a:cxn>
                <a:cxn ang="0">
                  <a:pos x="connsiteX3" y="connsiteY3"/>
                </a:cxn>
              </a:cxnLst>
              <a:rect l="l" t="t" r="r" b="b"/>
              <a:pathLst>
                <a:path w="43693" h="36190">
                  <a:moveTo>
                    <a:pt x="23893" y="36191"/>
                  </a:moveTo>
                  <a:cubicBezTo>
                    <a:pt x="30916" y="25559"/>
                    <a:pt x="32964" y="23755"/>
                    <a:pt x="43693" y="16927"/>
                  </a:cubicBezTo>
                  <a:cubicBezTo>
                    <a:pt x="9214" y="-14334"/>
                    <a:pt x="-23949" y="979"/>
                    <a:pt x="23893" y="36191"/>
                  </a:cubicBezTo>
                  <a:lnTo>
                    <a:pt x="23893" y="36191"/>
                  </a:lnTo>
                  <a:close/>
                </a:path>
              </a:pathLst>
            </a:custGeom>
            <a:solidFill>
              <a:srgbClr val="FFFFFF"/>
            </a:solidFill>
            <a:ln w="4874" cap="flat">
              <a:noFill/>
              <a:prstDash val="solid"/>
              <a:miter/>
            </a:ln>
          </p:spPr>
          <p:txBody>
            <a:bodyPr rtlCol="1" anchor="ctr"/>
            <a:lstStyle/>
            <a:p>
              <a:endParaRPr lang="fa-IR"/>
            </a:p>
          </p:txBody>
        </p:sp>
        <p:sp>
          <p:nvSpPr>
            <p:cNvPr id="797" name="Freeform: Shape 796">
              <a:extLst>
                <a:ext uri="{FF2B5EF4-FFF2-40B4-BE49-F238E27FC236}">
                  <a16:creationId xmlns:a16="http://schemas.microsoft.com/office/drawing/2014/main" id="{8DCFD243-0C0A-B5AF-2979-9AFDC410E007}"/>
                </a:ext>
              </a:extLst>
            </p:cNvPr>
            <p:cNvSpPr/>
            <p:nvPr/>
          </p:nvSpPr>
          <p:spPr>
            <a:xfrm>
              <a:off x="5804214" y="2553102"/>
              <a:ext cx="29017" cy="35698"/>
            </a:xfrm>
            <a:custGeom>
              <a:avLst/>
              <a:gdLst>
                <a:gd name="connsiteX0" fmla="*/ 29018 w 29017"/>
                <a:gd name="connsiteY0" fmla="*/ 14436 h 35698"/>
                <a:gd name="connsiteX1" fmla="*/ 829 w 29017"/>
                <a:gd name="connsiteY1" fmla="*/ 0 h 35698"/>
                <a:gd name="connsiteX2" fmla="*/ 0 w 29017"/>
                <a:gd name="connsiteY2" fmla="*/ 16825 h 35698"/>
                <a:gd name="connsiteX3" fmla="*/ 28676 w 29017"/>
                <a:gd name="connsiteY3" fmla="*/ 35699 h 35698"/>
                <a:gd name="connsiteX4" fmla="*/ 29018 w 29017"/>
                <a:gd name="connsiteY4" fmla="*/ 14387 h 3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17" h="35698">
                  <a:moveTo>
                    <a:pt x="29018" y="14436"/>
                  </a:moveTo>
                  <a:lnTo>
                    <a:pt x="829" y="0"/>
                  </a:lnTo>
                  <a:lnTo>
                    <a:pt x="0" y="16825"/>
                  </a:lnTo>
                  <a:lnTo>
                    <a:pt x="28676" y="35699"/>
                  </a:lnTo>
                  <a:lnTo>
                    <a:pt x="29018" y="14387"/>
                  </a:lnTo>
                  <a:close/>
                </a:path>
              </a:pathLst>
            </a:custGeom>
            <a:solidFill>
              <a:srgbClr val="FFFFFF"/>
            </a:solidFill>
            <a:ln w="4874" cap="flat">
              <a:noFill/>
              <a:prstDash val="solid"/>
              <a:miter/>
            </a:ln>
          </p:spPr>
          <p:txBody>
            <a:bodyPr rtlCol="1" anchor="ctr"/>
            <a:lstStyle/>
            <a:p>
              <a:endParaRPr lang="fa-IR"/>
            </a:p>
          </p:txBody>
        </p:sp>
        <p:sp>
          <p:nvSpPr>
            <p:cNvPr id="798" name="Freeform: Shape 797">
              <a:extLst>
                <a:ext uri="{FF2B5EF4-FFF2-40B4-BE49-F238E27FC236}">
                  <a16:creationId xmlns:a16="http://schemas.microsoft.com/office/drawing/2014/main" id="{1403F9EF-8106-6471-6946-9444BC4BA690}"/>
                </a:ext>
              </a:extLst>
            </p:cNvPr>
            <p:cNvSpPr/>
            <p:nvPr/>
          </p:nvSpPr>
          <p:spPr>
            <a:xfrm>
              <a:off x="5861177" y="2525935"/>
              <a:ext cx="59204" cy="56526"/>
            </a:xfrm>
            <a:custGeom>
              <a:avLst/>
              <a:gdLst>
                <a:gd name="connsiteX0" fmla="*/ 59205 w 59204"/>
                <a:gd name="connsiteY0" fmla="*/ 35361 h 56526"/>
                <a:gd name="connsiteX1" fmla="*/ 39941 w 59204"/>
                <a:gd name="connsiteY1" fmla="*/ 56526 h 56526"/>
                <a:gd name="connsiteX2" fmla="*/ 59205 w 59204"/>
                <a:gd name="connsiteY2" fmla="*/ 35361 h 56526"/>
                <a:gd name="connsiteX3" fmla="*/ 59205 w 59204"/>
                <a:gd name="connsiteY3" fmla="*/ 35361 h 56526"/>
              </a:gdLst>
              <a:ahLst/>
              <a:cxnLst>
                <a:cxn ang="0">
                  <a:pos x="connsiteX0" y="connsiteY0"/>
                </a:cxn>
                <a:cxn ang="0">
                  <a:pos x="connsiteX1" y="connsiteY1"/>
                </a:cxn>
                <a:cxn ang="0">
                  <a:pos x="connsiteX2" y="connsiteY2"/>
                </a:cxn>
                <a:cxn ang="0">
                  <a:pos x="connsiteX3" y="connsiteY3"/>
                </a:cxn>
              </a:cxnLst>
              <a:rect l="l" t="t" r="r" b="b"/>
              <a:pathLst>
                <a:path w="59204" h="56526">
                  <a:moveTo>
                    <a:pt x="59205" y="35361"/>
                  </a:moveTo>
                  <a:cubicBezTo>
                    <a:pt x="48037" y="39213"/>
                    <a:pt x="42965" y="41164"/>
                    <a:pt x="39941" y="56526"/>
                  </a:cubicBezTo>
                  <a:cubicBezTo>
                    <a:pt x="-29262" y="27119"/>
                    <a:pt x="828" y="-41841"/>
                    <a:pt x="59205" y="35361"/>
                  </a:cubicBezTo>
                  <a:lnTo>
                    <a:pt x="59205" y="35361"/>
                  </a:lnTo>
                  <a:close/>
                </a:path>
              </a:pathLst>
            </a:custGeom>
            <a:solidFill>
              <a:srgbClr val="FFFFFF"/>
            </a:solidFill>
            <a:ln w="4874" cap="flat">
              <a:noFill/>
              <a:prstDash val="solid"/>
              <a:miter/>
            </a:ln>
          </p:spPr>
          <p:txBody>
            <a:bodyPr rtlCol="1" anchor="ctr"/>
            <a:lstStyle/>
            <a:p>
              <a:endParaRPr lang="fa-IR"/>
            </a:p>
          </p:txBody>
        </p:sp>
        <p:sp>
          <p:nvSpPr>
            <p:cNvPr id="799" name="Freeform: Shape 798">
              <a:extLst>
                <a:ext uri="{FF2B5EF4-FFF2-40B4-BE49-F238E27FC236}">
                  <a16:creationId xmlns:a16="http://schemas.microsoft.com/office/drawing/2014/main" id="{4ECEFAA5-32E7-82E1-1731-02B083DBCB92}"/>
                </a:ext>
              </a:extLst>
            </p:cNvPr>
            <p:cNvSpPr/>
            <p:nvPr/>
          </p:nvSpPr>
          <p:spPr>
            <a:xfrm>
              <a:off x="5845619" y="2567054"/>
              <a:ext cx="37210" cy="31061"/>
            </a:xfrm>
            <a:custGeom>
              <a:avLst/>
              <a:gdLst>
                <a:gd name="connsiteX0" fmla="*/ 37210 w 37210"/>
                <a:gd name="connsiteY0" fmla="*/ 21698 h 31061"/>
                <a:gd name="connsiteX1" fmla="*/ 19897 w 37210"/>
                <a:gd name="connsiteY1" fmla="*/ 31062 h 31061"/>
                <a:gd name="connsiteX2" fmla="*/ 37210 w 37210"/>
                <a:gd name="connsiteY2" fmla="*/ 21698 h 31061"/>
                <a:gd name="connsiteX3" fmla="*/ 37210 w 37210"/>
                <a:gd name="connsiteY3" fmla="*/ 21698 h 31061"/>
              </a:gdLst>
              <a:ahLst/>
              <a:cxnLst>
                <a:cxn ang="0">
                  <a:pos x="connsiteX0" y="connsiteY0"/>
                </a:cxn>
                <a:cxn ang="0">
                  <a:pos x="connsiteX1" y="connsiteY1"/>
                </a:cxn>
                <a:cxn ang="0">
                  <a:pos x="connsiteX2" y="connsiteY2"/>
                </a:cxn>
                <a:cxn ang="0">
                  <a:pos x="connsiteX3" y="connsiteY3"/>
                </a:cxn>
              </a:cxnLst>
              <a:rect l="l" t="t" r="r" b="b"/>
              <a:pathLst>
                <a:path w="37210" h="31061">
                  <a:moveTo>
                    <a:pt x="37210" y="21698"/>
                  </a:moveTo>
                  <a:cubicBezTo>
                    <a:pt x="26774" y="23161"/>
                    <a:pt x="25457" y="22235"/>
                    <a:pt x="19897" y="31062"/>
                  </a:cubicBezTo>
                  <a:cubicBezTo>
                    <a:pt x="-14582" y="2727"/>
                    <a:pt x="-1317" y="-17268"/>
                    <a:pt x="37210" y="21698"/>
                  </a:cubicBezTo>
                  <a:lnTo>
                    <a:pt x="37210" y="21698"/>
                  </a:lnTo>
                  <a:close/>
                </a:path>
              </a:pathLst>
            </a:custGeom>
            <a:solidFill>
              <a:srgbClr val="FFFFFF"/>
            </a:solidFill>
            <a:ln w="4874" cap="flat">
              <a:noFill/>
              <a:prstDash val="solid"/>
              <a:miter/>
            </a:ln>
          </p:spPr>
          <p:txBody>
            <a:bodyPr rtlCol="1" anchor="ctr"/>
            <a:lstStyle/>
            <a:p>
              <a:endParaRPr lang="fa-IR"/>
            </a:p>
          </p:txBody>
        </p:sp>
        <p:sp>
          <p:nvSpPr>
            <p:cNvPr id="800" name="Freeform: Shape 799">
              <a:extLst>
                <a:ext uri="{FF2B5EF4-FFF2-40B4-BE49-F238E27FC236}">
                  <a16:creationId xmlns:a16="http://schemas.microsoft.com/office/drawing/2014/main" id="{CABCAF9D-FCBE-682A-B27A-5CAF4C46DE7C}"/>
                </a:ext>
              </a:extLst>
            </p:cNvPr>
            <p:cNvSpPr/>
            <p:nvPr/>
          </p:nvSpPr>
          <p:spPr>
            <a:xfrm>
              <a:off x="5817820" y="2512722"/>
              <a:ext cx="31651" cy="45068"/>
            </a:xfrm>
            <a:custGeom>
              <a:avLst/>
              <a:gdLst>
                <a:gd name="connsiteX0" fmla="*/ 0 w 31651"/>
                <a:gd name="connsiteY0" fmla="*/ 0 h 45068"/>
                <a:gd name="connsiteX1" fmla="*/ 31651 w 31651"/>
                <a:gd name="connsiteY1" fmla="*/ 21410 h 45068"/>
                <a:gd name="connsiteX2" fmla="*/ 31651 w 31651"/>
                <a:gd name="connsiteY2" fmla="*/ 44965 h 45068"/>
                <a:gd name="connsiteX3" fmla="*/ 0 w 31651"/>
                <a:gd name="connsiteY3" fmla="*/ 25018 h 45068"/>
                <a:gd name="connsiteX4" fmla="*/ 0 w 31651"/>
                <a:gd name="connsiteY4" fmla="*/ 0 h 4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51" h="45068">
                  <a:moveTo>
                    <a:pt x="0" y="0"/>
                  </a:moveTo>
                  <a:cubicBezTo>
                    <a:pt x="25653" y="8583"/>
                    <a:pt x="31554" y="17362"/>
                    <a:pt x="31651" y="21410"/>
                  </a:cubicBezTo>
                  <a:lnTo>
                    <a:pt x="31651" y="44965"/>
                  </a:lnTo>
                  <a:cubicBezTo>
                    <a:pt x="21215" y="46233"/>
                    <a:pt x="11412" y="35601"/>
                    <a:pt x="0" y="25018"/>
                  </a:cubicBezTo>
                  <a:lnTo>
                    <a:pt x="0" y="0"/>
                  </a:lnTo>
                  <a:close/>
                </a:path>
              </a:pathLst>
            </a:custGeom>
            <a:solidFill>
              <a:srgbClr val="FFFFFF"/>
            </a:solidFill>
            <a:ln w="4874" cap="flat">
              <a:noFill/>
              <a:prstDash val="solid"/>
              <a:miter/>
            </a:ln>
          </p:spPr>
          <p:txBody>
            <a:bodyPr rtlCol="1" anchor="ctr"/>
            <a:lstStyle/>
            <a:p>
              <a:endParaRPr lang="fa-IR"/>
            </a:p>
          </p:txBody>
        </p:sp>
        <p:sp>
          <p:nvSpPr>
            <p:cNvPr id="801" name="Freeform: Shape 800">
              <a:extLst>
                <a:ext uri="{FF2B5EF4-FFF2-40B4-BE49-F238E27FC236}">
                  <a16:creationId xmlns:a16="http://schemas.microsoft.com/office/drawing/2014/main" id="{502E7177-7E8D-8612-69A4-B5CEC1947E24}"/>
                </a:ext>
              </a:extLst>
            </p:cNvPr>
            <p:cNvSpPr/>
            <p:nvPr/>
          </p:nvSpPr>
          <p:spPr>
            <a:xfrm>
              <a:off x="5713796" y="2502626"/>
              <a:ext cx="128914" cy="120235"/>
            </a:xfrm>
            <a:custGeom>
              <a:avLst/>
              <a:gdLst>
                <a:gd name="connsiteX0" fmla="*/ 0 w 128914"/>
                <a:gd name="connsiteY0" fmla="*/ 0 h 120235"/>
                <a:gd name="connsiteX1" fmla="*/ 128360 w 128914"/>
                <a:gd name="connsiteY1" fmla="*/ 114217 h 120235"/>
                <a:gd name="connsiteX2" fmla="*/ 123581 w 128914"/>
                <a:gd name="connsiteY2" fmla="*/ 107048 h 120235"/>
                <a:gd name="connsiteX3" fmla="*/ 0 w 128914"/>
                <a:gd name="connsiteY3" fmla="*/ 0 h 120235"/>
                <a:gd name="connsiteX4" fmla="*/ 0 w 128914"/>
                <a:gd name="connsiteY4" fmla="*/ 0 h 120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4" h="120235">
                  <a:moveTo>
                    <a:pt x="0" y="0"/>
                  </a:moveTo>
                  <a:cubicBezTo>
                    <a:pt x="32919" y="71349"/>
                    <a:pt x="85833" y="141479"/>
                    <a:pt x="128360" y="114217"/>
                  </a:cubicBezTo>
                  <a:cubicBezTo>
                    <a:pt x="129531" y="113485"/>
                    <a:pt x="129238" y="109633"/>
                    <a:pt x="123581" y="107048"/>
                  </a:cubicBezTo>
                  <a:cubicBezTo>
                    <a:pt x="103342" y="97782"/>
                    <a:pt x="43990" y="74665"/>
                    <a:pt x="0" y="0"/>
                  </a:cubicBezTo>
                  <a:lnTo>
                    <a:pt x="0" y="0"/>
                  </a:lnTo>
                  <a:close/>
                </a:path>
              </a:pathLst>
            </a:custGeom>
            <a:solidFill>
              <a:srgbClr val="FFFFFF"/>
            </a:solidFill>
            <a:ln w="4874" cap="flat">
              <a:noFill/>
              <a:prstDash val="solid"/>
              <a:miter/>
            </a:ln>
          </p:spPr>
          <p:txBody>
            <a:bodyPr rtlCol="1" anchor="ctr"/>
            <a:lstStyle/>
            <a:p>
              <a:endParaRPr lang="fa-IR"/>
            </a:p>
          </p:txBody>
        </p:sp>
        <p:sp>
          <p:nvSpPr>
            <p:cNvPr id="802" name="Freeform: Shape 801">
              <a:extLst>
                <a:ext uri="{FF2B5EF4-FFF2-40B4-BE49-F238E27FC236}">
                  <a16:creationId xmlns:a16="http://schemas.microsoft.com/office/drawing/2014/main" id="{F307DE91-E92C-5F26-2BB0-3CBFB6251AFE}"/>
                </a:ext>
              </a:extLst>
            </p:cNvPr>
            <p:cNvSpPr/>
            <p:nvPr/>
          </p:nvSpPr>
          <p:spPr>
            <a:xfrm>
              <a:off x="5674781" y="2406405"/>
              <a:ext cx="121434" cy="166936"/>
            </a:xfrm>
            <a:custGeom>
              <a:avLst/>
              <a:gdLst>
                <a:gd name="connsiteX0" fmla="*/ 121435 w 121434"/>
                <a:gd name="connsiteY0" fmla="*/ 142210 h 166936"/>
                <a:gd name="connsiteX1" fmla="*/ 118460 w 121434"/>
                <a:gd name="connsiteY1" fmla="*/ 166936 h 166936"/>
                <a:gd name="connsiteX2" fmla="*/ 0 w 121434"/>
                <a:gd name="connsiteY2" fmla="*/ 0 h 166936"/>
                <a:gd name="connsiteX3" fmla="*/ 121435 w 121434"/>
                <a:gd name="connsiteY3" fmla="*/ 142210 h 166936"/>
                <a:gd name="connsiteX4" fmla="*/ 121435 w 121434"/>
                <a:gd name="connsiteY4" fmla="*/ 142210 h 16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34" h="166936">
                  <a:moveTo>
                    <a:pt x="121435" y="142210"/>
                  </a:moveTo>
                  <a:lnTo>
                    <a:pt x="118460" y="166936"/>
                  </a:lnTo>
                  <a:cubicBezTo>
                    <a:pt x="61888" y="121581"/>
                    <a:pt x="23458" y="62132"/>
                    <a:pt x="0" y="0"/>
                  </a:cubicBezTo>
                  <a:cubicBezTo>
                    <a:pt x="36284" y="51646"/>
                    <a:pt x="68862" y="100367"/>
                    <a:pt x="121435" y="142210"/>
                  </a:cubicBezTo>
                  <a:lnTo>
                    <a:pt x="121435" y="142210"/>
                  </a:lnTo>
                  <a:close/>
                </a:path>
              </a:pathLst>
            </a:custGeom>
            <a:solidFill>
              <a:srgbClr val="FFFFFF"/>
            </a:solidFill>
            <a:ln w="4874" cap="flat">
              <a:noFill/>
              <a:prstDash val="solid"/>
              <a:miter/>
            </a:ln>
          </p:spPr>
          <p:txBody>
            <a:bodyPr rtlCol="1" anchor="ctr"/>
            <a:lstStyle/>
            <a:p>
              <a:endParaRPr lang="fa-IR"/>
            </a:p>
          </p:txBody>
        </p:sp>
        <p:sp>
          <p:nvSpPr>
            <p:cNvPr id="803" name="Freeform: Shape 802">
              <a:extLst>
                <a:ext uri="{FF2B5EF4-FFF2-40B4-BE49-F238E27FC236}">
                  <a16:creationId xmlns:a16="http://schemas.microsoft.com/office/drawing/2014/main" id="{AE5187BC-84DD-69EA-879D-606E985C14DA}"/>
                </a:ext>
              </a:extLst>
            </p:cNvPr>
            <p:cNvSpPr/>
            <p:nvPr/>
          </p:nvSpPr>
          <p:spPr>
            <a:xfrm>
              <a:off x="6077564" y="2651274"/>
              <a:ext cx="16581" cy="53401"/>
            </a:xfrm>
            <a:custGeom>
              <a:avLst/>
              <a:gdLst>
                <a:gd name="connsiteX0" fmla="*/ 2877 w 16581"/>
                <a:gd name="connsiteY0" fmla="*/ 0 h 53401"/>
                <a:gd name="connsiteX1" fmla="*/ 13704 w 16581"/>
                <a:gd name="connsiteY1" fmla="*/ 0 h 53401"/>
                <a:gd name="connsiteX2" fmla="*/ 16581 w 16581"/>
                <a:gd name="connsiteY2" fmla="*/ 2877 h 53401"/>
                <a:gd name="connsiteX3" fmla="*/ 16581 w 16581"/>
                <a:gd name="connsiteY3" fmla="*/ 50525 h 53401"/>
                <a:gd name="connsiteX4" fmla="*/ 13704 w 16581"/>
                <a:gd name="connsiteY4" fmla="*/ 53402 h 53401"/>
                <a:gd name="connsiteX5" fmla="*/ 2877 w 16581"/>
                <a:gd name="connsiteY5" fmla="*/ 53402 h 53401"/>
                <a:gd name="connsiteX6" fmla="*/ 0 w 16581"/>
                <a:gd name="connsiteY6" fmla="*/ 50525 h 53401"/>
                <a:gd name="connsiteX7" fmla="*/ 0 w 16581"/>
                <a:gd name="connsiteY7" fmla="*/ 2877 h 53401"/>
                <a:gd name="connsiteX8" fmla="*/ 2877 w 16581"/>
                <a:gd name="connsiteY8" fmla="*/ 0 h 53401"/>
                <a:gd name="connsiteX9" fmla="*/ 2877 w 16581"/>
                <a:gd name="connsiteY9" fmla="*/ 0 h 5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81" h="53401">
                  <a:moveTo>
                    <a:pt x="2877" y="0"/>
                  </a:moveTo>
                  <a:lnTo>
                    <a:pt x="13704" y="0"/>
                  </a:lnTo>
                  <a:cubicBezTo>
                    <a:pt x="15313" y="0"/>
                    <a:pt x="16581" y="1268"/>
                    <a:pt x="16581" y="2877"/>
                  </a:cubicBezTo>
                  <a:lnTo>
                    <a:pt x="16581" y="50525"/>
                  </a:lnTo>
                  <a:cubicBezTo>
                    <a:pt x="16581" y="52134"/>
                    <a:pt x="15265" y="53402"/>
                    <a:pt x="13704" y="53402"/>
                  </a:cubicBezTo>
                  <a:lnTo>
                    <a:pt x="2877" y="53402"/>
                  </a:lnTo>
                  <a:cubicBezTo>
                    <a:pt x="1268" y="53402"/>
                    <a:pt x="0" y="52085"/>
                    <a:pt x="0" y="50525"/>
                  </a:cubicBezTo>
                  <a:lnTo>
                    <a:pt x="0" y="2877"/>
                  </a:lnTo>
                  <a:cubicBezTo>
                    <a:pt x="0" y="1268"/>
                    <a:pt x="1317" y="0"/>
                    <a:pt x="2877" y="0"/>
                  </a:cubicBezTo>
                  <a:lnTo>
                    <a:pt x="2877" y="0"/>
                  </a:lnTo>
                  <a:close/>
                </a:path>
              </a:pathLst>
            </a:custGeom>
            <a:solidFill>
              <a:srgbClr val="FFFFFF"/>
            </a:solidFill>
            <a:ln w="4874" cap="flat">
              <a:noFill/>
              <a:prstDash val="solid"/>
              <a:miter/>
            </a:ln>
          </p:spPr>
          <p:txBody>
            <a:bodyPr rtlCol="1" anchor="ctr"/>
            <a:lstStyle/>
            <a:p>
              <a:endParaRPr lang="fa-IR"/>
            </a:p>
          </p:txBody>
        </p:sp>
        <p:sp>
          <p:nvSpPr>
            <p:cNvPr id="804" name="Freeform: Shape 803">
              <a:extLst>
                <a:ext uri="{FF2B5EF4-FFF2-40B4-BE49-F238E27FC236}">
                  <a16:creationId xmlns:a16="http://schemas.microsoft.com/office/drawing/2014/main" id="{EAE6DDC3-BEA0-BD1E-58DD-84A3F74B2790}"/>
                </a:ext>
              </a:extLst>
            </p:cNvPr>
            <p:cNvSpPr/>
            <p:nvPr/>
          </p:nvSpPr>
          <p:spPr>
            <a:xfrm>
              <a:off x="6121305" y="2136236"/>
              <a:ext cx="402283" cy="458758"/>
            </a:xfrm>
            <a:custGeom>
              <a:avLst/>
              <a:gdLst>
                <a:gd name="connsiteX0" fmla="*/ 30046 w 402283"/>
                <a:gd name="connsiteY0" fmla="*/ 458759 h 458758"/>
                <a:gd name="connsiteX1" fmla="*/ 51358 w 402283"/>
                <a:gd name="connsiteY1" fmla="*/ 445884 h 458758"/>
                <a:gd name="connsiteX2" fmla="*/ 194934 w 402283"/>
                <a:gd name="connsiteY2" fmla="*/ 270023 h 458758"/>
                <a:gd name="connsiteX3" fmla="*/ 338754 w 402283"/>
                <a:gd name="connsiteY3" fmla="*/ 38760 h 458758"/>
                <a:gd name="connsiteX4" fmla="*/ 274672 w 402283"/>
                <a:gd name="connsiteY4" fmla="*/ 157659 h 458758"/>
                <a:gd name="connsiteX5" fmla="*/ 70866 w 402283"/>
                <a:gd name="connsiteY5" fmla="*/ 267194 h 458758"/>
                <a:gd name="connsiteX6" fmla="*/ 30046 w 402283"/>
                <a:gd name="connsiteY6" fmla="*/ 458759 h 458758"/>
                <a:gd name="connsiteX7" fmla="*/ 30046 w 402283"/>
                <a:gd name="connsiteY7" fmla="*/ 458759 h 45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283" h="458758">
                  <a:moveTo>
                    <a:pt x="30046" y="458759"/>
                  </a:moveTo>
                  <a:lnTo>
                    <a:pt x="51358" y="445884"/>
                  </a:lnTo>
                  <a:cubicBezTo>
                    <a:pt x="-28330" y="356685"/>
                    <a:pt x="133485" y="247833"/>
                    <a:pt x="194934" y="270023"/>
                  </a:cubicBezTo>
                  <a:cubicBezTo>
                    <a:pt x="545389" y="104696"/>
                    <a:pt x="347533" y="-82479"/>
                    <a:pt x="338754" y="38760"/>
                  </a:cubicBezTo>
                  <a:cubicBezTo>
                    <a:pt x="413859" y="-22640"/>
                    <a:pt x="397423" y="177410"/>
                    <a:pt x="274672" y="157659"/>
                  </a:cubicBezTo>
                  <a:cubicBezTo>
                    <a:pt x="284816" y="198284"/>
                    <a:pt x="155432" y="212134"/>
                    <a:pt x="70866" y="267194"/>
                  </a:cubicBezTo>
                  <a:cubicBezTo>
                    <a:pt x="5077" y="310062"/>
                    <a:pt x="-28135" y="396432"/>
                    <a:pt x="30046" y="458759"/>
                  </a:cubicBezTo>
                  <a:lnTo>
                    <a:pt x="30046" y="458759"/>
                  </a:lnTo>
                  <a:close/>
                </a:path>
              </a:pathLst>
            </a:custGeom>
            <a:solidFill>
              <a:srgbClr val="FFFFFF"/>
            </a:solidFill>
            <a:ln w="4874" cap="flat">
              <a:noFill/>
              <a:prstDash val="solid"/>
              <a:miter/>
            </a:ln>
          </p:spPr>
          <p:txBody>
            <a:bodyPr rtlCol="1" anchor="ctr"/>
            <a:lstStyle/>
            <a:p>
              <a:endParaRPr lang="fa-IR"/>
            </a:p>
          </p:txBody>
        </p:sp>
        <p:sp>
          <p:nvSpPr>
            <p:cNvPr id="805" name="Freeform: Shape 804">
              <a:extLst>
                <a:ext uri="{FF2B5EF4-FFF2-40B4-BE49-F238E27FC236}">
                  <a16:creationId xmlns:a16="http://schemas.microsoft.com/office/drawing/2014/main" id="{1E98A381-C613-6579-03B6-BE75781CADC2}"/>
                </a:ext>
              </a:extLst>
            </p:cNvPr>
            <p:cNvSpPr/>
            <p:nvPr/>
          </p:nvSpPr>
          <p:spPr>
            <a:xfrm>
              <a:off x="6238258" y="2575386"/>
              <a:ext cx="43706" cy="36190"/>
            </a:xfrm>
            <a:custGeom>
              <a:avLst/>
              <a:gdLst>
                <a:gd name="connsiteX0" fmla="*/ 19849 w 43706"/>
                <a:gd name="connsiteY0" fmla="*/ 36191 h 36190"/>
                <a:gd name="connsiteX1" fmla="*/ 0 w 43706"/>
                <a:gd name="connsiteY1" fmla="*/ 16927 h 36190"/>
                <a:gd name="connsiteX2" fmla="*/ 19849 w 43706"/>
                <a:gd name="connsiteY2" fmla="*/ 36191 h 36190"/>
                <a:gd name="connsiteX3" fmla="*/ 19849 w 43706"/>
                <a:gd name="connsiteY3" fmla="*/ 36191 h 36190"/>
              </a:gdLst>
              <a:ahLst/>
              <a:cxnLst>
                <a:cxn ang="0">
                  <a:pos x="connsiteX0" y="connsiteY0"/>
                </a:cxn>
                <a:cxn ang="0">
                  <a:pos x="connsiteX1" y="connsiteY1"/>
                </a:cxn>
                <a:cxn ang="0">
                  <a:pos x="connsiteX2" y="connsiteY2"/>
                </a:cxn>
                <a:cxn ang="0">
                  <a:pos x="connsiteX3" y="connsiteY3"/>
                </a:cxn>
              </a:cxnLst>
              <a:rect l="l" t="t" r="r" b="b"/>
              <a:pathLst>
                <a:path w="43706" h="36190">
                  <a:moveTo>
                    <a:pt x="19849" y="36191"/>
                  </a:moveTo>
                  <a:cubicBezTo>
                    <a:pt x="12777" y="25559"/>
                    <a:pt x="10778" y="23755"/>
                    <a:pt x="0" y="16927"/>
                  </a:cubicBezTo>
                  <a:cubicBezTo>
                    <a:pt x="34480" y="-14334"/>
                    <a:pt x="67643" y="979"/>
                    <a:pt x="19849" y="36191"/>
                  </a:cubicBezTo>
                  <a:lnTo>
                    <a:pt x="19849" y="36191"/>
                  </a:lnTo>
                  <a:close/>
                </a:path>
              </a:pathLst>
            </a:custGeom>
            <a:solidFill>
              <a:srgbClr val="FFFFFF"/>
            </a:solidFill>
            <a:ln w="4874" cap="flat">
              <a:noFill/>
              <a:prstDash val="solid"/>
              <a:miter/>
            </a:ln>
          </p:spPr>
          <p:txBody>
            <a:bodyPr rtlCol="1" anchor="ctr"/>
            <a:lstStyle/>
            <a:p>
              <a:endParaRPr lang="fa-IR"/>
            </a:p>
          </p:txBody>
        </p:sp>
        <p:sp>
          <p:nvSpPr>
            <p:cNvPr id="806" name="Freeform: Shape 805">
              <a:extLst>
                <a:ext uri="{FF2B5EF4-FFF2-40B4-BE49-F238E27FC236}">
                  <a16:creationId xmlns:a16="http://schemas.microsoft.com/office/drawing/2014/main" id="{14510209-87AE-7C4D-5944-81ED182E9B55}"/>
                </a:ext>
              </a:extLst>
            </p:cNvPr>
            <p:cNvSpPr/>
            <p:nvPr/>
          </p:nvSpPr>
          <p:spPr>
            <a:xfrm>
              <a:off x="6364716" y="2553102"/>
              <a:ext cx="29017" cy="35698"/>
            </a:xfrm>
            <a:custGeom>
              <a:avLst/>
              <a:gdLst>
                <a:gd name="connsiteX0" fmla="*/ 0 w 29017"/>
                <a:gd name="connsiteY0" fmla="*/ 14436 h 35698"/>
                <a:gd name="connsiteX1" fmla="*/ 28188 w 29017"/>
                <a:gd name="connsiteY1" fmla="*/ 0 h 35698"/>
                <a:gd name="connsiteX2" fmla="*/ 29018 w 29017"/>
                <a:gd name="connsiteY2" fmla="*/ 16825 h 35698"/>
                <a:gd name="connsiteX3" fmla="*/ 341 w 29017"/>
                <a:gd name="connsiteY3" fmla="*/ 35699 h 35698"/>
                <a:gd name="connsiteX4" fmla="*/ 0 w 29017"/>
                <a:gd name="connsiteY4" fmla="*/ 14387 h 3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17" h="35698">
                  <a:moveTo>
                    <a:pt x="0" y="14436"/>
                  </a:moveTo>
                  <a:lnTo>
                    <a:pt x="28188" y="0"/>
                  </a:lnTo>
                  <a:lnTo>
                    <a:pt x="29018" y="16825"/>
                  </a:lnTo>
                  <a:lnTo>
                    <a:pt x="341" y="35699"/>
                  </a:lnTo>
                  <a:lnTo>
                    <a:pt x="0" y="14387"/>
                  </a:lnTo>
                  <a:close/>
                </a:path>
              </a:pathLst>
            </a:custGeom>
            <a:solidFill>
              <a:srgbClr val="FFFFFF"/>
            </a:solidFill>
            <a:ln w="4874" cap="flat">
              <a:noFill/>
              <a:prstDash val="solid"/>
              <a:miter/>
            </a:ln>
          </p:spPr>
          <p:txBody>
            <a:bodyPr rtlCol="1" anchor="ctr"/>
            <a:lstStyle/>
            <a:p>
              <a:endParaRPr lang="fa-IR"/>
            </a:p>
          </p:txBody>
        </p:sp>
        <p:sp>
          <p:nvSpPr>
            <p:cNvPr id="807" name="Freeform: Shape 806">
              <a:extLst>
                <a:ext uri="{FF2B5EF4-FFF2-40B4-BE49-F238E27FC236}">
                  <a16:creationId xmlns:a16="http://schemas.microsoft.com/office/drawing/2014/main" id="{C101C25A-14FC-AB38-D1E2-C185E4373480}"/>
                </a:ext>
              </a:extLst>
            </p:cNvPr>
            <p:cNvSpPr/>
            <p:nvPr/>
          </p:nvSpPr>
          <p:spPr>
            <a:xfrm>
              <a:off x="6315118" y="2567054"/>
              <a:ext cx="37210" cy="31061"/>
            </a:xfrm>
            <a:custGeom>
              <a:avLst/>
              <a:gdLst>
                <a:gd name="connsiteX0" fmla="*/ 0 w 37210"/>
                <a:gd name="connsiteY0" fmla="*/ 21698 h 31061"/>
                <a:gd name="connsiteX1" fmla="*/ 17313 w 37210"/>
                <a:gd name="connsiteY1" fmla="*/ 31062 h 31061"/>
                <a:gd name="connsiteX2" fmla="*/ 0 w 37210"/>
                <a:gd name="connsiteY2" fmla="*/ 21698 h 31061"/>
                <a:gd name="connsiteX3" fmla="*/ 0 w 37210"/>
                <a:gd name="connsiteY3" fmla="*/ 21698 h 31061"/>
              </a:gdLst>
              <a:ahLst/>
              <a:cxnLst>
                <a:cxn ang="0">
                  <a:pos x="connsiteX0" y="connsiteY0"/>
                </a:cxn>
                <a:cxn ang="0">
                  <a:pos x="connsiteX1" y="connsiteY1"/>
                </a:cxn>
                <a:cxn ang="0">
                  <a:pos x="connsiteX2" y="connsiteY2"/>
                </a:cxn>
                <a:cxn ang="0">
                  <a:pos x="connsiteX3" y="connsiteY3"/>
                </a:cxn>
              </a:cxnLst>
              <a:rect l="l" t="t" r="r" b="b"/>
              <a:pathLst>
                <a:path w="37210" h="31061">
                  <a:moveTo>
                    <a:pt x="0" y="21698"/>
                  </a:moveTo>
                  <a:cubicBezTo>
                    <a:pt x="10437" y="23161"/>
                    <a:pt x="11753" y="22235"/>
                    <a:pt x="17313" y="31062"/>
                  </a:cubicBezTo>
                  <a:cubicBezTo>
                    <a:pt x="51793" y="2727"/>
                    <a:pt x="38528" y="-17268"/>
                    <a:pt x="0" y="21698"/>
                  </a:cubicBezTo>
                  <a:lnTo>
                    <a:pt x="0" y="21698"/>
                  </a:lnTo>
                  <a:close/>
                </a:path>
              </a:pathLst>
            </a:custGeom>
            <a:solidFill>
              <a:srgbClr val="FFFFFF"/>
            </a:solidFill>
            <a:ln w="4874" cap="flat">
              <a:noFill/>
              <a:prstDash val="solid"/>
              <a:miter/>
            </a:ln>
          </p:spPr>
          <p:txBody>
            <a:bodyPr rtlCol="1" anchor="ctr"/>
            <a:lstStyle/>
            <a:p>
              <a:endParaRPr lang="fa-IR"/>
            </a:p>
          </p:txBody>
        </p:sp>
        <p:sp>
          <p:nvSpPr>
            <p:cNvPr id="808" name="Freeform: Shape 807">
              <a:extLst>
                <a:ext uri="{FF2B5EF4-FFF2-40B4-BE49-F238E27FC236}">
                  <a16:creationId xmlns:a16="http://schemas.microsoft.com/office/drawing/2014/main" id="{33E8E0E5-2377-12EB-8881-13896F1D1F11}"/>
                </a:ext>
              </a:extLst>
            </p:cNvPr>
            <p:cNvSpPr/>
            <p:nvPr/>
          </p:nvSpPr>
          <p:spPr>
            <a:xfrm>
              <a:off x="6355238" y="2502626"/>
              <a:ext cx="128914" cy="120235"/>
            </a:xfrm>
            <a:custGeom>
              <a:avLst/>
              <a:gdLst>
                <a:gd name="connsiteX0" fmla="*/ 128914 w 128914"/>
                <a:gd name="connsiteY0" fmla="*/ 0 h 120235"/>
                <a:gd name="connsiteX1" fmla="*/ 554 w 128914"/>
                <a:gd name="connsiteY1" fmla="*/ 114217 h 120235"/>
                <a:gd name="connsiteX2" fmla="*/ 5333 w 128914"/>
                <a:gd name="connsiteY2" fmla="*/ 107048 h 120235"/>
                <a:gd name="connsiteX3" fmla="*/ 128914 w 128914"/>
                <a:gd name="connsiteY3" fmla="*/ 0 h 120235"/>
                <a:gd name="connsiteX4" fmla="*/ 128914 w 128914"/>
                <a:gd name="connsiteY4" fmla="*/ 0 h 120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4" h="120235">
                  <a:moveTo>
                    <a:pt x="128914" y="0"/>
                  </a:moveTo>
                  <a:cubicBezTo>
                    <a:pt x="95995" y="71349"/>
                    <a:pt x="43081" y="141479"/>
                    <a:pt x="554" y="114217"/>
                  </a:cubicBezTo>
                  <a:cubicBezTo>
                    <a:pt x="-616" y="113485"/>
                    <a:pt x="-324" y="109633"/>
                    <a:pt x="5333" y="107048"/>
                  </a:cubicBezTo>
                  <a:cubicBezTo>
                    <a:pt x="25573" y="97782"/>
                    <a:pt x="84924" y="74665"/>
                    <a:pt x="128914" y="0"/>
                  </a:cubicBezTo>
                  <a:lnTo>
                    <a:pt x="128914" y="0"/>
                  </a:lnTo>
                  <a:close/>
                </a:path>
              </a:pathLst>
            </a:custGeom>
            <a:solidFill>
              <a:srgbClr val="FFFFFF"/>
            </a:solidFill>
            <a:ln w="4874" cap="flat">
              <a:noFill/>
              <a:prstDash val="solid"/>
              <a:miter/>
            </a:ln>
          </p:spPr>
          <p:txBody>
            <a:bodyPr rtlCol="1" anchor="ctr"/>
            <a:lstStyle/>
            <a:p>
              <a:endParaRPr lang="fa-IR"/>
            </a:p>
          </p:txBody>
        </p:sp>
        <p:sp>
          <p:nvSpPr>
            <p:cNvPr id="809" name="Freeform: Shape 808">
              <a:extLst>
                <a:ext uri="{FF2B5EF4-FFF2-40B4-BE49-F238E27FC236}">
                  <a16:creationId xmlns:a16="http://schemas.microsoft.com/office/drawing/2014/main" id="{FA15D0E6-46AE-70F2-0C07-0BC9C8EAE27C}"/>
                </a:ext>
              </a:extLst>
            </p:cNvPr>
            <p:cNvSpPr/>
            <p:nvPr/>
          </p:nvSpPr>
          <p:spPr>
            <a:xfrm>
              <a:off x="6401683" y="2406405"/>
              <a:ext cx="121483" cy="166936"/>
            </a:xfrm>
            <a:custGeom>
              <a:avLst/>
              <a:gdLst>
                <a:gd name="connsiteX0" fmla="*/ 49 w 121483"/>
                <a:gd name="connsiteY0" fmla="*/ 142210 h 166936"/>
                <a:gd name="connsiteX1" fmla="*/ 3024 w 121483"/>
                <a:gd name="connsiteY1" fmla="*/ 166936 h 166936"/>
                <a:gd name="connsiteX2" fmla="*/ 121484 w 121483"/>
                <a:gd name="connsiteY2" fmla="*/ 0 h 166936"/>
                <a:gd name="connsiteX3" fmla="*/ 0 w 121483"/>
                <a:gd name="connsiteY3" fmla="*/ 142210 h 166936"/>
                <a:gd name="connsiteX4" fmla="*/ 0 w 121483"/>
                <a:gd name="connsiteY4" fmla="*/ 142210 h 16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83" h="166936">
                  <a:moveTo>
                    <a:pt x="49" y="142210"/>
                  </a:moveTo>
                  <a:lnTo>
                    <a:pt x="3024" y="166936"/>
                  </a:lnTo>
                  <a:cubicBezTo>
                    <a:pt x="59596" y="121581"/>
                    <a:pt x="97977" y="62132"/>
                    <a:pt x="121484" y="0"/>
                  </a:cubicBezTo>
                  <a:cubicBezTo>
                    <a:pt x="85199" y="51646"/>
                    <a:pt x="52622" y="100367"/>
                    <a:pt x="0" y="142210"/>
                  </a:cubicBezTo>
                  <a:lnTo>
                    <a:pt x="0" y="142210"/>
                  </a:lnTo>
                  <a:close/>
                </a:path>
              </a:pathLst>
            </a:custGeom>
            <a:solidFill>
              <a:srgbClr val="FFFFFF"/>
            </a:solidFill>
            <a:ln w="4874" cap="flat">
              <a:noFill/>
              <a:prstDash val="solid"/>
              <a:miter/>
            </a:ln>
          </p:spPr>
          <p:txBody>
            <a:bodyPr rtlCol="1" anchor="ctr"/>
            <a:lstStyle/>
            <a:p>
              <a:endParaRPr lang="fa-IR"/>
            </a:p>
          </p:txBody>
        </p:sp>
        <p:sp>
          <p:nvSpPr>
            <p:cNvPr id="810" name="Freeform: Shape 809">
              <a:extLst>
                <a:ext uri="{FF2B5EF4-FFF2-40B4-BE49-F238E27FC236}">
                  <a16:creationId xmlns:a16="http://schemas.microsoft.com/office/drawing/2014/main" id="{8EE95603-F735-5F44-D48F-B819647FA55E}"/>
                </a:ext>
              </a:extLst>
            </p:cNvPr>
            <p:cNvSpPr/>
            <p:nvPr/>
          </p:nvSpPr>
          <p:spPr>
            <a:xfrm>
              <a:off x="6103753" y="2651274"/>
              <a:ext cx="16630" cy="53401"/>
            </a:xfrm>
            <a:custGeom>
              <a:avLst/>
              <a:gdLst>
                <a:gd name="connsiteX0" fmla="*/ 2877 w 16630"/>
                <a:gd name="connsiteY0" fmla="*/ 0 h 53401"/>
                <a:gd name="connsiteX1" fmla="*/ 13753 w 16630"/>
                <a:gd name="connsiteY1" fmla="*/ 0 h 53401"/>
                <a:gd name="connsiteX2" fmla="*/ 16630 w 16630"/>
                <a:gd name="connsiteY2" fmla="*/ 2877 h 53401"/>
                <a:gd name="connsiteX3" fmla="*/ 16630 w 16630"/>
                <a:gd name="connsiteY3" fmla="*/ 50525 h 53401"/>
                <a:gd name="connsiteX4" fmla="*/ 13753 w 16630"/>
                <a:gd name="connsiteY4" fmla="*/ 53402 h 53401"/>
                <a:gd name="connsiteX5" fmla="*/ 2877 w 16630"/>
                <a:gd name="connsiteY5" fmla="*/ 53402 h 53401"/>
                <a:gd name="connsiteX6" fmla="*/ 0 w 16630"/>
                <a:gd name="connsiteY6" fmla="*/ 50525 h 53401"/>
                <a:gd name="connsiteX7" fmla="*/ 0 w 16630"/>
                <a:gd name="connsiteY7" fmla="*/ 2877 h 53401"/>
                <a:gd name="connsiteX8" fmla="*/ 2877 w 16630"/>
                <a:gd name="connsiteY8" fmla="*/ 0 h 53401"/>
                <a:gd name="connsiteX9" fmla="*/ 2877 w 16630"/>
                <a:gd name="connsiteY9" fmla="*/ 0 h 5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30" h="53401">
                  <a:moveTo>
                    <a:pt x="2877" y="0"/>
                  </a:moveTo>
                  <a:lnTo>
                    <a:pt x="13753" y="0"/>
                  </a:lnTo>
                  <a:cubicBezTo>
                    <a:pt x="15362" y="0"/>
                    <a:pt x="16630" y="1268"/>
                    <a:pt x="16630" y="2877"/>
                  </a:cubicBezTo>
                  <a:lnTo>
                    <a:pt x="16630" y="50525"/>
                  </a:lnTo>
                  <a:cubicBezTo>
                    <a:pt x="16630" y="52134"/>
                    <a:pt x="15313" y="53402"/>
                    <a:pt x="13753" y="53402"/>
                  </a:cubicBezTo>
                  <a:lnTo>
                    <a:pt x="2877" y="53402"/>
                  </a:lnTo>
                  <a:cubicBezTo>
                    <a:pt x="1268" y="53402"/>
                    <a:pt x="0" y="52085"/>
                    <a:pt x="0" y="50525"/>
                  </a:cubicBezTo>
                  <a:lnTo>
                    <a:pt x="0" y="2877"/>
                  </a:lnTo>
                  <a:cubicBezTo>
                    <a:pt x="0" y="1268"/>
                    <a:pt x="1317" y="0"/>
                    <a:pt x="2877" y="0"/>
                  </a:cubicBezTo>
                  <a:lnTo>
                    <a:pt x="2877" y="0"/>
                  </a:lnTo>
                  <a:close/>
                </a:path>
              </a:pathLst>
            </a:custGeom>
            <a:solidFill>
              <a:srgbClr val="FFFFFF"/>
            </a:solidFill>
            <a:ln w="4874" cap="flat">
              <a:noFill/>
              <a:prstDash val="solid"/>
              <a:miter/>
            </a:ln>
          </p:spPr>
          <p:txBody>
            <a:bodyPr rtlCol="1" anchor="ctr"/>
            <a:lstStyle/>
            <a:p>
              <a:endParaRPr lang="fa-IR"/>
            </a:p>
          </p:txBody>
        </p:sp>
        <p:sp>
          <p:nvSpPr>
            <p:cNvPr id="811" name="Freeform: Shape 810">
              <a:extLst>
                <a:ext uri="{FF2B5EF4-FFF2-40B4-BE49-F238E27FC236}">
                  <a16:creationId xmlns:a16="http://schemas.microsoft.com/office/drawing/2014/main" id="{B6D9847B-ADA6-18AF-0978-D892DD4DAD7F}"/>
                </a:ext>
              </a:extLst>
            </p:cNvPr>
            <p:cNvSpPr/>
            <p:nvPr/>
          </p:nvSpPr>
          <p:spPr>
            <a:xfrm>
              <a:off x="5849283" y="2593593"/>
              <a:ext cx="499381" cy="114546"/>
            </a:xfrm>
            <a:custGeom>
              <a:avLst/>
              <a:gdLst>
                <a:gd name="connsiteX0" fmla="*/ 409019 w 499381"/>
                <a:gd name="connsiteY0" fmla="*/ 33492 h 114546"/>
                <a:gd name="connsiteX1" fmla="*/ 395949 w 499381"/>
                <a:gd name="connsiteY1" fmla="*/ 35833 h 114546"/>
                <a:gd name="connsiteX2" fmla="*/ 249788 w 499381"/>
                <a:gd name="connsiteY2" fmla="*/ 21641 h 114546"/>
                <a:gd name="connsiteX3" fmla="*/ 249788 w 499381"/>
                <a:gd name="connsiteY3" fmla="*/ 21641 h 114546"/>
                <a:gd name="connsiteX4" fmla="*/ 249691 w 499381"/>
                <a:gd name="connsiteY4" fmla="*/ 21641 h 114546"/>
                <a:gd name="connsiteX5" fmla="*/ 249593 w 499381"/>
                <a:gd name="connsiteY5" fmla="*/ 21641 h 114546"/>
                <a:gd name="connsiteX6" fmla="*/ 249593 w 499381"/>
                <a:gd name="connsiteY6" fmla="*/ 21641 h 114546"/>
                <a:gd name="connsiteX7" fmla="*/ 103432 w 499381"/>
                <a:gd name="connsiteY7" fmla="*/ 35882 h 114546"/>
                <a:gd name="connsiteX8" fmla="*/ 90362 w 499381"/>
                <a:gd name="connsiteY8" fmla="*/ 33541 h 114546"/>
                <a:gd name="connsiteX9" fmla="*/ 18135 w 499381"/>
                <a:gd name="connsiteY9" fmla="*/ 61827 h 114546"/>
                <a:gd name="connsiteX10" fmla="*/ 21452 w 499381"/>
                <a:gd name="connsiteY10" fmla="*/ 34663 h 114546"/>
                <a:gd name="connsiteX11" fmla="*/ 104652 w 499381"/>
                <a:gd name="connsiteY11" fmla="*/ 93478 h 114546"/>
                <a:gd name="connsiteX12" fmla="*/ 157468 w 499381"/>
                <a:gd name="connsiteY12" fmla="*/ 50561 h 114546"/>
                <a:gd name="connsiteX13" fmla="*/ 126793 w 499381"/>
                <a:gd name="connsiteY13" fmla="*/ 45831 h 114546"/>
                <a:gd name="connsiteX14" fmla="*/ 200190 w 499381"/>
                <a:gd name="connsiteY14" fmla="*/ 114546 h 114546"/>
                <a:gd name="connsiteX15" fmla="*/ 219990 w 499381"/>
                <a:gd name="connsiteY15" fmla="*/ 110303 h 114546"/>
                <a:gd name="connsiteX16" fmla="*/ 221405 w 499381"/>
                <a:gd name="connsiteY16" fmla="*/ 64607 h 114546"/>
                <a:gd name="connsiteX17" fmla="*/ 249593 w 499381"/>
                <a:gd name="connsiteY17" fmla="*/ 45246 h 114546"/>
                <a:gd name="connsiteX18" fmla="*/ 249593 w 499381"/>
                <a:gd name="connsiteY18" fmla="*/ 45246 h 114546"/>
                <a:gd name="connsiteX19" fmla="*/ 249691 w 499381"/>
                <a:gd name="connsiteY19" fmla="*/ 45246 h 114546"/>
                <a:gd name="connsiteX20" fmla="*/ 249788 w 499381"/>
                <a:gd name="connsiteY20" fmla="*/ 45246 h 114546"/>
                <a:gd name="connsiteX21" fmla="*/ 249788 w 499381"/>
                <a:gd name="connsiteY21" fmla="*/ 45246 h 114546"/>
                <a:gd name="connsiteX22" fmla="*/ 277977 w 499381"/>
                <a:gd name="connsiteY22" fmla="*/ 64607 h 114546"/>
                <a:gd name="connsiteX23" fmla="*/ 279391 w 499381"/>
                <a:gd name="connsiteY23" fmla="*/ 110303 h 114546"/>
                <a:gd name="connsiteX24" fmla="*/ 299191 w 499381"/>
                <a:gd name="connsiteY24" fmla="*/ 114546 h 114546"/>
                <a:gd name="connsiteX25" fmla="*/ 372589 w 499381"/>
                <a:gd name="connsiteY25" fmla="*/ 45831 h 114546"/>
                <a:gd name="connsiteX26" fmla="*/ 341913 w 499381"/>
                <a:gd name="connsiteY26" fmla="*/ 50561 h 114546"/>
                <a:gd name="connsiteX27" fmla="*/ 394730 w 499381"/>
                <a:gd name="connsiteY27" fmla="*/ 93478 h 114546"/>
                <a:gd name="connsiteX28" fmla="*/ 477930 w 499381"/>
                <a:gd name="connsiteY28" fmla="*/ 34663 h 114546"/>
                <a:gd name="connsiteX29" fmla="*/ 481246 w 499381"/>
                <a:gd name="connsiteY29" fmla="*/ 61827 h 114546"/>
                <a:gd name="connsiteX30" fmla="*/ 409019 w 499381"/>
                <a:gd name="connsiteY30" fmla="*/ 33541 h 11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9381" h="114546">
                  <a:moveTo>
                    <a:pt x="409019" y="33492"/>
                  </a:moveTo>
                  <a:cubicBezTo>
                    <a:pt x="405264" y="37296"/>
                    <a:pt x="399460" y="36857"/>
                    <a:pt x="395949" y="35833"/>
                  </a:cubicBezTo>
                  <a:cubicBezTo>
                    <a:pt x="380148" y="-41807"/>
                    <a:pt x="298265" y="32566"/>
                    <a:pt x="249788" y="21641"/>
                  </a:cubicBezTo>
                  <a:lnTo>
                    <a:pt x="249788" y="21641"/>
                  </a:lnTo>
                  <a:cubicBezTo>
                    <a:pt x="249788" y="21641"/>
                    <a:pt x="249739" y="21641"/>
                    <a:pt x="249691" y="21641"/>
                  </a:cubicBezTo>
                  <a:cubicBezTo>
                    <a:pt x="249691" y="21641"/>
                    <a:pt x="249642" y="21641"/>
                    <a:pt x="249593" y="21641"/>
                  </a:cubicBezTo>
                  <a:lnTo>
                    <a:pt x="249593" y="21641"/>
                  </a:lnTo>
                  <a:cubicBezTo>
                    <a:pt x="201117" y="32663"/>
                    <a:pt x="119282" y="-41758"/>
                    <a:pt x="103432" y="35882"/>
                  </a:cubicBezTo>
                  <a:cubicBezTo>
                    <a:pt x="99921" y="36906"/>
                    <a:pt x="94166" y="37345"/>
                    <a:pt x="90362" y="33541"/>
                  </a:cubicBezTo>
                  <a:cubicBezTo>
                    <a:pt x="26670" y="-30688"/>
                    <a:pt x="-30292" y="29152"/>
                    <a:pt x="18135" y="61827"/>
                  </a:cubicBezTo>
                  <a:cubicBezTo>
                    <a:pt x="19940" y="49879"/>
                    <a:pt x="17696" y="39491"/>
                    <a:pt x="21452" y="34663"/>
                  </a:cubicBezTo>
                  <a:cubicBezTo>
                    <a:pt x="47689" y="1207"/>
                    <a:pt x="75927" y="82164"/>
                    <a:pt x="104652" y="93478"/>
                  </a:cubicBezTo>
                  <a:cubicBezTo>
                    <a:pt x="127817" y="102598"/>
                    <a:pt x="167856" y="97087"/>
                    <a:pt x="157468" y="50561"/>
                  </a:cubicBezTo>
                  <a:cubicBezTo>
                    <a:pt x="129865" y="64802"/>
                    <a:pt x="127524" y="50025"/>
                    <a:pt x="126793" y="45831"/>
                  </a:cubicBezTo>
                  <a:cubicBezTo>
                    <a:pt x="122404" y="20471"/>
                    <a:pt x="208188" y="-6450"/>
                    <a:pt x="200190" y="114546"/>
                  </a:cubicBezTo>
                  <a:lnTo>
                    <a:pt x="219990" y="110303"/>
                  </a:lnTo>
                  <a:lnTo>
                    <a:pt x="221405" y="64607"/>
                  </a:lnTo>
                  <a:cubicBezTo>
                    <a:pt x="221795" y="52415"/>
                    <a:pt x="228427" y="44124"/>
                    <a:pt x="249593" y="45246"/>
                  </a:cubicBezTo>
                  <a:lnTo>
                    <a:pt x="249593" y="45246"/>
                  </a:lnTo>
                  <a:cubicBezTo>
                    <a:pt x="249593" y="45246"/>
                    <a:pt x="249642" y="45246"/>
                    <a:pt x="249691" y="45246"/>
                  </a:cubicBezTo>
                  <a:cubicBezTo>
                    <a:pt x="249691" y="45246"/>
                    <a:pt x="249739" y="45246"/>
                    <a:pt x="249788" y="45246"/>
                  </a:cubicBezTo>
                  <a:lnTo>
                    <a:pt x="249788" y="45246"/>
                  </a:lnTo>
                  <a:cubicBezTo>
                    <a:pt x="270954" y="44173"/>
                    <a:pt x="277587" y="52463"/>
                    <a:pt x="277977" y="64607"/>
                  </a:cubicBezTo>
                  <a:lnTo>
                    <a:pt x="279391" y="110303"/>
                  </a:lnTo>
                  <a:lnTo>
                    <a:pt x="299191" y="114546"/>
                  </a:lnTo>
                  <a:cubicBezTo>
                    <a:pt x="291193" y="-6450"/>
                    <a:pt x="376978" y="20520"/>
                    <a:pt x="372589" y="45831"/>
                  </a:cubicBezTo>
                  <a:cubicBezTo>
                    <a:pt x="371857" y="49976"/>
                    <a:pt x="369516" y="64802"/>
                    <a:pt x="341913" y="50561"/>
                  </a:cubicBezTo>
                  <a:cubicBezTo>
                    <a:pt x="331525" y="97087"/>
                    <a:pt x="371565" y="102598"/>
                    <a:pt x="394730" y="93478"/>
                  </a:cubicBezTo>
                  <a:cubicBezTo>
                    <a:pt x="423455" y="82164"/>
                    <a:pt x="451692" y="1256"/>
                    <a:pt x="477930" y="34663"/>
                  </a:cubicBezTo>
                  <a:cubicBezTo>
                    <a:pt x="481685" y="39491"/>
                    <a:pt x="479442" y="49927"/>
                    <a:pt x="481246" y="61827"/>
                  </a:cubicBezTo>
                  <a:cubicBezTo>
                    <a:pt x="529674" y="29152"/>
                    <a:pt x="472711" y="-30639"/>
                    <a:pt x="409019" y="33541"/>
                  </a:cubicBezTo>
                  <a:close/>
                </a:path>
              </a:pathLst>
            </a:custGeom>
            <a:solidFill>
              <a:srgbClr val="FFFFFF"/>
            </a:solidFill>
            <a:ln w="4874" cap="flat">
              <a:noFill/>
              <a:prstDash val="solid"/>
              <a:miter/>
            </a:ln>
          </p:spPr>
          <p:txBody>
            <a:bodyPr rtlCol="1" anchor="ctr"/>
            <a:lstStyle/>
            <a:p>
              <a:endParaRPr lang="fa-IR"/>
            </a:p>
          </p:txBody>
        </p:sp>
        <p:sp>
          <p:nvSpPr>
            <p:cNvPr id="812" name="Freeform: Shape 811">
              <a:extLst>
                <a:ext uri="{FF2B5EF4-FFF2-40B4-BE49-F238E27FC236}">
                  <a16:creationId xmlns:a16="http://schemas.microsoft.com/office/drawing/2014/main" id="{33A81C00-849D-22F9-CEDB-3BC8AA678EC8}"/>
                </a:ext>
              </a:extLst>
            </p:cNvPr>
            <p:cNvSpPr/>
            <p:nvPr/>
          </p:nvSpPr>
          <p:spPr>
            <a:xfrm>
              <a:off x="5870675" y="2416046"/>
              <a:ext cx="44049" cy="42737"/>
            </a:xfrm>
            <a:custGeom>
              <a:avLst/>
              <a:gdLst>
                <a:gd name="connsiteX0" fmla="*/ 44050 w 44049"/>
                <a:gd name="connsiteY0" fmla="*/ 22206 h 42737"/>
                <a:gd name="connsiteX1" fmla="*/ 28200 w 44049"/>
                <a:gd name="connsiteY1" fmla="*/ 42737 h 42737"/>
                <a:gd name="connsiteX2" fmla="*/ 44050 w 44049"/>
                <a:gd name="connsiteY2" fmla="*/ 22206 h 42737"/>
                <a:gd name="connsiteX3" fmla="*/ 44050 w 44049"/>
                <a:gd name="connsiteY3" fmla="*/ 22206 h 42737"/>
              </a:gdLst>
              <a:ahLst/>
              <a:cxnLst>
                <a:cxn ang="0">
                  <a:pos x="connsiteX0" y="connsiteY0"/>
                </a:cxn>
                <a:cxn ang="0">
                  <a:pos x="connsiteX1" y="connsiteY1"/>
                </a:cxn>
                <a:cxn ang="0">
                  <a:pos x="connsiteX2" y="connsiteY2"/>
                </a:cxn>
                <a:cxn ang="0">
                  <a:pos x="connsiteX3" y="connsiteY3"/>
                </a:cxn>
              </a:cxnLst>
              <a:rect l="l" t="t" r="r" b="b"/>
              <a:pathLst>
                <a:path w="44049" h="42737">
                  <a:moveTo>
                    <a:pt x="44050" y="22206"/>
                  </a:moveTo>
                  <a:cubicBezTo>
                    <a:pt x="33954" y="29277"/>
                    <a:pt x="32491" y="31179"/>
                    <a:pt x="28200" y="42737"/>
                  </a:cubicBezTo>
                  <a:cubicBezTo>
                    <a:pt x="-11645" y="21620"/>
                    <a:pt x="-11791" y="-29051"/>
                    <a:pt x="44050" y="22206"/>
                  </a:cubicBezTo>
                  <a:lnTo>
                    <a:pt x="44050" y="22206"/>
                  </a:lnTo>
                  <a:close/>
                </a:path>
              </a:pathLst>
            </a:custGeom>
            <a:solidFill>
              <a:srgbClr val="FFFFFF"/>
            </a:solidFill>
            <a:ln w="4874" cap="flat">
              <a:noFill/>
              <a:prstDash val="solid"/>
              <a:miter/>
            </a:ln>
          </p:spPr>
          <p:txBody>
            <a:bodyPr rtlCol="1" anchor="ctr"/>
            <a:lstStyle/>
            <a:p>
              <a:endParaRPr lang="fa-IR"/>
            </a:p>
          </p:txBody>
        </p:sp>
        <p:sp>
          <p:nvSpPr>
            <p:cNvPr id="813" name="Freeform: Shape 812">
              <a:extLst>
                <a:ext uri="{FF2B5EF4-FFF2-40B4-BE49-F238E27FC236}">
                  <a16:creationId xmlns:a16="http://schemas.microsoft.com/office/drawing/2014/main" id="{427315B7-FEB7-61BD-3B48-6185FCF8EDA0}"/>
                </a:ext>
              </a:extLst>
            </p:cNvPr>
            <p:cNvSpPr/>
            <p:nvPr/>
          </p:nvSpPr>
          <p:spPr>
            <a:xfrm>
              <a:off x="5890464" y="2481918"/>
              <a:ext cx="62223" cy="66417"/>
            </a:xfrm>
            <a:custGeom>
              <a:avLst/>
              <a:gdLst>
                <a:gd name="connsiteX0" fmla="*/ 2949 w 62223"/>
                <a:gd name="connsiteY0" fmla="*/ 23829 h 66417"/>
                <a:gd name="connsiteX1" fmla="*/ 20750 w 62223"/>
                <a:gd name="connsiteY1" fmla="*/ 3395 h 66417"/>
                <a:gd name="connsiteX2" fmla="*/ 56887 w 62223"/>
                <a:gd name="connsiteY2" fmla="*/ 42361 h 66417"/>
                <a:gd name="connsiteX3" fmla="*/ 38599 w 62223"/>
                <a:gd name="connsiteY3" fmla="*/ 60162 h 66417"/>
                <a:gd name="connsiteX4" fmla="*/ 2949 w 62223"/>
                <a:gd name="connsiteY4" fmla="*/ 23829 h 66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23" h="66417">
                  <a:moveTo>
                    <a:pt x="2949" y="23829"/>
                  </a:moveTo>
                  <a:cubicBezTo>
                    <a:pt x="-4513" y="6126"/>
                    <a:pt x="2461" y="-6310"/>
                    <a:pt x="20750" y="3395"/>
                  </a:cubicBezTo>
                  <a:lnTo>
                    <a:pt x="56887" y="42361"/>
                  </a:lnTo>
                  <a:cubicBezTo>
                    <a:pt x="69811" y="66404"/>
                    <a:pt x="57521" y="72598"/>
                    <a:pt x="38599" y="60162"/>
                  </a:cubicBezTo>
                  <a:lnTo>
                    <a:pt x="2949" y="23829"/>
                  </a:lnTo>
                  <a:close/>
                </a:path>
              </a:pathLst>
            </a:custGeom>
            <a:solidFill>
              <a:srgbClr val="FFFFFF"/>
            </a:solidFill>
            <a:ln w="4874" cap="flat">
              <a:noFill/>
              <a:prstDash val="solid"/>
              <a:miter/>
            </a:ln>
          </p:spPr>
          <p:txBody>
            <a:bodyPr rtlCol="1" anchor="ctr"/>
            <a:lstStyle/>
            <a:p>
              <a:endParaRPr lang="fa-IR"/>
            </a:p>
          </p:txBody>
        </p:sp>
        <p:sp>
          <p:nvSpPr>
            <p:cNvPr id="814" name="Freeform: Shape 813">
              <a:extLst>
                <a:ext uri="{FF2B5EF4-FFF2-40B4-BE49-F238E27FC236}">
                  <a16:creationId xmlns:a16="http://schemas.microsoft.com/office/drawing/2014/main" id="{F9077F74-B01B-E61F-CFB8-2AE7E76B0F81}"/>
                </a:ext>
              </a:extLst>
            </p:cNvPr>
            <p:cNvSpPr/>
            <p:nvPr/>
          </p:nvSpPr>
          <p:spPr>
            <a:xfrm>
              <a:off x="5851744" y="2449512"/>
              <a:ext cx="50349" cy="39410"/>
            </a:xfrm>
            <a:custGeom>
              <a:avLst/>
              <a:gdLst>
                <a:gd name="connsiteX0" fmla="*/ 50350 w 50349"/>
                <a:gd name="connsiteY0" fmla="*/ 21610 h 39410"/>
                <a:gd name="connsiteX1" fmla="*/ 30598 w 50349"/>
                <a:gd name="connsiteY1" fmla="*/ 39410 h 39410"/>
                <a:gd name="connsiteX2" fmla="*/ 50350 w 50349"/>
                <a:gd name="connsiteY2" fmla="*/ 21610 h 39410"/>
                <a:gd name="connsiteX3" fmla="*/ 50350 w 50349"/>
                <a:gd name="connsiteY3" fmla="*/ 21610 h 39410"/>
              </a:gdLst>
              <a:ahLst/>
              <a:cxnLst>
                <a:cxn ang="0">
                  <a:pos x="connsiteX0" y="connsiteY0"/>
                </a:cxn>
                <a:cxn ang="0">
                  <a:pos x="connsiteX1" y="connsiteY1"/>
                </a:cxn>
                <a:cxn ang="0">
                  <a:pos x="connsiteX2" y="connsiteY2"/>
                </a:cxn>
                <a:cxn ang="0">
                  <a:pos x="connsiteX3" y="connsiteY3"/>
                </a:cxn>
              </a:cxnLst>
              <a:rect l="l" t="t" r="r" b="b"/>
              <a:pathLst>
                <a:path w="50349" h="39410">
                  <a:moveTo>
                    <a:pt x="50350" y="21610"/>
                  </a:moveTo>
                  <a:cubicBezTo>
                    <a:pt x="37231" y="26438"/>
                    <a:pt x="36548" y="26828"/>
                    <a:pt x="30598" y="39410"/>
                  </a:cubicBezTo>
                  <a:cubicBezTo>
                    <a:pt x="-23097" y="7467"/>
                    <a:pt x="508" y="-21161"/>
                    <a:pt x="50350" y="21610"/>
                  </a:cubicBezTo>
                  <a:lnTo>
                    <a:pt x="50350" y="21610"/>
                  </a:lnTo>
                  <a:close/>
                </a:path>
              </a:pathLst>
            </a:custGeom>
            <a:solidFill>
              <a:srgbClr val="FFFFFF"/>
            </a:solidFill>
            <a:ln w="4874" cap="flat">
              <a:noFill/>
              <a:prstDash val="solid"/>
              <a:miter/>
            </a:ln>
          </p:spPr>
          <p:txBody>
            <a:bodyPr rtlCol="1" anchor="ctr"/>
            <a:lstStyle/>
            <a:p>
              <a:endParaRPr lang="fa-IR"/>
            </a:p>
          </p:txBody>
        </p:sp>
        <p:sp>
          <p:nvSpPr>
            <p:cNvPr id="815" name="Freeform: Shape 814">
              <a:extLst>
                <a:ext uri="{FF2B5EF4-FFF2-40B4-BE49-F238E27FC236}">
                  <a16:creationId xmlns:a16="http://schemas.microsoft.com/office/drawing/2014/main" id="{35E1B75B-6622-EC8C-B13B-5A0AF8F6B0C7}"/>
                </a:ext>
              </a:extLst>
            </p:cNvPr>
            <p:cNvSpPr/>
            <p:nvPr/>
          </p:nvSpPr>
          <p:spPr>
            <a:xfrm>
              <a:off x="5835173" y="2478369"/>
              <a:ext cx="45023" cy="38643"/>
            </a:xfrm>
            <a:custGeom>
              <a:avLst/>
              <a:gdLst>
                <a:gd name="connsiteX0" fmla="*/ 45024 w 45023"/>
                <a:gd name="connsiteY0" fmla="*/ 28305 h 38643"/>
                <a:gd name="connsiteX1" fmla="*/ 21078 w 45023"/>
                <a:gd name="connsiteY1" fmla="*/ 38644 h 38643"/>
                <a:gd name="connsiteX2" fmla="*/ 45024 w 45023"/>
                <a:gd name="connsiteY2" fmla="*/ 28305 h 38643"/>
                <a:gd name="connsiteX3" fmla="*/ 45024 w 45023"/>
                <a:gd name="connsiteY3" fmla="*/ 28305 h 38643"/>
              </a:gdLst>
              <a:ahLst/>
              <a:cxnLst>
                <a:cxn ang="0">
                  <a:pos x="connsiteX0" y="connsiteY0"/>
                </a:cxn>
                <a:cxn ang="0">
                  <a:pos x="connsiteX1" y="connsiteY1"/>
                </a:cxn>
                <a:cxn ang="0">
                  <a:pos x="connsiteX2" y="connsiteY2"/>
                </a:cxn>
                <a:cxn ang="0">
                  <a:pos x="connsiteX3" y="connsiteY3"/>
                </a:cxn>
              </a:cxnLst>
              <a:rect l="l" t="t" r="r" b="b"/>
              <a:pathLst>
                <a:path w="45023" h="38643">
                  <a:moveTo>
                    <a:pt x="45024" y="28305"/>
                  </a:moveTo>
                  <a:cubicBezTo>
                    <a:pt x="34051" y="30353"/>
                    <a:pt x="30100" y="32060"/>
                    <a:pt x="21078" y="38644"/>
                  </a:cubicBezTo>
                  <a:cubicBezTo>
                    <a:pt x="-18230" y="16844"/>
                    <a:pt x="1863" y="-30315"/>
                    <a:pt x="45024" y="28305"/>
                  </a:cubicBezTo>
                  <a:lnTo>
                    <a:pt x="45024" y="28305"/>
                  </a:lnTo>
                  <a:close/>
                </a:path>
              </a:pathLst>
            </a:custGeom>
            <a:solidFill>
              <a:srgbClr val="FFFFFF"/>
            </a:solidFill>
            <a:ln w="4874" cap="flat">
              <a:noFill/>
              <a:prstDash val="solid"/>
              <a:miter/>
            </a:ln>
          </p:spPr>
          <p:txBody>
            <a:bodyPr rtlCol="1" anchor="ctr"/>
            <a:lstStyle/>
            <a:p>
              <a:endParaRPr lang="fa-IR"/>
            </a:p>
          </p:txBody>
        </p:sp>
        <p:sp>
          <p:nvSpPr>
            <p:cNvPr id="816" name="Freeform: Shape 815">
              <a:extLst>
                <a:ext uri="{FF2B5EF4-FFF2-40B4-BE49-F238E27FC236}">
                  <a16:creationId xmlns:a16="http://schemas.microsoft.com/office/drawing/2014/main" id="{280894F4-8855-7EC2-40A6-4CA1464CE1CC}"/>
                </a:ext>
              </a:extLst>
            </p:cNvPr>
            <p:cNvSpPr/>
            <p:nvPr/>
          </p:nvSpPr>
          <p:spPr>
            <a:xfrm>
              <a:off x="5668490" y="2364074"/>
              <a:ext cx="139089" cy="176007"/>
            </a:xfrm>
            <a:custGeom>
              <a:avLst/>
              <a:gdLst>
                <a:gd name="connsiteX0" fmla="*/ 139089 w 139089"/>
                <a:gd name="connsiteY0" fmla="*/ 176007 h 176007"/>
                <a:gd name="connsiteX1" fmla="*/ 0 w 139089"/>
                <a:gd name="connsiteY1" fmla="*/ 0 h 176007"/>
                <a:gd name="connsiteX2" fmla="*/ 139089 w 139089"/>
                <a:gd name="connsiteY2" fmla="*/ 145331 h 176007"/>
                <a:gd name="connsiteX3" fmla="*/ 139089 w 139089"/>
                <a:gd name="connsiteY3" fmla="*/ 176007 h 176007"/>
              </a:gdLst>
              <a:ahLst/>
              <a:cxnLst>
                <a:cxn ang="0">
                  <a:pos x="connsiteX0" y="connsiteY0"/>
                </a:cxn>
                <a:cxn ang="0">
                  <a:pos x="connsiteX1" y="connsiteY1"/>
                </a:cxn>
                <a:cxn ang="0">
                  <a:pos x="connsiteX2" y="connsiteY2"/>
                </a:cxn>
                <a:cxn ang="0">
                  <a:pos x="connsiteX3" y="connsiteY3"/>
                </a:cxn>
              </a:cxnLst>
              <a:rect l="l" t="t" r="r" b="b"/>
              <a:pathLst>
                <a:path w="139089" h="176007">
                  <a:moveTo>
                    <a:pt x="139089" y="176007"/>
                  </a:moveTo>
                  <a:cubicBezTo>
                    <a:pt x="116070" y="174885"/>
                    <a:pt x="29798" y="75689"/>
                    <a:pt x="0" y="0"/>
                  </a:cubicBezTo>
                  <a:cubicBezTo>
                    <a:pt x="41795" y="53646"/>
                    <a:pt x="83736" y="105926"/>
                    <a:pt x="139089" y="145331"/>
                  </a:cubicBezTo>
                  <a:lnTo>
                    <a:pt x="139089" y="176007"/>
                  </a:lnTo>
                  <a:close/>
                </a:path>
              </a:pathLst>
            </a:custGeom>
            <a:solidFill>
              <a:srgbClr val="FFFFFF"/>
            </a:solidFill>
            <a:ln w="4874" cap="flat">
              <a:noFill/>
              <a:prstDash val="solid"/>
              <a:miter/>
            </a:ln>
          </p:spPr>
          <p:txBody>
            <a:bodyPr rtlCol="1" anchor="ctr"/>
            <a:lstStyle/>
            <a:p>
              <a:endParaRPr lang="fa-IR"/>
            </a:p>
          </p:txBody>
        </p:sp>
        <p:sp>
          <p:nvSpPr>
            <p:cNvPr id="817" name="Freeform: Shape 816">
              <a:extLst>
                <a:ext uri="{FF2B5EF4-FFF2-40B4-BE49-F238E27FC236}">
                  <a16:creationId xmlns:a16="http://schemas.microsoft.com/office/drawing/2014/main" id="{DB3B7684-17A8-2C4A-A54A-EB5B5530DCAB}"/>
                </a:ext>
              </a:extLst>
            </p:cNvPr>
            <p:cNvSpPr/>
            <p:nvPr/>
          </p:nvSpPr>
          <p:spPr>
            <a:xfrm>
              <a:off x="5654054" y="2282288"/>
              <a:ext cx="170984" cy="219850"/>
            </a:xfrm>
            <a:custGeom>
              <a:avLst/>
              <a:gdLst>
                <a:gd name="connsiteX0" fmla="*/ 0 w 170984"/>
                <a:gd name="connsiteY0" fmla="*/ 0 h 219850"/>
                <a:gd name="connsiteX1" fmla="*/ 170984 w 170984"/>
                <a:gd name="connsiteY1" fmla="*/ 195320 h 219850"/>
                <a:gd name="connsiteX2" fmla="*/ 170984 w 170984"/>
                <a:gd name="connsiteY2" fmla="*/ 219850 h 219850"/>
                <a:gd name="connsiteX3" fmla="*/ 156061 w 170984"/>
                <a:gd name="connsiteY3" fmla="*/ 219850 h 219850"/>
                <a:gd name="connsiteX4" fmla="*/ 49 w 170984"/>
                <a:gd name="connsiteY4" fmla="*/ 0 h 219850"/>
                <a:gd name="connsiteX5" fmla="*/ 49 w 170984"/>
                <a:gd name="connsiteY5" fmla="*/ 0 h 21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984" h="219850">
                  <a:moveTo>
                    <a:pt x="0" y="0"/>
                  </a:moveTo>
                  <a:cubicBezTo>
                    <a:pt x="42429" y="87101"/>
                    <a:pt x="94222" y="142454"/>
                    <a:pt x="170984" y="195320"/>
                  </a:cubicBezTo>
                  <a:lnTo>
                    <a:pt x="170984" y="219850"/>
                  </a:lnTo>
                  <a:lnTo>
                    <a:pt x="156061" y="219850"/>
                  </a:lnTo>
                  <a:cubicBezTo>
                    <a:pt x="59937" y="126312"/>
                    <a:pt x="14679" y="95831"/>
                    <a:pt x="49" y="0"/>
                  </a:cubicBezTo>
                  <a:lnTo>
                    <a:pt x="49" y="0"/>
                  </a:lnTo>
                  <a:close/>
                </a:path>
              </a:pathLst>
            </a:custGeom>
            <a:solidFill>
              <a:srgbClr val="FFFFFF"/>
            </a:solidFill>
            <a:ln w="4874" cap="flat">
              <a:noFill/>
              <a:prstDash val="solid"/>
              <a:miter/>
            </a:ln>
          </p:spPr>
          <p:txBody>
            <a:bodyPr rtlCol="1" anchor="ctr"/>
            <a:lstStyle/>
            <a:p>
              <a:endParaRPr lang="fa-IR"/>
            </a:p>
          </p:txBody>
        </p:sp>
        <p:sp>
          <p:nvSpPr>
            <p:cNvPr id="818" name="Freeform: Shape 817">
              <a:extLst>
                <a:ext uri="{FF2B5EF4-FFF2-40B4-BE49-F238E27FC236}">
                  <a16:creationId xmlns:a16="http://schemas.microsoft.com/office/drawing/2014/main" id="{47E7417C-5722-0A8A-6245-B362DD912C8C}"/>
                </a:ext>
              </a:extLst>
            </p:cNvPr>
            <p:cNvSpPr/>
            <p:nvPr/>
          </p:nvSpPr>
          <p:spPr>
            <a:xfrm>
              <a:off x="5651664" y="2230544"/>
              <a:ext cx="190027" cy="237699"/>
            </a:xfrm>
            <a:custGeom>
              <a:avLst/>
              <a:gdLst>
                <a:gd name="connsiteX0" fmla="*/ 173374 w 190027"/>
                <a:gd name="connsiteY0" fmla="*/ 237700 h 237699"/>
                <a:gd name="connsiteX1" fmla="*/ 0 w 190027"/>
                <a:gd name="connsiteY1" fmla="*/ 0 h 237699"/>
                <a:gd name="connsiteX2" fmla="*/ 190004 w 190027"/>
                <a:gd name="connsiteY2" fmla="*/ 220582 h 237699"/>
                <a:gd name="connsiteX3" fmla="*/ 173374 w 190027"/>
                <a:gd name="connsiteY3" fmla="*/ 237700 h 237699"/>
                <a:gd name="connsiteX4" fmla="*/ 173374 w 190027"/>
                <a:gd name="connsiteY4" fmla="*/ 237700 h 237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27" h="237699">
                  <a:moveTo>
                    <a:pt x="173374" y="237700"/>
                  </a:moveTo>
                  <a:cubicBezTo>
                    <a:pt x="79494" y="159377"/>
                    <a:pt x="12485" y="95148"/>
                    <a:pt x="0" y="0"/>
                  </a:cubicBezTo>
                  <a:cubicBezTo>
                    <a:pt x="42819" y="93685"/>
                    <a:pt x="92759" y="150647"/>
                    <a:pt x="190004" y="220582"/>
                  </a:cubicBezTo>
                  <a:cubicBezTo>
                    <a:pt x="190004" y="238578"/>
                    <a:pt x="191370" y="236578"/>
                    <a:pt x="173374" y="237700"/>
                  </a:cubicBezTo>
                  <a:lnTo>
                    <a:pt x="173374" y="237700"/>
                  </a:lnTo>
                  <a:close/>
                </a:path>
              </a:pathLst>
            </a:custGeom>
            <a:solidFill>
              <a:srgbClr val="FFFFFF"/>
            </a:solidFill>
            <a:ln w="4874" cap="flat">
              <a:noFill/>
              <a:prstDash val="solid"/>
              <a:miter/>
            </a:ln>
          </p:spPr>
          <p:txBody>
            <a:bodyPr rtlCol="1" anchor="ctr"/>
            <a:lstStyle/>
            <a:p>
              <a:endParaRPr lang="fa-IR"/>
            </a:p>
          </p:txBody>
        </p:sp>
        <p:sp>
          <p:nvSpPr>
            <p:cNvPr id="819" name="Freeform: Shape 818">
              <a:extLst>
                <a:ext uri="{FF2B5EF4-FFF2-40B4-BE49-F238E27FC236}">
                  <a16:creationId xmlns:a16="http://schemas.microsoft.com/office/drawing/2014/main" id="{4240F73A-4979-FC8D-2CDB-8E18F11D41B8}"/>
                </a:ext>
              </a:extLst>
            </p:cNvPr>
            <p:cNvSpPr/>
            <p:nvPr/>
          </p:nvSpPr>
          <p:spPr>
            <a:xfrm>
              <a:off x="5656595" y="2146321"/>
              <a:ext cx="206358" cy="288806"/>
            </a:xfrm>
            <a:custGeom>
              <a:avLst/>
              <a:gdLst>
                <a:gd name="connsiteX0" fmla="*/ 20088 w 206358"/>
                <a:gd name="connsiteY0" fmla="*/ 0 h 288806"/>
                <a:gd name="connsiteX1" fmla="*/ 203703 w 206358"/>
                <a:gd name="connsiteY1" fmla="*/ 265840 h 288806"/>
                <a:gd name="connsiteX2" fmla="*/ 186976 w 206358"/>
                <a:gd name="connsiteY2" fmla="*/ 288761 h 288806"/>
                <a:gd name="connsiteX3" fmla="*/ 20039 w 206358"/>
                <a:gd name="connsiteY3" fmla="*/ 0 h 288806"/>
                <a:gd name="connsiteX4" fmla="*/ 20039 w 206358"/>
                <a:gd name="connsiteY4" fmla="*/ 0 h 288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58" h="288806">
                  <a:moveTo>
                    <a:pt x="20088" y="0"/>
                  </a:moveTo>
                  <a:cubicBezTo>
                    <a:pt x="-20829" y="97831"/>
                    <a:pt x="64127" y="192784"/>
                    <a:pt x="203703" y="265840"/>
                  </a:cubicBezTo>
                  <a:cubicBezTo>
                    <a:pt x="208044" y="284469"/>
                    <a:pt x="209751" y="289346"/>
                    <a:pt x="186976" y="288761"/>
                  </a:cubicBezTo>
                  <a:cubicBezTo>
                    <a:pt x="106360" y="248039"/>
                    <a:pt x="-56772" y="77006"/>
                    <a:pt x="20039" y="0"/>
                  </a:cubicBezTo>
                  <a:lnTo>
                    <a:pt x="20039" y="0"/>
                  </a:lnTo>
                  <a:close/>
                </a:path>
              </a:pathLst>
            </a:custGeom>
            <a:solidFill>
              <a:srgbClr val="FFFFFF"/>
            </a:solidFill>
            <a:ln w="4874" cap="flat">
              <a:noFill/>
              <a:prstDash val="solid"/>
              <a:miter/>
            </a:ln>
          </p:spPr>
          <p:txBody>
            <a:bodyPr rtlCol="1" anchor="ctr"/>
            <a:lstStyle/>
            <a:p>
              <a:endParaRPr lang="fa-IR"/>
            </a:p>
          </p:txBody>
        </p:sp>
        <p:sp>
          <p:nvSpPr>
            <p:cNvPr id="820" name="Freeform: Shape 819">
              <a:extLst>
                <a:ext uri="{FF2B5EF4-FFF2-40B4-BE49-F238E27FC236}">
                  <a16:creationId xmlns:a16="http://schemas.microsoft.com/office/drawing/2014/main" id="{11FA4425-60FF-8075-A995-132C786A5C7E}"/>
                </a:ext>
              </a:extLst>
            </p:cNvPr>
            <p:cNvSpPr/>
            <p:nvPr/>
          </p:nvSpPr>
          <p:spPr>
            <a:xfrm>
              <a:off x="6390369" y="2364074"/>
              <a:ext cx="139089" cy="176007"/>
            </a:xfrm>
            <a:custGeom>
              <a:avLst/>
              <a:gdLst>
                <a:gd name="connsiteX0" fmla="*/ 0 w 139089"/>
                <a:gd name="connsiteY0" fmla="*/ 176007 h 176007"/>
                <a:gd name="connsiteX1" fmla="*/ 139089 w 139089"/>
                <a:gd name="connsiteY1" fmla="*/ 0 h 176007"/>
                <a:gd name="connsiteX2" fmla="*/ 0 w 139089"/>
                <a:gd name="connsiteY2" fmla="*/ 145331 h 176007"/>
                <a:gd name="connsiteX3" fmla="*/ 0 w 139089"/>
                <a:gd name="connsiteY3" fmla="*/ 176007 h 176007"/>
              </a:gdLst>
              <a:ahLst/>
              <a:cxnLst>
                <a:cxn ang="0">
                  <a:pos x="connsiteX0" y="connsiteY0"/>
                </a:cxn>
                <a:cxn ang="0">
                  <a:pos x="connsiteX1" y="connsiteY1"/>
                </a:cxn>
                <a:cxn ang="0">
                  <a:pos x="connsiteX2" y="connsiteY2"/>
                </a:cxn>
                <a:cxn ang="0">
                  <a:pos x="connsiteX3" y="connsiteY3"/>
                </a:cxn>
              </a:cxnLst>
              <a:rect l="l" t="t" r="r" b="b"/>
              <a:pathLst>
                <a:path w="139089" h="176007">
                  <a:moveTo>
                    <a:pt x="0" y="176007"/>
                  </a:moveTo>
                  <a:cubicBezTo>
                    <a:pt x="23068" y="174885"/>
                    <a:pt x="109291" y="75689"/>
                    <a:pt x="139089" y="0"/>
                  </a:cubicBezTo>
                  <a:cubicBezTo>
                    <a:pt x="97294" y="53646"/>
                    <a:pt x="55353" y="105926"/>
                    <a:pt x="0" y="145331"/>
                  </a:cubicBezTo>
                  <a:lnTo>
                    <a:pt x="0" y="176007"/>
                  </a:lnTo>
                  <a:close/>
                </a:path>
              </a:pathLst>
            </a:custGeom>
            <a:solidFill>
              <a:srgbClr val="FFFFFF"/>
            </a:solidFill>
            <a:ln w="4874" cap="flat">
              <a:noFill/>
              <a:prstDash val="solid"/>
              <a:miter/>
            </a:ln>
          </p:spPr>
          <p:txBody>
            <a:bodyPr rtlCol="1" anchor="ctr"/>
            <a:lstStyle/>
            <a:p>
              <a:endParaRPr lang="fa-IR"/>
            </a:p>
          </p:txBody>
        </p:sp>
        <p:sp>
          <p:nvSpPr>
            <p:cNvPr id="821" name="Freeform: Shape 820">
              <a:extLst>
                <a:ext uri="{FF2B5EF4-FFF2-40B4-BE49-F238E27FC236}">
                  <a16:creationId xmlns:a16="http://schemas.microsoft.com/office/drawing/2014/main" id="{41329AB4-EDB6-F18C-986C-1F60EB44CF5A}"/>
                </a:ext>
              </a:extLst>
            </p:cNvPr>
            <p:cNvSpPr/>
            <p:nvPr/>
          </p:nvSpPr>
          <p:spPr>
            <a:xfrm>
              <a:off x="6372910" y="2282288"/>
              <a:ext cx="170984" cy="219850"/>
            </a:xfrm>
            <a:custGeom>
              <a:avLst/>
              <a:gdLst>
                <a:gd name="connsiteX0" fmla="*/ 170984 w 170984"/>
                <a:gd name="connsiteY0" fmla="*/ 0 h 219850"/>
                <a:gd name="connsiteX1" fmla="*/ 0 w 170984"/>
                <a:gd name="connsiteY1" fmla="*/ 195320 h 219850"/>
                <a:gd name="connsiteX2" fmla="*/ 0 w 170984"/>
                <a:gd name="connsiteY2" fmla="*/ 219850 h 219850"/>
                <a:gd name="connsiteX3" fmla="*/ 14923 w 170984"/>
                <a:gd name="connsiteY3" fmla="*/ 219850 h 219850"/>
                <a:gd name="connsiteX4" fmla="*/ 170984 w 170984"/>
                <a:gd name="connsiteY4" fmla="*/ 0 h 219850"/>
                <a:gd name="connsiteX5" fmla="*/ 170984 w 170984"/>
                <a:gd name="connsiteY5" fmla="*/ 0 h 21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984" h="219850">
                  <a:moveTo>
                    <a:pt x="170984" y="0"/>
                  </a:moveTo>
                  <a:cubicBezTo>
                    <a:pt x="128555" y="87101"/>
                    <a:pt x="76762" y="142454"/>
                    <a:pt x="0" y="195320"/>
                  </a:cubicBezTo>
                  <a:lnTo>
                    <a:pt x="0" y="219850"/>
                  </a:lnTo>
                  <a:lnTo>
                    <a:pt x="14923" y="219850"/>
                  </a:lnTo>
                  <a:cubicBezTo>
                    <a:pt x="111047" y="126312"/>
                    <a:pt x="156305" y="95831"/>
                    <a:pt x="170984" y="0"/>
                  </a:cubicBezTo>
                  <a:lnTo>
                    <a:pt x="170984" y="0"/>
                  </a:lnTo>
                  <a:close/>
                </a:path>
              </a:pathLst>
            </a:custGeom>
            <a:solidFill>
              <a:srgbClr val="FFFFFF"/>
            </a:solidFill>
            <a:ln w="4874" cap="flat">
              <a:noFill/>
              <a:prstDash val="solid"/>
              <a:miter/>
            </a:ln>
          </p:spPr>
          <p:txBody>
            <a:bodyPr rtlCol="1" anchor="ctr"/>
            <a:lstStyle/>
            <a:p>
              <a:endParaRPr lang="fa-IR"/>
            </a:p>
          </p:txBody>
        </p:sp>
        <p:sp>
          <p:nvSpPr>
            <p:cNvPr id="822" name="Freeform: Shape 821">
              <a:extLst>
                <a:ext uri="{FF2B5EF4-FFF2-40B4-BE49-F238E27FC236}">
                  <a16:creationId xmlns:a16="http://schemas.microsoft.com/office/drawing/2014/main" id="{5F6D84B7-A213-1DE3-115C-7F2065149E96}"/>
                </a:ext>
              </a:extLst>
            </p:cNvPr>
            <p:cNvSpPr/>
            <p:nvPr/>
          </p:nvSpPr>
          <p:spPr>
            <a:xfrm>
              <a:off x="6356256" y="2230544"/>
              <a:ext cx="190027" cy="237699"/>
            </a:xfrm>
            <a:custGeom>
              <a:avLst/>
              <a:gdLst>
                <a:gd name="connsiteX0" fmla="*/ 16654 w 190027"/>
                <a:gd name="connsiteY0" fmla="*/ 237700 h 237699"/>
                <a:gd name="connsiteX1" fmla="*/ 190028 w 190027"/>
                <a:gd name="connsiteY1" fmla="*/ 0 h 237699"/>
                <a:gd name="connsiteX2" fmla="*/ 24 w 190027"/>
                <a:gd name="connsiteY2" fmla="*/ 220582 h 237699"/>
                <a:gd name="connsiteX3" fmla="*/ 16654 w 190027"/>
                <a:gd name="connsiteY3" fmla="*/ 237700 h 237699"/>
                <a:gd name="connsiteX4" fmla="*/ 16654 w 190027"/>
                <a:gd name="connsiteY4" fmla="*/ 237700 h 237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27" h="237699">
                  <a:moveTo>
                    <a:pt x="16654" y="237700"/>
                  </a:moveTo>
                  <a:cubicBezTo>
                    <a:pt x="110534" y="159377"/>
                    <a:pt x="177543" y="95148"/>
                    <a:pt x="190028" y="0"/>
                  </a:cubicBezTo>
                  <a:cubicBezTo>
                    <a:pt x="147209" y="93685"/>
                    <a:pt x="97269" y="150647"/>
                    <a:pt x="24" y="220582"/>
                  </a:cubicBezTo>
                  <a:cubicBezTo>
                    <a:pt x="24" y="238578"/>
                    <a:pt x="-1342" y="236578"/>
                    <a:pt x="16654" y="237700"/>
                  </a:cubicBezTo>
                  <a:lnTo>
                    <a:pt x="16654" y="237700"/>
                  </a:lnTo>
                  <a:close/>
                </a:path>
              </a:pathLst>
            </a:custGeom>
            <a:solidFill>
              <a:srgbClr val="FFFFFF"/>
            </a:solidFill>
            <a:ln w="4874" cap="flat">
              <a:noFill/>
              <a:prstDash val="solid"/>
              <a:miter/>
            </a:ln>
          </p:spPr>
          <p:txBody>
            <a:bodyPr rtlCol="1" anchor="ctr"/>
            <a:lstStyle/>
            <a:p>
              <a:endParaRPr lang="fa-IR"/>
            </a:p>
          </p:txBody>
        </p:sp>
        <p:sp>
          <p:nvSpPr>
            <p:cNvPr id="823" name="Freeform: Shape 822">
              <a:extLst>
                <a:ext uri="{FF2B5EF4-FFF2-40B4-BE49-F238E27FC236}">
                  <a16:creationId xmlns:a16="http://schemas.microsoft.com/office/drawing/2014/main" id="{CEA57B9B-E263-14FD-005D-EE90AB42B7FF}"/>
                </a:ext>
              </a:extLst>
            </p:cNvPr>
            <p:cNvSpPr/>
            <p:nvPr/>
          </p:nvSpPr>
          <p:spPr>
            <a:xfrm>
              <a:off x="6335016" y="2146321"/>
              <a:ext cx="206315" cy="288806"/>
            </a:xfrm>
            <a:custGeom>
              <a:avLst/>
              <a:gdLst>
                <a:gd name="connsiteX0" fmla="*/ 186249 w 206315"/>
                <a:gd name="connsiteY0" fmla="*/ 0 h 288806"/>
                <a:gd name="connsiteX1" fmla="*/ 2634 w 206315"/>
                <a:gd name="connsiteY1" fmla="*/ 265840 h 288806"/>
                <a:gd name="connsiteX2" fmla="*/ 19361 w 206315"/>
                <a:gd name="connsiteY2" fmla="*/ 288761 h 288806"/>
                <a:gd name="connsiteX3" fmla="*/ 186298 w 206315"/>
                <a:gd name="connsiteY3" fmla="*/ 0 h 288806"/>
                <a:gd name="connsiteX4" fmla="*/ 186298 w 206315"/>
                <a:gd name="connsiteY4" fmla="*/ 0 h 288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15" h="288806">
                  <a:moveTo>
                    <a:pt x="186249" y="0"/>
                  </a:moveTo>
                  <a:cubicBezTo>
                    <a:pt x="227166" y="97831"/>
                    <a:pt x="142211" y="192784"/>
                    <a:pt x="2634" y="265840"/>
                  </a:cubicBezTo>
                  <a:cubicBezTo>
                    <a:pt x="-1658" y="284469"/>
                    <a:pt x="-3414" y="289346"/>
                    <a:pt x="19361" y="288761"/>
                  </a:cubicBezTo>
                  <a:cubicBezTo>
                    <a:pt x="99928" y="248039"/>
                    <a:pt x="263060" y="77006"/>
                    <a:pt x="186298" y="0"/>
                  </a:cubicBezTo>
                  <a:lnTo>
                    <a:pt x="186298" y="0"/>
                  </a:lnTo>
                  <a:close/>
                </a:path>
              </a:pathLst>
            </a:custGeom>
            <a:solidFill>
              <a:srgbClr val="FFFFFF"/>
            </a:solidFill>
            <a:ln w="4874" cap="flat">
              <a:noFill/>
              <a:prstDash val="solid"/>
              <a:miter/>
            </a:ln>
          </p:spPr>
          <p:txBody>
            <a:bodyPr rtlCol="1" anchor="ctr"/>
            <a:lstStyle/>
            <a:p>
              <a:endParaRPr lang="fa-IR"/>
            </a:p>
          </p:txBody>
        </p:sp>
        <p:sp>
          <p:nvSpPr>
            <p:cNvPr id="824" name="Freeform: Shape 823">
              <a:extLst>
                <a:ext uri="{FF2B5EF4-FFF2-40B4-BE49-F238E27FC236}">
                  <a16:creationId xmlns:a16="http://schemas.microsoft.com/office/drawing/2014/main" id="{66027194-85D3-FE3D-E52D-4D12B20F56BA}"/>
                </a:ext>
              </a:extLst>
            </p:cNvPr>
            <p:cNvSpPr/>
            <p:nvPr/>
          </p:nvSpPr>
          <p:spPr>
            <a:xfrm>
              <a:off x="5768222" y="2142760"/>
              <a:ext cx="115582" cy="112558"/>
            </a:xfrm>
            <a:custGeom>
              <a:avLst/>
              <a:gdLst>
                <a:gd name="connsiteX0" fmla="*/ 115583 w 115582"/>
                <a:gd name="connsiteY0" fmla="*/ 0 h 112558"/>
                <a:gd name="connsiteX1" fmla="*/ 0 w 115582"/>
                <a:gd name="connsiteY1" fmla="*/ 0 h 112558"/>
                <a:gd name="connsiteX2" fmla="*/ 0 w 115582"/>
                <a:gd name="connsiteY2" fmla="*/ 112559 h 112558"/>
                <a:gd name="connsiteX3" fmla="*/ 115583 w 115582"/>
                <a:gd name="connsiteY3" fmla="*/ 112559 h 112558"/>
                <a:gd name="connsiteX4" fmla="*/ 115583 w 115582"/>
                <a:gd name="connsiteY4" fmla="*/ 0 h 112558"/>
                <a:gd name="connsiteX5" fmla="*/ 39454 w 115582"/>
                <a:gd name="connsiteY5" fmla="*/ 36528 h 112558"/>
                <a:gd name="connsiteX6" fmla="*/ 78957 w 115582"/>
                <a:gd name="connsiteY6" fmla="*/ 36528 h 112558"/>
                <a:gd name="connsiteX7" fmla="*/ 78957 w 115582"/>
                <a:gd name="connsiteY7" fmla="*/ 76957 h 112558"/>
                <a:gd name="connsiteX8" fmla="*/ 39454 w 115582"/>
                <a:gd name="connsiteY8" fmla="*/ 76957 h 112558"/>
                <a:gd name="connsiteX9" fmla="*/ 39454 w 115582"/>
                <a:gd name="connsiteY9" fmla="*/ 36528 h 112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582" h="112558">
                  <a:moveTo>
                    <a:pt x="115583" y="0"/>
                  </a:moveTo>
                  <a:lnTo>
                    <a:pt x="0" y="0"/>
                  </a:lnTo>
                  <a:lnTo>
                    <a:pt x="0" y="112559"/>
                  </a:lnTo>
                  <a:lnTo>
                    <a:pt x="115583" y="112559"/>
                  </a:lnTo>
                  <a:lnTo>
                    <a:pt x="115583" y="0"/>
                  </a:lnTo>
                  <a:close/>
                  <a:moveTo>
                    <a:pt x="39454" y="36528"/>
                  </a:moveTo>
                  <a:lnTo>
                    <a:pt x="78957" y="36528"/>
                  </a:lnTo>
                  <a:lnTo>
                    <a:pt x="78957" y="76957"/>
                  </a:lnTo>
                  <a:lnTo>
                    <a:pt x="39454" y="76957"/>
                  </a:lnTo>
                  <a:lnTo>
                    <a:pt x="39454" y="36528"/>
                  </a:lnTo>
                  <a:close/>
                </a:path>
              </a:pathLst>
            </a:custGeom>
            <a:solidFill>
              <a:srgbClr val="FFFFFF"/>
            </a:solidFill>
            <a:ln w="4874" cap="flat">
              <a:noFill/>
              <a:prstDash val="solid"/>
              <a:miter/>
            </a:ln>
          </p:spPr>
          <p:txBody>
            <a:bodyPr rtlCol="1" anchor="ctr"/>
            <a:lstStyle/>
            <a:p>
              <a:endParaRPr lang="fa-IR"/>
            </a:p>
          </p:txBody>
        </p:sp>
        <p:grpSp>
          <p:nvGrpSpPr>
            <p:cNvPr id="825" name="Graphic 7">
              <a:extLst>
                <a:ext uri="{FF2B5EF4-FFF2-40B4-BE49-F238E27FC236}">
                  <a16:creationId xmlns:a16="http://schemas.microsoft.com/office/drawing/2014/main" id="{85776B8C-CFE9-DF01-EB60-C7E7604C794F}"/>
                </a:ext>
              </a:extLst>
            </p:cNvPr>
            <p:cNvGrpSpPr/>
            <p:nvPr/>
          </p:nvGrpSpPr>
          <p:grpSpPr>
            <a:xfrm>
              <a:off x="5951545" y="1783821"/>
              <a:ext cx="365670" cy="258914"/>
              <a:chOff x="5951545" y="1783821"/>
              <a:chExt cx="365670" cy="258914"/>
            </a:xfrm>
            <a:solidFill>
              <a:srgbClr val="FFFFFF"/>
            </a:solidFill>
          </p:grpSpPr>
          <p:sp>
            <p:nvSpPr>
              <p:cNvPr id="854" name="Freeform: Shape 853">
                <a:extLst>
                  <a:ext uri="{FF2B5EF4-FFF2-40B4-BE49-F238E27FC236}">
                    <a16:creationId xmlns:a16="http://schemas.microsoft.com/office/drawing/2014/main" id="{BA1F85F6-D625-9B1B-0D64-932F6816FC55}"/>
                  </a:ext>
                </a:extLst>
              </p:cNvPr>
              <p:cNvSpPr/>
              <p:nvPr/>
            </p:nvSpPr>
            <p:spPr>
              <a:xfrm>
                <a:off x="6283028" y="1804011"/>
                <a:ext cx="34187" cy="35601"/>
              </a:xfrm>
              <a:custGeom>
                <a:avLst/>
                <a:gdLst>
                  <a:gd name="connsiteX0" fmla="*/ 0 w 34187"/>
                  <a:gd name="connsiteY0" fmla="*/ 0 h 35601"/>
                  <a:gd name="connsiteX1" fmla="*/ 34187 w 34187"/>
                  <a:gd name="connsiteY1" fmla="*/ 0 h 35601"/>
                  <a:gd name="connsiteX2" fmla="*/ 34187 w 34187"/>
                  <a:gd name="connsiteY2" fmla="*/ 35601 h 35601"/>
                  <a:gd name="connsiteX3" fmla="*/ 0 w 34187"/>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4187" h="35601">
                    <a:moveTo>
                      <a:pt x="0" y="0"/>
                    </a:moveTo>
                    <a:lnTo>
                      <a:pt x="34187" y="0"/>
                    </a:lnTo>
                    <a:lnTo>
                      <a:pt x="34187" y="35601"/>
                    </a:lnTo>
                    <a:lnTo>
                      <a:pt x="0" y="35601"/>
                    </a:lnTo>
                    <a:close/>
                  </a:path>
                </a:pathLst>
              </a:custGeom>
              <a:solidFill>
                <a:srgbClr val="FFFFFF"/>
              </a:solidFill>
              <a:ln w="4874" cap="flat">
                <a:noFill/>
                <a:prstDash val="solid"/>
                <a:miter/>
              </a:ln>
            </p:spPr>
            <p:txBody>
              <a:bodyPr rtlCol="1" anchor="ctr"/>
              <a:lstStyle/>
              <a:p>
                <a:endParaRPr lang="fa-IR"/>
              </a:p>
            </p:txBody>
          </p:sp>
          <p:sp>
            <p:nvSpPr>
              <p:cNvPr id="855" name="Freeform: Shape 854">
                <a:extLst>
                  <a:ext uri="{FF2B5EF4-FFF2-40B4-BE49-F238E27FC236}">
                    <a16:creationId xmlns:a16="http://schemas.microsoft.com/office/drawing/2014/main" id="{9FEF69D1-2431-6EDD-D952-02DB8D72DB57}"/>
                  </a:ext>
                </a:extLst>
              </p:cNvPr>
              <p:cNvSpPr/>
              <p:nvPr/>
            </p:nvSpPr>
            <p:spPr>
              <a:xfrm>
                <a:off x="6232796" y="1804450"/>
                <a:ext cx="33796" cy="35113"/>
              </a:xfrm>
              <a:custGeom>
                <a:avLst/>
                <a:gdLst>
                  <a:gd name="connsiteX0" fmla="*/ 0 w 33796"/>
                  <a:gd name="connsiteY0" fmla="*/ 0 h 35113"/>
                  <a:gd name="connsiteX1" fmla="*/ 33797 w 33796"/>
                  <a:gd name="connsiteY1" fmla="*/ 0 h 35113"/>
                  <a:gd name="connsiteX2" fmla="*/ 33797 w 33796"/>
                  <a:gd name="connsiteY2" fmla="*/ 35114 h 35113"/>
                  <a:gd name="connsiteX3" fmla="*/ 0 w 33796"/>
                  <a:gd name="connsiteY3" fmla="*/ 35114 h 35113"/>
                </a:gdLst>
                <a:ahLst/>
                <a:cxnLst>
                  <a:cxn ang="0">
                    <a:pos x="connsiteX0" y="connsiteY0"/>
                  </a:cxn>
                  <a:cxn ang="0">
                    <a:pos x="connsiteX1" y="connsiteY1"/>
                  </a:cxn>
                  <a:cxn ang="0">
                    <a:pos x="connsiteX2" y="connsiteY2"/>
                  </a:cxn>
                  <a:cxn ang="0">
                    <a:pos x="connsiteX3" y="connsiteY3"/>
                  </a:cxn>
                </a:cxnLst>
                <a:rect l="l" t="t" r="r" b="b"/>
                <a:pathLst>
                  <a:path w="33796" h="35113">
                    <a:moveTo>
                      <a:pt x="0" y="0"/>
                    </a:moveTo>
                    <a:lnTo>
                      <a:pt x="33797" y="0"/>
                    </a:lnTo>
                    <a:lnTo>
                      <a:pt x="33797" y="35114"/>
                    </a:lnTo>
                    <a:lnTo>
                      <a:pt x="0" y="35114"/>
                    </a:lnTo>
                    <a:close/>
                  </a:path>
                </a:pathLst>
              </a:custGeom>
              <a:solidFill>
                <a:srgbClr val="FFFFFF"/>
              </a:solidFill>
              <a:ln w="4874" cap="flat">
                <a:noFill/>
                <a:prstDash val="solid"/>
                <a:miter/>
              </a:ln>
            </p:spPr>
            <p:txBody>
              <a:bodyPr rtlCol="1" anchor="ctr"/>
              <a:lstStyle/>
              <a:p>
                <a:endParaRPr lang="fa-IR"/>
              </a:p>
            </p:txBody>
          </p:sp>
          <p:sp>
            <p:nvSpPr>
              <p:cNvPr id="856" name="Freeform: Shape 855">
                <a:extLst>
                  <a:ext uri="{FF2B5EF4-FFF2-40B4-BE49-F238E27FC236}">
                    <a16:creationId xmlns:a16="http://schemas.microsoft.com/office/drawing/2014/main" id="{ED3B6C34-F158-C9F1-9FEA-0AA8E5016AD2}"/>
                  </a:ext>
                </a:extLst>
              </p:cNvPr>
              <p:cNvSpPr/>
              <p:nvPr/>
            </p:nvSpPr>
            <p:spPr>
              <a:xfrm>
                <a:off x="6071614" y="1783821"/>
                <a:ext cx="35650" cy="33699"/>
              </a:xfrm>
              <a:custGeom>
                <a:avLst/>
                <a:gdLst>
                  <a:gd name="connsiteX0" fmla="*/ 0 w 35650"/>
                  <a:gd name="connsiteY0" fmla="*/ 0 h 33699"/>
                  <a:gd name="connsiteX1" fmla="*/ 35650 w 35650"/>
                  <a:gd name="connsiteY1" fmla="*/ 0 h 33699"/>
                  <a:gd name="connsiteX2" fmla="*/ 35650 w 35650"/>
                  <a:gd name="connsiteY2" fmla="*/ 33699 h 33699"/>
                  <a:gd name="connsiteX3" fmla="*/ 0 w 35650"/>
                  <a:gd name="connsiteY3" fmla="*/ 33699 h 33699"/>
                </a:gdLst>
                <a:ahLst/>
                <a:cxnLst>
                  <a:cxn ang="0">
                    <a:pos x="connsiteX0" y="connsiteY0"/>
                  </a:cxn>
                  <a:cxn ang="0">
                    <a:pos x="connsiteX1" y="connsiteY1"/>
                  </a:cxn>
                  <a:cxn ang="0">
                    <a:pos x="connsiteX2" y="connsiteY2"/>
                  </a:cxn>
                  <a:cxn ang="0">
                    <a:pos x="connsiteX3" y="connsiteY3"/>
                  </a:cxn>
                </a:cxnLst>
                <a:rect l="l" t="t" r="r" b="b"/>
                <a:pathLst>
                  <a:path w="35650" h="33699">
                    <a:moveTo>
                      <a:pt x="0" y="0"/>
                    </a:moveTo>
                    <a:lnTo>
                      <a:pt x="35650" y="0"/>
                    </a:lnTo>
                    <a:lnTo>
                      <a:pt x="35650" y="33699"/>
                    </a:lnTo>
                    <a:lnTo>
                      <a:pt x="0" y="33699"/>
                    </a:lnTo>
                    <a:close/>
                  </a:path>
                </a:pathLst>
              </a:custGeom>
              <a:solidFill>
                <a:srgbClr val="FFFFFF"/>
              </a:solidFill>
              <a:ln w="4874" cap="flat">
                <a:noFill/>
                <a:prstDash val="solid"/>
                <a:miter/>
              </a:ln>
            </p:spPr>
            <p:txBody>
              <a:bodyPr rtlCol="1" anchor="ctr"/>
              <a:lstStyle/>
              <a:p>
                <a:endParaRPr lang="fa-IR"/>
              </a:p>
            </p:txBody>
          </p:sp>
          <p:sp>
            <p:nvSpPr>
              <p:cNvPr id="857" name="Freeform: Shape 856">
                <a:extLst>
                  <a:ext uri="{FF2B5EF4-FFF2-40B4-BE49-F238E27FC236}">
                    <a16:creationId xmlns:a16="http://schemas.microsoft.com/office/drawing/2014/main" id="{CDA51C42-AE66-8161-8DC2-1027B53D9668}"/>
                  </a:ext>
                </a:extLst>
              </p:cNvPr>
              <p:cNvSpPr/>
              <p:nvPr/>
            </p:nvSpPr>
            <p:spPr>
              <a:xfrm>
                <a:off x="5951545" y="1785284"/>
                <a:ext cx="345431" cy="257451"/>
              </a:xfrm>
              <a:custGeom>
                <a:avLst/>
                <a:gdLst>
                  <a:gd name="connsiteX0" fmla="*/ 313048 w 345431"/>
                  <a:gd name="connsiteY0" fmla="*/ 154012 h 257451"/>
                  <a:gd name="connsiteX1" fmla="*/ 285835 w 345431"/>
                  <a:gd name="connsiteY1" fmla="*/ 154012 h 257451"/>
                  <a:gd name="connsiteX2" fmla="*/ 285835 w 345431"/>
                  <a:gd name="connsiteY2" fmla="*/ 105585 h 257451"/>
                  <a:gd name="connsiteX3" fmla="*/ 208390 w 345431"/>
                  <a:gd name="connsiteY3" fmla="*/ 105585 h 257451"/>
                  <a:gd name="connsiteX4" fmla="*/ 208390 w 345431"/>
                  <a:gd name="connsiteY4" fmla="*/ 154841 h 257451"/>
                  <a:gd name="connsiteX5" fmla="*/ 158646 w 345431"/>
                  <a:gd name="connsiteY5" fmla="*/ 154841 h 257451"/>
                  <a:gd name="connsiteX6" fmla="*/ 156792 w 345431"/>
                  <a:gd name="connsiteY6" fmla="*/ 154793 h 257451"/>
                  <a:gd name="connsiteX7" fmla="*/ 156792 w 345431"/>
                  <a:gd name="connsiteY7" fmla="*/ 112461 h 257451"/>
                  <a:gd name="connsiteX8" fmla="*/ 258086 w 345431"/>
                  <a:gd name="connsiteY8" fmla="*/ 0 h 257451"/>
                  <a:gd name="connsiteX9" fmla="*/ 230141 w 345431"/>
                  <a:gd name="connsiteY9" fmla="*/ 0 h 257451"/>
                  <a:gd name="connsiteX10" fmla="*/ 156792 w 345431"/>
                  <a:gd name="connsiteY10" fmla="*/ 82566 h 257451"/>
                  <a:gd name="connsiteX11" fmla="*/ 156792 w 345431"/>
                  <a:gd name="connsiteY11" fmla="*/ 44819 h 257451"/>
                  <a:gd name="connsiteX12" fmla="*/ 120606 w 345431"/>
                  <a:gd name="connsiteY12" fmla="*/ 44819 h 257451"/>
                  <a:gd name="connsiteX13" fmla="*/ 120606 w 345431"/>
                  <a:gd name="connsiteY13" fmla="*/ 82176 h 257451"/>
                  <a:gd name="connsiteX14" fmla="*/ 51939 w 345431"/>
                  <a:gd name="connsiteY14" fmla="*/ 0 h 257451"/>
                  <a:gd name="connsiteX15" fmla="*/ 20337 w 345431"/>
                  <a:gd name="connsiteY15" fmla="*/ 0 h 257451"/>
                  <a:gd name="connsiteX16" fmla="*/ 120606 w 345431"/>
                  <a:gd name="connsiteY16" fmla="*/ 112266 h 257451"/>
                  <a:gd name="connsiteX17" fmla="*/ 120606 w 345431"/>
                  <a:gd name="connsiteY17" fmla="*/ 154841 h 257451"/>
                  <a:gd name="connsiteX18" fmla="*/ 25360 w 345431"/>
                  <a:gd name="connsiteY18" fmla="*/ 154841 h 257451"/>
                  <a:gd name="connsiteX19" fmla="*/ 25360 w 345431"/>
                  <a:gd name="connsiteY19" fmla="*/ 239943 h 257451"/>
                  <a:gd name="connsiteX20" fmla="*/ 0 w 345431"/>
                  <a:gd name="connsiteY20" fmla="*/ 239846 h 257451"/>
                  <a:gd name="connsiteX21" fmla="*/ 0 w 345431"/>
                  <a:gd name="connsiteY21" fmla="*/ 257451 h 257451"/>
                  <a:gd name="connsiteX22" fmla="*/ 61839 w 345431"/>
                  <a:gd name="connsiteY22" fmla="*/ 257451 h 257451"/>
                  <a:gd name="connsiteX23" fmla="*/ 61059 w 345431"/>
                  <a:gd name="connsiteY23" fmla="*/ 184981 h 257451"/>
                  <a:gd name="connsiteX24" fmla="*/ 120606 w 345431"/>
                  <a:gd name="connsiteY24" fmla="*/ 184981 h 257451"/>
                  <a:gd name="connsiteX25" fmla="*/ 120606 w 345431"/>
                  <a:gd name="connsiteY25" fmla="*/ 236822 h 257451"/>
                  <a:gd name="connsiteX26" fmla="*/ 156792 w 345431"/>
                  <a:gd name="connsiteY26" fmla="*/ 236822 h 257451"/>
                  <a:gd name="connsiteX27" fmla="*/ 156792 w 345431"/>
                  <a:gd name="connsiteY27" fmla="*/ 184981 h 257451"/>
                  <a:gd name="connsiteX28" fmla="*/ 158158 w 345431"/>
                  <a:gd name="connsiteY28" fmla="*/ 184981 h 257451"/>
                  <a:gd name="connsiteX29" fmla="*/ 208390 w 345431"/>
                  <a:gd name="connsiteY29" fmla="*/ 184834 h 257451"/>
                  <a:gd name="connsiteX30" fmla="*/ 208390 w 345431"/>
                  <a:gd name="connsiteY30" fmla="*/ 234042 h 257451"/>
                  <a:gd name="connsiteX31" fmla="*/ 285201 w 345431"/>
                  <a:gd name="connsiteY31" fmla="*/ 233993 h 257451"/>
                  <a:gd name="connsiteX32" fmla="*/ 285201 w 345431"/>
                  <a:gd name="connsiteY32" fmla="*/ 184395 h 257451"/>
                  <a:gd name="connsiteX33" fmla="*/ 345333 w 345431"/>
                  <a:gd name="connsiteY33" fmla="*/ 184395 h 257451"/>
                  <a:gd name="connsiteX34" fmla="*/ 345431 w 345431"/>
                  <a:gd name="connsiteY34" fmla="*/ 82420 h 257451"/>
                  <a:gd name="connsiteX35" fmla="*/ 312951 w 345431"/>
                  <a:gd name="connsiteY35" fmla="*/ 82420 h 257451"/>
                  <a:gd name="connsiteX36" fmla="*/ 312951 w 345431"/>
                  <a:gd name="connsiteY36" fmla="*/ 154159 h 257451"/>
                  <a:gd name="connsiteX37" fmla="*/ 236140 w 345431"/>
                  <a:gd name="connsiteY37" fmla="*/ 127970 h 257451"/>
                  <a:gd name="connsiteX38" fmla="*/ 261402 w 345431"/>
                  <a:gd name="connsiteY38" fmla="*/ 127970 h 257451"/>
                  <a:gd name="connsiteX39" fmla="*/ 261402 w 345431"/>
                  <a:gd name="connsiteY39" fmla="*/ 154451 h 257451"/>
                  <a:gd name="connsiteX40" fmla="*/ 236140 w 345431"/>
                  <a:gd name="connsiteY40" fmla="*/ 154451 h 257451"/>
                  <a:gd name="connsiteX41" fmla="*/ 236140 w 345431"/>
                  <a:gd name="connsiteY41" fmla="*/ 127970 h 257451"/>
                  <a:gd name="connsiteX42" fmla="*/ 262280 w 345431"/>
                  <a:gd name="connsiteY42" fmla="*/ 208926 h 257451"/>
                  <a:gd name="connsiteX43" fmla="*/ 236042 w 345431"/>
                  <a:gd name="connsiteY43" fmla="*/ 208926 h 257451"/>
                  <a:gd name="connsiteX44" fmla="*/ 236042 w 345431"/>
                  <a:gd name="connsiteY44" fmla="*/ 184737 h 257451"/>
                  <a:gd name="connsiteX45" fmla="*/ 262280 w 345431"/>
                  <a:gd name="connsiteY45" fmla="*/ 184737 h 257451"/>
                  <a:gd name="connsiteX46" fmla="*/ 262280 w 345431"/>
                  <a:gd name="connsiteY46" fmla="*/ 208926 h 25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431" h="257451">
                    <a:moveTo>
                      <a:pt x="313048" y="154012"/>
                    </a:moveTo>
                    <a:lnTo>
                      <a:pt x="285835" y="154012"/>
                    </a:lnTo>
                    <a:cubicBezTo>
                      <a:pt x="285835" y="154012"/>
                      <a:pt x="285835" y="105585"/>
                      <a:pt x="285835" y="105585"/>
                    </a:cubicBezTo>
                    <a:lnTo>
                      <a:pt x="208390" y="105585"/>
                    </a:lnTo>
                    <a:cubicBezTo>
                      <a:pt x="208390" y="105585"/>
                      <a:pt x="208390" y="154841"/>
                      <a:pt x="208390" y="154841"/>
                    </a:cubicBezTo>
                    <a:lnTo>
                      <a:pt x="158646" y="154841"/>
                    </a:lnTo>
                    <a:cubicBezTo>
                      <a:pt x="158646" y="154841"/>
                      <a:pt x="156792" y="154793"/>
                      <a:pt x="156792" y="154793"/>
                    </a:cubicBezTo>
                    <a:lnTo>
                      <a:pt x="156792" y="112461"/>
                    </a:lnTo>
                    <a:cubicBezTo>
                      <a:pt x="205513" y="105536"/>
                      <a:pt x="250331" y="69106"/>
                      <a:pt x="258086" y="0"/>
                    </a:cubicBezTo>
                    <a:lnTo>
                      <a:pt x="230141" y="0"/>
                    </a:lnTo>
                    <a:cubicBezTo>
                      <a:pt x="224045" y="49842"/>
                      <a:pt x="192052" y="76226"/>
                      <a:pt x="156792" y="82566"/>
                    </a:cubicBezTo>
                    <a:lnTo>
                      <a:pt x="156792" y="44819"/>
                    </a:lnTo>
                    <a:lnTo>
                      <a:pt x="120606" y="44819"/>
                    </a:lnTo>
                    <a:lnTo>
                      <a:pt x="120606" y="82176"/>
                    </a:lnTo>
                    <a:cubicBezTo>
                      <a:pt x="83590" y="74812"/>
                      <a:pt x="51598" y="46038"/>
                      <a:pt x="51939" y="0"/>
                    </a:cubicBezTo>
                    <a:lnTo>
                      <a:pt x="20337" y="0"/>
                    </a:lnTo>
                    <a:cubicBezTo>
                      <a:pt x="24433" y="65984"/>
                      <a:pt x="70179" y="104561"/>
                      <a:pt x="120606" y="112266"/>
                    </a:cubicBezTo>
                    <a:lnTo>
                      <a:pt x="120606" y="154841"/>
                    </a:lnTo>
                    <a:lnTo>
                      <a:pt x="25360" y="154841"/>
                    </a:lnTo>
                    <a:cubicBezTo>
                      <a:pt x="25360" y="154841"/>
                      <a:pt x="25360" y="239943"/>
                      <a:pt x="25360" y="239943"/>
                    </a:cubicBezTo>
                    <a:lnTo>
                      <a:pt x="0" y="239846"/>
                    </a:lnTo>
                    <a:lnTo>
                      <a:pt x="0" y="257451"/>
                    </a:lnTo>
                    <a:lnTo>
                      <a:pt x="61839" y="257451"/>
                    </a:lnTo>
                    <a:lnTo>
                      <a:pt x="61059" y="184981"/>
                    </a:lnTo>
                    <a:lnTo>
                      <a:pt x="120606" y="184981"/>
                    </a:lnTo>
                    <a:cubicBezTo>
                      <a:pt x="120606" y="184981"/>
                      <a:pt x="120606" y="236822"/>
                      <a:pt x="120606" y="236822"/>
                    </a:cubicBezTo>
                    <a:lnTo>
                      <a:pt x="156792" y="236822"/>
                    </a:lnTo>
                    <a:lnTo>
                      <a:pt x="156792" y="184981"/>
                    </a:lnTo>
                    <a:lnTo>
                      <a:pt x="158158" y="184981"/>
                    </a:lnTo>
                    <a:cubicBezTo>
                      <a:pt x="158158" y="184981"/>
                      <a:pt x="208390" y="184834"/>
                      <a:pt x="208390" y="184834"/>
                    </a:cubicBezTo>
                    <a:lnTo>
                      <a:pt x="208390" y="234042"/>
                    </a:lnTo>
                    <a:cubicBezTo>
                      <a:pt x="208390" y="234042"/>
                      <a:pt x="285201" y="233993"/>
                      <a:pt x="285201" y="233993"/>
                    </a:cubicBezTo>
                    <a:lnTo>
                      <a:pt x="285201" y="184395"/>
                    </a:lnTo>
                    <a:cubicBezTo>
                      <a:pt x="285201" y="184395"/>
                      <a:pt x="345333" y="184395"/>
                      <a:pt x="345333" y="184395"/>
                    </a:cubicBezTo>
                    <a:lnTo>
                      <a:pt x="345431" y="82420"/>
                    </a:lnTo>
                    <a:lnTo>
                      <a:pt x="312951" y="82420"/>
                    </a:lnTo>
                    <a:lnTo>
                      <a:pt x="312951" y="154159"/>
                    </a:lnTo>
                    <a:close/>
                    <a:moveTo>
                      <a:pt x="236140" y="127970"/>
                    </a:moveTo>
                    <a:lnTo>
                      <a:pt x="261402" y="127970"/>
                    </a:lnTo>
                    <a:lnTo>
                      <a:pt x="261402" y="154451"/>
                    </a:lnTo>
                    <a:lnTo>
                      <a:pt x="236140" y="154451"/>
                    </a:lnTo>
                    <a:lnTo>
                      <a:pt x="236140" y="127970"/>
                    </a:lnTo>
                    <a:close/>
                    <a:moveTo>
                      <a:pt x="262280" y="208926"/>
                    </a:moveTo>
                    <a:lnTo>
                      <a:pt x="236042" y="208926"/>
                    </a:lnTo>
                    <a:lnTo>
                      <a:pt x="236042" y="184737"/>
                    </a:lnTo>
                    <a:lnTo>
                      <a:pt x="262280" y="184737"/>
                    </a:lnTo>
                    <a:lnTo>
                      <a:pt x="262280" y="208926"/>
                    </a:lnTo>
                    <a:close/>
                  </a:path>
                </a:pathLst>
              </a:custGeom>
              <a:solidFill>
                <a:srgbClr val="FFFFFF"/>
              </a:solidFill>
              <a:ln w="4874" cap="flat">
                <a:noFill/>
                <a:prstDash val="solid"/>
                <a:miter/>
              </a:ln>
            </p:spPr>
            <p:txBody>
              <a:bodyPr rtlCol="1" anchor="ctr"/>
              <a:lstStyle/>
              <a:p>
                <a:endParaRPr lang="fa-IR"/>
              </a:p>
            </p:txBody>
          </p:sp>
        </p:grpSp>
        <p:sp>
          <p:nvSpPr>
            <p:cNvPr id="826" name="Freeform: Shape 825">
              <a:extLst>
                <a:ext uri="{FF2B5EF4-FFF2-40B4-BE49-F238E27FC236}">
                  <a16:creationId xmlns:a16="http://schemas.microsoft.com/office/drawing/2014/main" id="{FE67FB06-1FAC-4262-3087-3770960898A5}"/>
                </a:ext>
              </a:extLst>
            </p:cNvPr>
            <p:cNvSpPr/>
            <p:nvPr/>
          </p:nvSpPr>
          <p:spPr>
            <a:xfrm>
              <a:off x="6007378" y="2498857"/>
              <a:ext cx="28582" cy="50685"/>
            </a:xfrm>
            <a:custGeom>
              <a:avLst/>
              <a:gdLst>
                <a:gd name="connsiteX0" fmla="*/ 1374 w 28582"/>
                <a:gd name="connsiteY0" fmla="*/ 48295 h 50685"/>
                <a:gd name="connsiteX1" fmla="*/ 27611 w 28582"/>
                <a:gd name="connsiteY1" fmla="*/ 47027 h 50685"/>
                <a:gd name="connsiteX2" fmla="*/ 3910 w 28582"/>
                <a:gd name="connsiteY2" fmla="*/ 50441 h 50685"/>
                <a:gd name="connsiteX3" fmla="*/ 1325 w 28582"/>
                <a:gd name="connsiteY3" fmla="*/ 48295 h 50685"/>
                <a:gd name="connsiteX4" fmla="*/ 1325 w 28582"/>
                <a:gd name="connsiteY4" fmla="*/ 48295 h 5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82" h="50685">
                  <a:moveTo>
                    <a:pt x="1374" y="48295"/>
                  </a:moveTo>
                  <a:cubicBezTo>
                    <a:pt x="-8185" y="-19103"/>
                    <a:pt x="35561" y="-12617"/>
                    <a:pt x="27611" y="47027"/>
                  </a:cubicBezTo>
                  <a:cubicBezTo>
                    <a:pt x="27611" y="47222"/>
                    <a:pt x="11761" y="51660"/>
                    <a:pt x="3910" y="50441"/>
                  </a:cubicBezTo>
                  <a:cubicBezTo>
                    <a:pt x="837" y="49953"/>
                    <a:pt x="1910" y="52294"/>
                    <a:pt x="1325" y="48295"/>
                  </a:cubicBezTo>
                  <a:lnTo>
                    <a:pt x="1325" y="48295"/>
                  </a:lnTo>
                  <a:close/>
                </a:path>
              </a:pathLst>
            </a:custGeom>
            <a:solidFill>
              <a:srgbClr val="FFFFFF"/>
            </a:solidFill>
            <a:ln w="4874" cap="flat">
              <a:noFill/>
              <a:prstDash val="solid"/>
              <a:miter/>
            </a:ln>
          </p:spPr>
          <p:txBody>
            <a:bodyPr rtlCol="1" anchor="ctr"/>
            <a:lstStyle/>
            <a:p>
              <a:endParaRPr lang="fa-IR"/>
            </a:p>
          </p:txBody>
        </p:sp>
        <p:sp>
          <p:nvSpPr>
            <p:cNvPr id="827" name="Freeform: Shape 826">
              <a:extLst>
                <a:ext uri="{FF2B5EF4-FFF2-40B4-BE49-F238E27FC236}">
                  <a16:creationId xmlns:a16="http://schemas.microsoft.com/office/drawing/2014/main" id="{E7158B1C-BE72-61FA-E117-F2D2398AC1EF}"/>
                </a:ext>
              </a:extLst>
            </p:cNvPr>
            <p:cNvSpPr/>
            <p:nvPr/>
          </p:nvSpPr>
          <p:spPr>
            <a:xfrm>
              <a:off x="5974776" y="2548689"/>
              <a:ext cx="39047" cy="32845"/>
            </a:xfrm>
            <a:custGeom>
              <a:avLst/>
              <a:gdLst>
                <a:gd name="connsiteX0" fmla="*/ 39047 w 39047"/>
                <a:gd name="connsiteY0" fmla="*/ 29480 h 32845"/>
                <a:gd name="connsiteX1" fmla="*/ 32 w 39047"/>
                <a:gd name="connsiteY1" fmla="*/ 32845 h 32845"/>
                <a:gd name="connsiteX2" fmla="*/ 39047 w 39047"/>
                <a:gd name="connsiteY2" fmla="*/ 29480 h 32845"/>
                <a:gd name="connsiteX3" fmla="*/ 39047 w 39047"/>
                <a:gd name="connsiteY3" fmla="*/ 29480 h 32845"/>
              </a:gdLst>
              <a:ahLst/>
              <a:cxnLst>
                <a:cxn ang="0">
                  <a:pos x="connsiteX0" y="connsiteY0"/>
                </a:cxn>
                <a:cxn ang="0">
                  <a:pos x="connsiteX1" y="connsiteY1"/>
                </a:cxn>
                <a:cxn ang="0">
                  <a:pos x="connsiteX2" y="connsiteY2"/>
                </a:cxn>
                <a:cxn ang="0">
                  <a:pos x="connsiteX3" y="connsiteY3"/>
                </a:cxn>
              </a:cxnLst>
              <a:rect l="l" t="t" r="r" b="b"/>
              <a:pathLst>
                <a:path w="39047" h="32845">
                  <a:moveTo>
                    <a:pt x="39047" y="29480"/>
                  </a:moveTo>
                  <a:lnTo>
                    <a:pt x="32" y="32845"/>
                  </a:lnTo>
                  <a:cubicBezTo>
                    <a:pt x="-1187" y="-25092"/>
                    <a:pt x="32707" y="6656"/>
                    <a:pt x="39047" y="29480"/>
                  </a:cubicBezTo>
                  <a:lnTo>
                    <a:pt x="39047" y="29480"/>
                  </a:lnTo>
                  <a:close/>
                </a:path>
              </a:pathLst>
            </a:custGeom>
            <a:solidFill>
              <a:srgbClr val="FFFFFF"/>
            </a:solidFill>
            <a:ln w="4874" cap="flat">
              <a:noFill/>
              <a:prstDash val="solid"/>
              <a:miter/>
            </a:ln>
          </p:spPr>
          <p:txBody>
            <a:bodyPr rtlCol="1" anchor="ctr"/>
            <a:lstStyle/>
            <a:p>
              <a:endParaRPr lang="fa-IR"/>
            </a:p>
          </p:txBody>
        </p:sp>
        <p:sp>
          <p:nvSpPr>
            <p:cNvPr id="828" name="Freeform: Shape 827">
              <a:extLst>
                <a:ext uri="{FF2B5EF4-FFF2-40B4-BE49-F238E27FC236}">
                  <a16:creationId xmlns:a16="http://schemas.microsoft.com/office/drawing/2014/main" id="{23DE0E3B-06CF-CB65-A6A1-6FDA9C2AE5C0}"/>
                </a:ext>
              </a:extLst>
            </p:cNvPr>
            <p:cNvSpPr/>
            <p:nvPr/>
          </p:nvSpPr>
          <p:spPr>
            <a:xfrm>
              <a:off x="5953748" y="2492743"/>
              <a:ext cx="44664" cy="58945"/>
            </a:xfrm>
            <a:custGeom>
              <a:avLst/>
              <a:gdLst>
                <a:gd name="connsiteX0" fmla="*/ 44664 w 44664"/>
                <a:gd name="connsiteY0" fmla="*/ 40901 h 58945"/>
                <a:gd name="connsiteX1" fmla="*/ 14818 w 44664"/>
                <a:gd name="connsiteY1" fmla="*/ 58945 h 58945"/>
                <a:gd name="connsiteX2" fmla="*/ 44664 w 44664"/>
                <a:gd name="connsiteY2" fmla="*/ 40901 h 58945"/>
                <a:gd name="connsiteX3" fmla="*/ 44664 w 44664"/>
                <a:gd name="connsiteY3" fmla="*/ 40901 h 58945"/>
              </a:gdLst>
              <a:ahLst/>
              <a:cxnLst>
                <a:cxn ang="0">
                  <a:pos x="connsiteX0" y="connsiteY0"/>
                </a:cxn>
                <a:cxn ang="0">
                  <a:pos x="connsiteX1" y="connsiteY1"/>
                </a:cxn>
                <a:cxn ang="0">
                  <a:pos x="connsiteX2" y="connsiteY2"/>
                </a:cxn>
                <a:cxn ang="0">
                  <a:pos x="connsiteX3" y="connsiteY3"/>
                </a:cxn>
              </a:cxnLst>
              <a:rect l="l" t="t" r="r" b="b"/>
              <a:pathLst>
                <a:path w="44664" h="58945">
                  <a:moveTo>
                    <a:pt x="44664" y="40901"/>
                  </a:moveTo>
                  <a:cubicBezTo>
                    <a:pt x="30960" y="37487"/>
                    <a:pt x="23791" y="41535"/>
                    <a:pt x="14818" y="58945"/>
                  </a:cubicBezTo>
                  <a:cubicBezTo>
                    <a:pt x="-20442" y="666"/>
                    <a:pt x="14428" y="-29570"/>
                    <a:pt x="44664" y="40901"/>
                  </a:cubicBezTo>
                  <a:lnTo>
                    <a:pt x="44664" y="40901"/>
                  </a:lnTo>
                  <a:close/>
                </a:path>
              </a:pathLst>
            </a:custGeom>
            <a:solidFill>
              <a:srgbClr val="FFFFFF"/>
            </a:solidFill>
            <a:ln w="4874" cap="flat">
              <a:noFill/>
              <a:prstDash val="solid"/>
              <a:miter/>
            </a:ln>
          </p:spPr>
          <p:txBody>
            <a:bodyPr rtlCol="1" anchor="ctr"/>
            <a:lstStyle/>
            <a:p>
              <a:endParaRPr lang="fa-IR"/>
            </a:p>
          </p:txBody>
        </p:sp>
        <p:sp>
          <p:nvSpPr>
            <p:cNvPr id="829" name="Freeform: Shape 828">
              <a:extLst>
                <a:ext uri="{FF2B5EF4-FFF2-40B4-BE49-F238E27FC236}">
                  <a16:creationId xmlns:a16="http://schemas.microsoft.com/office/drawing/2014/main" id="{39CC1CC8-C0BD-932A-7189-1473E6B79E9B}"/>
                </a:ext>
              </a:extLst>
            </p:cNvPr>
            <p:cNvSpPr/>
            <p:nvPr/>
          </p:nvSpPr>
          <p:spPr>
            <a:xfrm>
              <a:off x="5964854" y="2451546"/>
              <a:ext cx="53797" cy="57810"/>
            </a:xfrm>
            <a:custGeom>
              <a:avLst/>
              <a:gdLst>
                <a:gd name="connsiteX0" fmla="*/ 53797 w 53797"/>
                <a:gd name="connsiteY0" fmla="*/ 28451 h 57810"/>
                <a:gd name="connsiteX1" fmla="*/ 33558 w 53797"/>
                <a:gd name="connsiteY1" fmla="*/ 57810 h 57810"/>
                <a:gd name="connsiteX2" fmla="*/ 53797 w 53797"/>
                <a:gd name="connsiteY2" fmla="*/ 28451 h 57810"/>
                <a:gd name="connsiteX3" fmla="*/ 53797 w 53797"/>
                <a:gd name="connsiteY3" fmla="*/ 28451 h 57810"/>
              </a:gdLst>
              <a:ahLst/>
              <a:cxnLst>
                <a:cxn ang="0">
                  <a:pos x="connsiteX0" y="connsiteY0"/>
                </a:cxn>
                <a:cxn ang="0">
                  <a:pos x="connsiteX1" y="connsiteY1"/>
                </a:cxn>
                <a:cxn ang="0">
                  <a:pos x="connsiteX2" y="connsiteY2"/>
                </a:cxn>
                <a:cxn ang="0">
                  <a:pos x="connsiteX3" y="connsiteY3"/>
                </a:cxn>
              </a:cxnLst>
              <a:rect l="l" t="t" r="r" b="b"/>
              <a:pathLst>
                <a:path w="53797" h="57810">
                  <a:moveTo>
                    <a:pt x="53797" y="28451"/>
                  </a:moveTo>
                  <a:cubicBezTo>
                    <a:pt x="35167" y="35181"/>
                    <a:pt x="38337" y="39132"/>
                    <a:pt x="33558" y="57810"/>
                  </a:cubicBezTo>
                  <a:cubicBezTo>
                    <a:pt x="-19113" y="11675"/>
                    <a:pt x="-7847" y="-29486"/>
                    <a:pt x="53797" y="28451"/>
                  </a:cubicBezTo>
                  <a:lnTo>
                    <a:pt x="53797" y="28451"/>
                  </a:lnTo>
                  <a:close/>
                </a:path>
              </a:pathLst>
            </a:custGeom>
            <a:solidFill>
              <a:srgbClr val="FFFFFF"/>
            </a:solidFill>
            <a:ln w="4874" cap="flat">
              <a:noFill/>
              <a:prstDash val="solid"/>
              <a:miter/>
            </a:ln>
          </p:spPr>
          <p:txBody>
            <a:bodyPr rtlCol="1" anchor="ctr"/>
            <a:lstStyle/>
            <a:p>
              <a:endParaRPr lang="fa-IR"/>
            </a:p>
          </p:txBody>
        </p:sp>
        <p:sp>
          <p:nvSpPr>
            <p:cNvPr id="830" name="Freeform: Shape 829">
              <a:extLst>
                <a:ext uri="{FF2B5EF4-FFF2-40B4-BE49-F238E27FC236}">
                  <a16:creationId xmlns:a16="http://schemas.microsoft.com/office/drawing/2014/main" id="{A4CB7549-80B6-FC23-E45C-8FC80BE753D3}"/>
                </a:ext>
              </a:extLst>
            </p:cNvPr>
            <p:cNvSpPr/>
            <p:nvPr/>
          </p:nvSpPr>
          <p:spPr>
            <a:xfrm>
              <a:off x="5916185" y="2422111"/>
              <a:ext cx="41065" cy="40085"/>
            </a:xfrm>
            <a:custGeom>
              <a:avLst/>
              <a:gdLst>
                <a:gd name="connsiteX0" fmla="*/ 41066 w 41065"/>
                <a:gd name="connsiteY0" fmla="*/ 12434 h 40085"/>
                <a:gd name="connsiteX1" fmla="*/ 37945 w 41065"/>
                <a:gd name="connsiteY1" fmla="*/ 40086 h 40085"/>
                <a:gd name="connsiteX2" fmla="*/ 41066 w 41065"/>
                <a:gd name="connsiteY2" fmla="*/ 12434 h 40085"/>
                <a:gd name="connsiteX3" fmla="*/ 41066 w 41065"/>
                <a:gd name="connsiteY3" fmla="*/ 12434 h 40085"/>
              </a:gdLst>
              <a:ahLst/>
              <a:cxnLst>
                <a:cxn ang="0">
                  <a:pos x="connsiteX0" y="connsiteY0"/>
                </a:cxn>
                <a:cxn ang="0">
                  <a:pos x="connsiteX1" y="connsiteY1"/>
                </a:cxn>
                <a:cxn ang="0">
                  <a:pos x="connsiteX2" y="connsiteY2"/>
                </a:cxn>
                <a:cxn ang="0">
                  <a:pos x="connsiteX3" y="connsiteY3"/>
                </a:cxn>
              </a:cxnLst>
              <a:rect l="l" t="t" r="r" b="b"/>
              <a:pathLst>
                <a:path w="41065" h="40085">
                  <a:moveTo>
                    <a:pt x="41066" y="12434"/>
                  </a:moveTo>
                  <a:cubicBezTo>
                    <a:pt x="-26918" y="-23460"/>
                    <a:pt x="2148" y="28625"/>
                    <a:pt x="37945" y="40086"/>
                  </a:cubicBezTo>
                  <a:cubicBezTo>
                    <a:pt x="33360" y="24821"/>
                    <a:pt x="33263" y="21407"/>
                    <a:pt x="41066" y="12434"/>
                  </a:cubicBezTo>
                  <a:lnTo>
                    <a:pt x="41066" y="12434"/>
                  </a:lnTo>
                  <a:close/>
                </a:path>
              </a:pathLst>
            </a:custGeom>
            <a:solidFill>
              <a:srgbClr val="FFFFFF"/>
            </a:solidFill>
            <a:ln w="4874" cap="flat">
              <a:noFill/>
              <a:prstDash val="solid"/>
              <a:miter/>
            </a:ln>
          </p:spPr>
          <p:txBody>
            <a:bodyPr rtlCol="1" anchor="ctr"/>
            <a:lstStyle/>
            <a:p>
              <a:endParaRPr lang="fa-IR"/>
            </a:p>
          </p:txBody>
        </p:sp>
        <p:sp>
          <p:nvSpPr>
            <p:cNvPr id="831" name="Freeform: Shape 830">
              <a:extLst>
                <a:ext uri="{FF2B5EF4-FFF2-40B4-BE49-F238E27FC236}">
                  <a16:creationId xmlns:a16="http://schemas.microsoft.com/office/drawing/2014/main" id="{B2EB5C94-1636-F251-6B98-C02801795B7F}"/>
                </a:ext>
              </a:extLst>
            </p:cNvPr>
            <p:cNvSpPr/>
            <p:nvPr/>
          </p:nvSpPr>
          <p:spPr>
            <a:xfrm>
              <a:off x="5912085" y="2454750"/>
              <a:ext cx="52481" cy="52557"/>
            </a:xfrm>
            <a:custGeom>
              <a:avLst/>
              <a:gdLst>
                <a:gd name="connsiteX0" fmla="*/ 33705 w 52481"/>
                <a:gd name="connsiteY0" fmla="*/ 52558 h 52557"/>
                <a:gd name="connsiteX1" fmla="*/ 52481 w 52481"/>
                <a:gd name="connsiteY1" fmla="*/ 27637 h 52557"/>
                <a:gd name="connsiteX2" fmla="*/ 33705 w 52481"/>
                <a:gd name="connsiteY2" fmla="*/ 52558 h 52557"/>
                <a:gd name="connsiteX3" fmla="*/ 33705 w 52481"/>
                <a:gd name="connsiteY3" fmla="*/ 52558 h 52557"/>
              </a:gdLst>
              <a:ahLst/>
              <a:cxnLst>
                <a:cxn ang="0">
                  <a:pos x="connsiteX0" y="connsiteY0"/>
                </a:cxn>
                <a:cxn ang="0">
                  <a:pos x="connsiteX1" y="connsiteY1"/>
                </a:cxn>
                <a:cxn ang="0">
                  <a:pos x="connsiteX2" y="connsiteY2"/>
                </a:cxn>
                <a:cxn ang="0">
                  <a:pos x="connsiteX3" y="connsiteY3"/>
                </a:cxn>
              </a:cxnLst>
              <a:rect l="l" t="t" r="r" b="b"/>
              <a:pathLst>
                <a:path w="52481" h="52557">
                  <a:moveTo>
                    <a:pt x="33705" y="52558"/>
                  </a:moveTo>
                  <a:cubicBezTo>
                    <a:pt x="-15551" y="9349"/>
                    <a:pt x="-12089" y="-27179"/>
                    <a:pt x="52481" y="27637"/>
                  </a:cubicBezTo>
                  <a:cubicBezTo>
                    <a:pt x="37119" y="35781"/>
                    <a:pt x="37022" y="35489"/>
                    <a:pt x="33705" y="52558"/>
                  </a:cubicBezTo>
                  <a:lnTo>
                    <a:pt x="33705" y="52558"/>
                  </a:lnTo>
                  <a:close/>
                </a:path>
              </a:pathLst>
            </a:custGeom>
            <a:solidFill>
              <a:srgbClr val="FFFFFF"/>
            </a:solidFill>
            <a:ln w="4874" cap="flat">
              <a:noFill/>
              <a:prstDash val="solid"/>
              <a:miter/>
            </a:ln>
          </p:spPr>
          <p:txBody>
            <a:bodyPr rtlCol="1" anchor="ctr"/>
            <a:lstStyle/>
            <a:p>
              <a:endParaRPr lang="fa-IR"/>
            </a:p>
          </p:txBody>
        </p:sp>
        <p:sp>
          <p:nvSpPr>
            <p:cNvPr id="832" name="Freeform: Shape 831">
              <a:extLst>
                <a:ext uri="{FF2B5EF4-FFF2-40B4-BE49-F238E27FC236}">
                  <a16:creationId xmlns:a16="http://schemas.microsoft.com/office/drawing/2014/main" id="{79ED6FF2-8EA6-7CCA-D263-0A609BDB53E6}"/>
                </a:ext>
              </a:extLst>
            </p:cNvPr>
            <p:cNvSpPr/>
            <p:nvPr/>
          </p:nvSpPr>
          <p:spPr>
            <a:xfrm>
              <a:off x="6161940" y="2498857"/>
              <a:ext cx="28628" cy="50685"/>
            </a:xfrm>
            <a:custGeom>
              <a:avLst/>
              <a:gdLst>
                <a:gd name="connsiteX0" fmla="*/ 27257 w 28628"/>
                <a:gd name="connsiteY0" fmla="*/ 48295 h 50685"/>
                <a:gd name="connsiteX1" fmla="*/ 970 w 28628"/>
                <a:gd name="connsiteY1" fmla="*/ 47027 h 50685"/>
                <a:gd name="connsiteX2" fmla="*/ 24672 w 28628"/>
                <a:gd name="connsiteY2" fmla="*/ 50441 h 50685"/>
                <a:gd name="connsiteX3" fmla="*/ 27257 w 28628"/>
                <a:gd name="connsiteY3" fmla="*/ 48295 h 50685"/>
                <a:gd name="connsiteX4" fmla="*/ 27257 w 28628"/>
                <a:gd name="connsiteY4" fmla="*/ 48295 h 5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8" h="50685">
                  <a:moveTo>
                    <a:pt x="27257" y="48295"/>
                  </a:moveTo>
                  <a:cubicBezTo>
                    <a:pt x="36815" y="-19103"/>
                    <a:pt x="-6979" y="-12617"/>
                    <a:pt x="970" y="47027"/>
                  </a:cubicBezTo>
                  <a:cubicBezTo>
                    <a:pt x="970" y="47222"/>
                    <a:pt x="16820" y="51660"/>
                    <a:pt x="24672" y="50441"/>
                  </a:cubicBezTo>
                  <a:cubicBezTo>
                    <a:pt x="27744" y="49953"/>
                    <a:pt x="26672" y="52294"/>
                    <a:pt x="27257" y="48295"/>
                  </a:cubicBezTo>
                  <a:lnTo>
                    <a:pt x="27257" y="48295"/>
                  </a:lnTo>
                  <a:close/>
                </a:path>
              </a:pathLst>
            </a:custGeom>
            <a:solidFill>
              <a:srgbClr val="FFFFFF"/>
            </a:solidFill>
            <a:ln w="4874" cap="flat">
              <a:noFill/>
              <a:prstDash val="solid"/>
              <a:miter/>
            </a:ln>
          </p:spPr>
          <p:txBody>
            <a:bodyPr rtlCol="1" anchor="ctr"/>
            <a:lstStyle/>
            <a:p>
              <a:endParaRPr lang="fa-IR"/>
            </a:p>
          </p:txBody>
        </p:sp>
        <p:sp>
          <p:nvSpPr>
            <p:cNvPr id="833" name="Freeform: Shape 832">
              <a:extLst>
                <a:ext uri="{FF2B5EF4-FFF2-40B4-BE49-F238E27FC236}">
                  <a16:creationId xmlns:a16="http://schemas.microsoft.com/office/drawing/2014/main" id="{7B086D3C-BF16-9197-17B3-653510282D9B}"/>
                </a:ext>
              </a:extLst>
            </p:cNvPr>
            <p:cNvSpPr/>
            <p:nvPr/>
          </p:nvSpPr>
          <p:spPr>
            <a:xfrm>
              <a:off x="6184125" y="2548689"/>
              <a:ext cx="39047" cy="32845"/>
            </a:xfrm>
            <a:custGeom>
              <a:avLst/>
              <a:gdLst>
                <a:gd name="connsiteX0" fmla="*/ 0 w 39047"/>
                <a:gd name="connsiteY0" fmla="*/ 29480 h 32845"/>
                <a:gd name="connsiteX1" fmla="*/ 39015 w 39047"/>
                <a:gd name="connsiteY1" fmla="*/ 32845 h 32845"/>
                <a:gd name="connsiteX2" fmla="*/ 0 w 39047"/>
                <a:gd name="connsiteY2" fmla="*/ 29480 h 32845"/>
                <a:gd name="connsiteX3" fmla="*/ 0 w 39047"/>
                <a:gd name="connsiteY3" fmla="*/ 29480 h 32845"/>
              </a:gdLst>
              <a:ahLst/>
              <a:cxnLst>
                <a:cxn ang="0">
                  <a:pos x="connsiteX0" y="connsiteY0"/>
                </a:cxn>
                <a:cxn ang="0">
                  <a:pos x="connsiteX1" y="connsiteY1"/>
                </a:cxn>
                <a:cxn ang="0">
                  <a:pos x="connsiteX2" y="connsiteY2"/>
                </a:cxn>
                <a:cxn ang="0">
                  <a:pos x="connsiteX3" y="connsiteY3"/>
                </a:cxn>
              </a:cxnLst>
              <a:rect l="l" t="t" r="r" b="b"/>
              <a:pathLst>
                <a:path w="39047" h="32845">
                  <a:moveTo>
                    <a:pt x="0" y="29480"/>
                  </a:moveTo>
                  <a:lnTo>
                    <a:pt x="39015" y="32845"/>
                  </a:lnTo>
                  <a:cubicBezTo>
                    <a:pt x="40234" y="-25092"/>
                    <a:pt x="6340" y="6656"/>
                    <a:pt x="0" y="29480"/>
                  </a:cubicBezTo>
                  <a:lnTo>
                    <a:pt x="0" y="29480"/>
                  </a:lnTo>
                  <a:close/>
                </a:path>
              </a:pathLst>
            </a:custGeom>
            <a:solidFill>
              <a:srgbClr val="FFFFFF"/>
            </a:solidFill>
            <a:ln w="4874" cap="flat">
              <a:noFill/>
              <a:prstDash val="solid"/>
              <a:miter/>
            </a:ln>
          </p:spPr>
          <p:txBody>
            <a:bodyPr rtlCol="1" anchor="ctr"/>
            <a:lstStyle/>
            <a:p>
              <a:endParaRPr lang="fa-IR"/>
            </a:p>
          </p:txBody>
        </p:sp>
        <p:sp>
          <p:nvSpPr>
            <p:cNvPr id="834" name="Freeform: Shape 833">
              <a:extLst>
                <a:ext uri="{FF2B5EF4-FFF2-40B4-BE49-F238E27FC236}">
                  <a16:creationId xmlns:a16="http://schemas.microsoft.com/office/drawing/2014/main" id="{F99B0A82-5C1D-AEA0-E2AB-21031723FE8B}"/>
                </a:ext>
              </a:extLst>
            </p:cNvPr>
            <p:cNvSpPr/>
            <p:nvPr/>
          </p:nvSpPr>
          <p:spPr>
            <a:xfrm>
              <a:off x="6199536" y="2492743"/>
              <a:ext cx="44664" cy="58945"/>
            </a:xfrm>
            <a:custGeom>
              <a:avLst/>
              <a:gdLst>
                <a:gd name="connsiteX0" fmla="*/ 0 w 44664"/>
                <a:gd name="connsiteY0" fmla="*/ 40901 h 58945"/>
                <a:gd name="connsiteX1" fmla="*/ 29847 w 44664"/>
                <a:gd name="connsiteY1" fmla="*/ 58945 h 58945"/>
                <a:gd name="connsiteX2" fmla="*/ 0 w 44664"/>
                <a:gd name="connsiteY2" fmla="*/ 40901 h 58945"/>
                <a:gd name="connsiteX3" fmla="*/ 0 w 44664"/>
                <a:gd name="connsiteY3" fmla="*/ 40901 h 58945"/>
              </a:gdLst>
              <a:ahLst/>
              <a:cxnLst>
                <a:cxn ang="0">
                  <a:pos x="connsiteX0" y="connsiteY0"/>
                </a:cxn>
                <a:cxn ang="0">
                  <a:pos x="connsiteX1" y="connsiteY1"/>
                </a:cxn>
                <a:cxn ang="0">
                  <a:pos x="connsiteX2" y="connsiteY2"/>
                </a:cxn>
                <a:cxn ang="0">
                  <a:pos x="connsiteX3" y="connsiteY3"/>
                </a:cxn>
              </a:cxnLst>
              <a:rect l="l" t="t" r="r" b="b"/>
              <a:pathLst>
                <a:path w="44664" h="58945">
                  <a:moveTo>
                    <a:pt x="0" y="40901"/>
                  </a:moveTo>
                  <a:cubicBezTo>
                    <a:pt x="13704" y="37487"/>
                    <a:pt x="20873" y="41535"/>
                    <a:pt x="29847" y="58945"/>
                  </a:cubicBezTo>
                  <a:cubicBezTo>
                    <a:pt x="65107" y="666"/>
                    <a:pt x="30237" y="-29570"/>
                    <a:pt x="0" y="40901"/>
                  </a:cubicBezTo>
                  <a:lnTo>
                    <a:pt x="0" y="40901"/>
                  </a:lnTo>
                  <a:close/>
                </a:path>
              </a:pathLst>
            </a:custGeom>
            <a:solidFill>
              <a:srgbClr val="FFFFFF"/>
            </a:solidFill>
            <a:ln w="4874" cap="flat">
              <a:noFill/>
              <a:prstDash val="solid"/>
              <a:miter/>
            </a:ln>
          </p:spPr>
          <p:txBody>
            <a:bodyPr rtlCol="1" anchor="ctr"/>
            <a:lstStyle/>
            <a:p>
              <a:endParaRPr lang="fa-IR"/>
            </a:p>
          </p:txBody>
        </p:sp>
        <p:sp>
          <p:nvSpPr>
            <p:cNvPr id="835" name="Freeform: Shape 834">
              <a:extLst>
                <a:ext uri="{FF2B5EF4-FFF2-40B4-BE49-F238E27FC236}">
                  <a16:creationId xmlns:a16="http://schemas.microsoft.com/office/drawing/2014/main" id="{1CBFCD59-8D95-0EE1-6A29-B57B6FCB4258}"/>
                </a:ext>
              </a:extLst>
            </p:cNvPr>
            <p:cNvSpPr/>
            <p:nvPr/>
          </p:nvSpPr>
          <p:spPr>
            <a:xfrm>
              <a:off x="6179297" y="2451546"/>
              <a:ext cx="53797" cy="57810"/>
            </a:xfrm>
            <a:custGeom>
              <a:avLst/>
              <a:gdLst>
                <a:gd name="connsiteX0" fmla="*/ 0 w 53797"/>
                <a:gd name="connsiteY0" fmla="*/ 28451 h 57810"/>
                <a:gd name="connsiteX1" fmla="*/ 20239 w 53797"/>
                <a:gd name="connsiteY1" fmla="*/ 57810 h 57810"/>
                <a:gd name="connsiteX2" fmla="*/ 0 w 53797"/>
                <a:gd name="connsiteY2" fmla="*/ 28451 h 57810"/>
                <a:gd name="connsiteX3" fmla="*/ 0 w 53797"/>
                <a:gd name="connsiteY3" fmla="*/ 28451 h 57810"/>
              </a:gdLst>
              <a:ahLst/>
              <a:cxnLst>
                <a:cxn ang="0">
                  <a:pos x="connsiteX0" y="connsiteY0"/>
                </a:cxn>
                <a:cxn ang="0">
                  <a:pos x="connsiteX1" y="connsiteY1"/>
                </a:cxn>
                <a:cxn ang="0">
                  <a:pos x="connsiteX2" y="connsiteY2"/>
                </a:cxn>
                <a:cxn ang="0">
                  <a:pos x="connsiteX3" y="connsiteY3"/>
                </a:cxn>
              </a:cxnLst>
              <a:rect l="l" t="t" r="r" b="b"/>
              <a:pathLst>
                <a:path w="53797" h="57810">
                  <a:moveTo>
                    <a:pt x="0" y="28451"/>
                  </a:moveTo>
                  <a:cubicBezTo>
                    <a:pt x="18630" y="35181"/>
                    <a:pt x="15460" y="39132"/>
                    <a:pt x="20239" y="57810"/>
                  </a:cubicBezTo>
                  <a:cubicBezTo>
                    <a:pt x="72910" y="11675"/>
                    <a:pt x="61644" y="-29486"/>
                    <a:pt x="0" y="28451"/>
                  </a:cubicBezTo>
                  <a:lnTo>
                    <a:pt x="0" y="28451"/>
                  </a:lnTo>
                  <a:close/>
                </a:path>
              </a:pathLst>
            </a:custGeom>
            <a:solidFill>
              <a:srgbClr val="FFFFFF"/>
            </a:solidFill>
            <a:ln w="4874" cap="flat">
              <a:noFill/>
              <a:prstDash val="solid"/>
              <a:miter/>
            </a:ln>
          </p:spPr>
          <p:txBody>
            <a:bodyPr rtlCol="1" anchor="ctr"/>
            <a:lstStyle/>
            <a:p>
              <a:endParaRPr lang="fa-IR"/>
            </a:p>
          </p:txBody>
        </p:sp>
        <p:sp>
          <p:nvSpPr>
            <p:cNvPr id="836" name="Freeform: Shape 835">
              <a:extLst>
                <a:ext uri="{FF2B5EF4-FFF2-40B4-BE49-F238E27FC236}">
                  <a16:creationId xmlns:a16="http://schemas.microsoft.com/office/drawing/2014/main" id="{06250C8A-9838-29C5-7EA5-42EF44677C65}"/>
                </a:ext>
              </a:extLst>
            </p:cNvPr>
            <p:cNvSpPr/>
            <p:nvPr/>
          </p:nvSpPr>
          <p:spPr>
            <a:xfrm>
              <a:off x="6240697" y="2422111"/>
              <a:ext cx="41065" cy="40085"/>
            </a:xfrm>
            <a:custGeom>
              <a:avLst/>
              <a:gdLst>
                <a:gd name="connsiteX0" fmla="*/ 0 w 41065"/>
                <a:gd name="connsiteY0" fmla="*/ 12434 h 40085"/>
                <a:gd name="connsiteX1" fmla="*/ 3121 w 41065"/>
                <a:gd name="connsiteY1" fmla="*/ 40086 h 40085"/>
                <a:gd name="connsiteX2" fmla="*/ 0 w 41065"/>
                <a:gd name="connsiteY2" fmla="*/ 12434 h 40085"/>
                <a:gd name="connsiteX3" fmla="*/ 0 w 41065"/>
                <a:gd name="connsiteY3" fmla="*/ 12434 h 40085"/>
              </a:gdLst>
              <a:ahLst/>
              <a:cxnLst>
                <a:cxn ang="0">
                  <a:pos x="connsiteX0" y="connsiteY0"/>
                </a:cxn>
                <a:cxn ang="0">
                  <a:pos x="connsiteX1" y="connsiteY1"/>
                </a:cxn>
                <a:cxn ang="0">
                  <a:pos x="connsiteX2" y="connsiteY2"/>
                </a:cxn>
                <a:cxn ang="0">
                  <a:pos x="connsiteX3" y="connsiteY3"/>
                </a:cxn>
              </a:cxnLst>
              <a:rect l="l" t="t" r="r" b="b"/>
              <a:pathLst>
                <a:path w="41065" h="40085">
                  <a:moveTo>
                    <a:pt x="0" y="12434"/>
                  </a:moveTo>
                  <a:cubicBezTo>
                    <a:pt x="67984" y="-23460"/>
                    <a:pt x="38918" y="28625"/>
                    <a:pt x="3121" y="40086"/>
                  </a:cubicBezTo>
                  <a:cubicBezTo>
                    <a:pt x="7754" y="24821"/>
                    <a:pt x="7803" y="21407"/>
                    <a:pt x="0" y="12434"/>
                  </a:cubicBezTo>
                  <a:lnTo>
                    <a:pt x="0" y="12434"/>
                  </a:lnTo>
                  <a:close/>
                </a:path>
              </a:pathLst>
            </a:custGeom>
            <a:solidFill>
              <a:srgbClr val="FFFFFF"/>
            </a:solidFill>
            <a:ln w="4874" cap="flat">
              <a:noFill/>
              <a:prstDash val="solid"/>
              <a:miter/>
            </a:ln>
          </p:spPr>
          <p:txBody>
            <a:bodyPr rtlCol="1" anchor="ctr"/>
            <a:lstStyle/>
            <a:p>
              <a:endParaRPr lang="fa-IR"/>
            </a:p>
          </p:txBody>
        </p:sp>
        <p:sp>
          <p:nvSpPr>
            <p:cNvPr id="837" name="Freeform: Shape 836">
              <a:extLst>
                <a:ext uri="{FF2B5EF4-FFF2-40B4-BE49-F238E27FC236}">
                  <a16:creationId xmlns:a16="http://schemas.microsoft.com/office/drawing/2014/main" id="{F4DE6803-7095-49A2-8DD9-D5AAA4C6BF84}"/>
                </a:ext>
              </a:extLst>
            </p:cNvPr>
            <p:cNvSpPr/>
            <p:nvPr/>
          </p:nvSpPr>
          <p:spPr>
            <a:xfrm>
              <a:off x="6277517" y="2525935"/>
              <a:ext cx="59204" cy="56526"/>
            </a:xfrm>
            <a:custGeom>
              <a:avLst/>
              <a:gdLst>
                <a:gd name="connsiteX0" fmla="*/ 0 w 59204"/>
                <a:gd name="connsiteY0" fmla="*/ 35361 h 56526"/>
                <a:gd name="connsiteX1" fmla="*/ 19264 w 59204"/>
                <a:gd name="connsiteY1" fmla="*/ 56526 h 56526"/>
                <a:gd name="connsiteX2" fmla="*/ 0 w 59204"/>
                <a:gd name="connsiteY2" fmla="*/ 35361 h 56526"/>
                <a:gd name="connsiteX3" fmla="*/ 0 w 59204"/>
                <a:gd name="connsiteY3" fmla="*/ 35361 h 56526"/>
              </a:gdLst>
              <a:ahLst/>
              <a:cxnLst>
                <a:cxn ang="0">
                  <a:pos x="connsiteX0" y="connsiteY0"/>
                </a:cxn>
                <a:cxn ang="0">
                  <a:pos x="connsiteX1" y="connsiteY1"/>
                </a:cxn>
                <a:cxn ang="0">
                  <a:pos x="connsiteX2" y="connsiteY2"/>
                </a:cxn>
                <a:cxn ang="0">
                  <a:pos x="connsiteX3" y="connsiteY3"/>
                </a:cxn>
              </a:cxnLst>
              <a:rect l="l" t="t" r="r" b="b"/>
              <a:pathLst>
                <a:path w="59204" h="56526">
                  <a:moveTo>
                    <a:pt x="0" y="35361"/>
                  </a:moveTo>
                  <a:cubicBezTo>
                    <a:pt x="11168" y="39213"/>
                    <a:pt x="16240" y="41164"/>
                    <a:pt x="19264" y="56526"/>
                  </a:cubicBezTo>
                  <a:cubicBezTo>
                    <a:pt x="88467" y="27119"/>
                    <a:pt x="58377" y="-41841"/>
                    <a:pt x="0" y="35361"/>
                  </a:cubicBezTo>
                  <a:lnTo>
                    <a:pt x="0" y="35361"/>
                  </a:lnTo>
                  <a:close/>
                </a:path>
              </a:pathLst>
            </a:custGeom>
            <a:solidFill>
              <a:srgbClr val="FFFFFF"/>
            </a:solidFill>
            <a:ln w="4874" cap="flat">
              <a:noFill/>
              <a:prstDash val="solid"/>
              <a:miter/>
            </a:ln>
          </p:spPr>
          <p:txBody>
            <a:bodyPr rtlCol="1" anchor="ctr"/>
            <a:lstStyle/>
            <a:p>
              <a:endParaRPr lang="fa-IR"/>
            </a:p>
          </p:txBody>
        </p:sp>
        <p:sp>
          <p:nvSpPr>
            <p:cNvPr id="838" name="Freeform: Shape 837">
              <a:extLst>
                <a:ext uri="{FF2B5EF4-FFF2-40B4-BE49-F238E27FC236}">
                  <a16:creationId xmlns:a16="http://schemas.microsoft.com/office/drawing/2014/main" id="{6F1B40AC-DE46-9B08-A9A7-13A1F8B4F54F}"/>
                </a:ext>
              </a:extLst>
            </p:cNvPr>
            <p:cNvSpPr/>
            <p:nvPr/>
          </p:nvSpPr>
          <p:spPr>
            <a:xfrm>
              <a:off x="6233381" y="2454750"/>
              <a:ext cx="52481" cy="52557"/>
            </a:xfrm>
            <a:custGeom>
              <a:avLst/>
              <a:gdLst>
                <a:gd name="connsiteX0" fmla="*/ 18776 w 52481"/>
                <a:gd name="connsiteY0" fmla="*/ 52558 h 52557"/>
                <a:gd name="connsiteX1" fmla="*/ 0 w 52481"/>
                <a:gd name="connsiteY1" fmla="*/ 27637 h 52557"/>
                <a:gd name="connsiteX2" fmla="*/ 18776 w 52481"/>
                <a:gd name="connsiteY2" fmla="*/ 52558 h 52557"/>
                <a:gd name="connsiteX3" fmla="*/ 18776 w 52481"/>
                <a:gd name="connsiteY3" fmla="*/ 52558 h 52557"/>
              </a:gdLst>
              <a:ahLst/>
              <a:cxnLst>
                <a:cxn ang="0">
                  <a:pos x="connsiteX0" y="connsiteY0"/>
                </a:cxn>
                <a:cxn ang="0">
                  <a:pos x="connsiteX1" y="connsiteY1"/>
                </a:cxn>
                <a:cxn ang="0">
                  <a:pos x="connsiteX2" y="connsiteY2"/>
                </a:cxn>
                <a:cxn ang="0">
                  <a:pos x="connsiteX3" y="connsiteY3"/>
                </a:cxn>
              </a:cxnLst>
              <a:rect l="l" t="t" r="r" b="b"/>
              <a:pathLst>
                <a:path w="52481" h="52557">
                  <a:moveTo>
                    <a:pt x="18776" y="52558"/>
                  </a:moveTo>
                  <a:cubicBezTo>
                    <a:pt x="68033" y="9349"/>
                    <a:pt x="64570" y="-27179"/>
                    <a:pt x="0" y="27637"/>
                  </a:cubicBezTo>
                  <a:cubicBezTo>
                    <a:pt x="15362" y="35781"/>
                    <a:pt x="15460" y="35489"/>
                    <a:pt x="18776" y="52558"/>
                  </a:cubicBezTo>
                  <a:lnTo>
                    <a:pt x="18776" y="52558"/>
                  </a:lnTo>
                  <a:close/>
                </a:path>
              </a:pathLst>
            </a:custGeom>
            <a:solidFill>
              <a:srgbClr val="FFFFFF"/>
            </a:solidFill>
            <a:ln w="4874" cap="flat">
              <a:noFill/>
              <a:prstDash val="solid"/>
              <a:miter/>
            </a:ln>
          </p:spPr>
          <p:txBody>
            <a:bodyPr rtlCol="1" anchor="ctr"/>
            <a:lstStyle/>
            <a:p>
              <a:endParaRPr lang="fa-IR"/>
            </a:p>
          </p:txBody>
        </p:sp>
        <p:sp>
          <p:nvSpPr>
            <p:cNvPr id="839" name="Freeform: Shape 838">
              <a:extLst>
                <a:ext uri="{FF2B5EF4-FFF2-40B4-BE49-F238E27FC236}">
                  <a16:creationId xmlns:a16="http://schemas.microsoft.com/office/drawing/2014/main" id="{185CCBFF-5EC4-336E-64E2-31503A85ECB1}"/>
                </a:ext>
              </a:extLst>
            </p:cNvPr>
            <p:cNvSpPr/>
            <p:nvPr/>
          </p:nvSpPr>
          <p:spPr>
            <a:xfrm>
              <a:off x="6283175" y="2416046"/>
              <a:ext cx="44069" cy="42737"/>
            </a:xfrm>
            <a:custGeom>
              <a:avLst/>
              <a:gdLst>
                <a:gd name="connsiteX0" fmla="*/ 0 w 44069"/>
                <a:gd name="connsiteY0" fmla="*/ 22206 h 42737"/>
                <a:gd name="connsiteX1" fmla="*/ 15850 w 44069"/>
                <a:gd name="connsiteY1" fmla="*/ 42737 h 42737"/>
                <a:gd name="connsiteX2" fmla="*/ 0 w 44069"/>
                <a:gd name="connsiteY2" fmla="*/ 22206 h 42737"/>
                <a:gd name="connsiteX3" fmla="*/ 0 w 44069"/>
                <a:gd name="connsiteY3" fmla="*/ 22206 h 42737"/>
              </a:gdLst>
              <a:ahLst/>
              <a:cxnLst>
                <a:cxn ang="0">
                  <a:pos x="connsiteX0" y="connsiteY0"/>
                </a:cxn>
                <a:cxn ang="0">
                  <a:pos x="connsiteX1" y="connsiteY1"/>
                </a:cxn>
                <a:cxn ang="0">
                  <a:pos x="connsiteX2" y="connsiteY2"/>
                </a:cxn>
                <a:cxn ang="0">
                  <a:pos x="connsiteX3" y="connsiteY3"/>
                </a:cxn>
              </a:cxnLst>
              <a:rect l="l" t="t" r="r" b="b"/>
              <a:pathLst>
                <a:path w="44069" h="42737">
                  <a:moveTo>
                    <a:pt x="0" y="22206"/>
                  </a:moveTo>
                  <a:cubicBezTo>
                    <a:pt x="10144" y="29277"/>
                    <a:pt x="11558" y="31179"/>
                    <a:pt x="15850" y="42737"/>
                  </a:cubicBezTo>
                  <a:cubicBezTo>
                    <a:pt x="55743" y="21620"/>
                    <a:pt x="55841" y="-29051"/>
                    <a:pt x="0" y="22206"/>
                  </a:cubicBezTo>
                  <a:lnTo>
                    <a:pt x="0" y="22206"/>
                  </a:lnTo>
                  <a:close/>
                </a:path>
              </a:pathLst>
            </a:custGeom>
            <a:solidFill>
              <a:srgbClr val="FFFFFF"/>
            </a:solidFill>
            <a:ln w="4874" cap="flat">
              <a:noFill/>
              <a:prstDash val="solid"/>
              <a:miter/>
            </a:ln>
          </p:spPr>
          <p:txBody>
            <a:bodyPr rtlCol="1" anchor="ctr"/>
            <a:lstStyle/>
            <a:p>
              <a:endParaRPr lang="fa-IR"/>
            </a:p>
          </p:txBody>
        </p:sp>
        <p:sp>
          <p:nvSpPr>
            <p:cNvPr id="840" name="Freeform: Shape 839">
              <a:extLst>
                <a:ext uri="{FF2B5EF4-FFF2-40B4-BE49-F238E27FC236}">
                  <a16:creationId xmlns:a16="http://schemas.microsoft.com/office/drawing/2014/main" id="{C21DB778-4E4A-C5AA-0594-C604E5B06679}"/>
                </a:ext>
              </a:extLst>
            </p:cNvPr>
            <p:cNvSpPr/>
            <p:nvPr/>
          </p:nvSpPr>
          <p:spPr>
            <a:xfrm>
              <a:off x="6245261" y="2481918"/>
              <a:ext cx="62223" cy="66417"/>
            </a:xfrm>
            <a:custGeom>
              <a:avLst/>
              <a:gdLst>
                <a:gd name="connsiteX0" fmla="*/ 59275 w 62223"/>
                <a:gd name="connsiteY0" fmla="*/ 23829 h 66417"/>
                <a:gd name="connsiteX1" fmla="*/ 41474 w 62223"/>
                <a:gd name="connsiteY1" fmla="*/ 3395 h 66417"/>
                <a:gd name="connsiteX2" fmla="*/ 5336 w 62223"/>
                <a:gd name="connsiteY2" fmla="*/ 42361 h 66417"/>
                <a:gd name="connsiteX3" fmla="*/ 23625 w 62223"/>
                <a:gd name="connsiteY3" fmla="*/ 60162 h 66417"/>
                <a:gd name="connsiteX4" fmla="*/ 59275 w 62223"/>
                <a:gd name="connsiteY4" fmla="*/ 23829 h 66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23" h="66417">
                  <a:moveTo>
                    <a:pt x="59275" y="23829"/>
                  </a:moveTo>
                  <a:cubicBezTo>
                    <a:pt x="66736" y="6126"/>
                    <a:pt x="59762" y="-6310"/>
                    <a:pt x="41474" y="3395"/>
                  </a:cubicBezTo>
                  <a:lnTo>
                    <a:pt x="5336" y="42361"/>
                  </a:lnTo>
                  <a:cubicBezTo>
                    <a:pt x="-7588" y="66404"/>
                    <a:pt x="4702" y="72598"/>
                    <a:pt x="23625" y="60162"/>
                  </a:cubicBezTo>
                  <a:lnTo>
                    <a:pt x="59275" y="23829"/>
                  </a:lnTo>
                  <a:close/>
                </a:path>
              </a:pathLst>
            </a:custGeom>
            <a:solidFill>
              <a:srgbClr val="FFFFFF"/>
            </a:solidFill>
            <a:ln w="4874" cap="flat">
              <a:noFill/>
              <a:prstDash val="solid"/>
              <a:miter/>
            </a:ln>
          </p:spPr>
          <p:txBody>
            <a:bodyPr rtlCol="1" anchor="ctr"/>
            <a:lstStyle/>
            <a:p>
              <a:endParaRPr lang="fa-IR"/>
            </a:p>
          </p:txBody>
        </p:sp>
        <p:sp>
          <p:nvSpPr>
            <p:cNvPr id="841" name="Freeform: Shape 840">
              <a:extLst>
                <a:ext uri="{FF2B5EF4-FFF2-40B4-BE49-F238E27FC236}">
                  <a16:creationId xmlns:a16="http://schemas.microsoft.com/office/drawing/2014/main" id="{2A60B998-7D7A-7900-0249-5F31C7FBB978}"/>
                </a:ext>
              </a:extLst>
            </p:cNvPr>
            <p:cNvSpPr/>
            <p:nvPr/>
          </p:nvSpPr>
          <p:spPr>
            <a:xfrm>
              <a:off x="6295854" y="2449512"/>
              <a:ext cx="50349" cy="39410"/>
            </a:xfrm>
            <a:custGeom>
              <a:avLst/>
              <a:gdLst>
                <a:gd name="connsiteX0" fmla="*/ 0 w 50349"/>
                <a:gd name="connsiteY0" fmla="*/ 21610 h 39410"/>
                <a:gd name="connsiteX1" fmla="*/ 19751 w 50349"/>
                <a:gd name="connsiteY1" fmla="*/ 39410 h 39410"/>
                <a:gd name="connsiteX2" fmla="*/ 0 w 50349"/>
                <a:gd name="connsiteY2" fmla="*/ 21610 h 39410"/>
                <a:gd name="connsiteX3" fmla="*/ 0 w 50349"/>
                <a:gd name="connsiteY3" fmla="*/ 21610 h 39410"/>
              </a:gdLst>
              <a:ahLst/>
              <a:cxnLst>
                <a:cxn ang="0">
                  <a:pos x="connsiteX0" y="connsiteY0"/>
                </a:cxn>
                <a:cxn ang="0">
                  <a:pos x="connsiteX1" y="connsiteY1"/>
                </a:cxn>
                <a:cxn ang="0">
                  <a:pos x="connsiteX2" y="connsiteY2"/>
                </a:cxn>
                <a:cxn ang="0">
                  <a:pos x="connsiteX3" y="connsiteY3"/>
                </a:cxn>
              </a:cxnLst>
              <a:rect l="l" t="t" r="r" b="b"/>
              <a:pathLst>
                <a:path w="50349" h="39410">
                  <a:moveTo>
                    <a:pt x="0" y="21610"/>
                  </a:moveTo>
                  <a:cubicBezTo>
                    <a:pt x="13119" y="26438"/>
                    <a:pt x="13802" y="26828"/>
                    <a:pt x="19751" y="39410"/>
                  </a:cubicBezTo>
                  <a:cubicBezTo>
                    <a:pt x="73446" y="7467"/>
                    <a:pt x="49842" y="-21161"/>
                    <a:pt x="0" y="21610"/>
                  </a:cubicBezTo>
                  <a:lnTo>
                    <a:pt x="0" y="21610"/>
                  </a:lnTo>
                  <a:close/>
                </a:path>
              </a:pathLst>
            </a:custGeom>
            <a:solidFill>
              <a:srgbClr val="FFFFFF"/>
            </a:solidFill>
            <a:ln w="4874" cap="flat">
              <a:noFill/>
              <a:prstDash val="solid"/>
              <a:miter/>
            </a:ln>
          </p:spPr>
          <p:txBody>
            <a:bodyPr rtlCol="1" anchor="ctr"/>
            <a:lstStyle/>
            <a:p>
              <a:endParaRPr lang="fa-IR"/>
            </a:p>
          </p:txBody>
        </p:sp>
        <p:sp>
          <p:nvSpPr>
            <p:cNvPr id="842" name="Freeform: Shape 841">
              <a:extLst>
                <a:ext uri="{FF2B5EF4-FFF2-40B4-BE49-F238E27FC236}">
                  <a16:creationId xmlns:a16="http://schemas.microsoft.com/office/drawing/2014/main" id="{BE32F912-62FE-732F-DA03-BC7B092D9DD1}"/>
                </a:ext>
              </a:extLst>
            </p:cNvPr>
            <p:cNvSpPr/>
            <p:nvPr/>
          </p:nvSpPr>
          <p:spPr>
            <a:xfrm>
              <a:off x="6317752" y="2478369"/>
              <a:ext cx="45023" cy="38643"/>
            </a:xfrm>
            <a:custGeom>
              <a:avLst/>
              <a:gdLst>
                <a:gd name="connsiteX0" fmla="*/ 0 w 45023"/>
                <a:gd name="connsiteY0" fmla="*/ 28305 h 38643"/>
                <a:gd name="connsiteX1" fmla="*/ 23946 w 45023"/>
                <a:gd name="connsiteY1" fmla="*/ 38644 h 38643"/>
                <a:gd name="connsiteX2" fmla="*/ 0 w 45023"/>
                <a:gd name="connsiteY2" fmla="*/ 28305 h 38643"/>
                <a:gd name="connsiteX3" fmla="*/ 0 w 45023"/>
                <a:gd name="connsiteY3" fmla="*/ 28305 h 38643"/>
              </a:gdLst>
              <a:ahLst/>
              <a:cxnLst>
                <a:cxn ang="0">
                  <a:pos x="connsiteX0" y="connsiteY0"/>
                </a:cxn>
                <a:cxn ang="0">
                  <a:pos x="connsiteX1" y="connsiteY1"/>
                </a:cxn>
                <a:cxn ang="0">
                  <a:pos x="connsiteX2" y="connsiteY2"/>
                </a:cxn>
                <a:cxn ang="0">
                  <a:pos x="connsiteX3" y="connsiteY3"/>
                </a:cxn>
              </a:cxnLst>
              <a:rect l="l" t="t" r="r" b="b"/>
              <a:pathLst>
                <a:path w="45023" h="38643">
                  <a:moveTo>
                    <a:pt x="0" y="28305"/>
                  </a:moveTo>
                  <a:cubicBezTo>
                    <a:pt x="10973" y="30353"/>
                    <a:pt x="14923" y="32060"/>
                    <a:pt x="23946" y="38644"/>
                  </a:cubicBezTo>
                  <a:cubicBezTo>
                    <a:pt x="63253" y="16844"/>
                    <a:pt x="43161" y="-30315"/>
                    <a:pt x="0" y="28305"/>
                  </a:cubicBezTo>
                  <a:lnTo>
                    <a:pt x="0" y="28305"/>
                  </a:lnTo>
                  <a:close/>
                </a:path>
              </a:pathLst>
            </a:custGeom>
            <a:solidFill>
              <a:srgbClr val="FFFFFF"/>
            </a:solidFill>
            <a:ln w="4874" cap="flat">
              <a:noFill/>
              <a:prstDash val="solid"/>
              <a:miter/>
            </a:ln>
          </p:spPr>
          <p:txBody>
            <a:bodyPr rtlCol="1" anchor="ctr"/>
            <a:lstStyle/>
            <a:p>
              <a:endParaRPr lang="fa-IR"/>
            </a:p>
          </p:txBody>
        </p:sp>
        <p:sp>
          <p:nvSpPr>
            <p:cNvPr id="843" name="Freeform: Shape 842">
              <a:extLst>
                <a:ext uri="{FF2B5EF4-FFF2-40B4-BE49-F238E27FC236}">
                  <a16:creationId xmlns:a16="http://schemas.microsoft.com/office/drawing/2014/main" id="{15F50E69-9B47-9E2B-0EE5-D03F182436B8}"/>
                </a:ext>
              </a:extLst>
            </p:cNvPr>
            <p:cNvSpPr/>
            <p:nvPr/>
          </p:nvSpPr>
          <p:spPr>
            <a:xfrm>
              <a:off x="6348476" y="2512722"/>
              <a:ext cx="31651" cy="45068"/>
            </a:xfrm>
            <a:custGeom>
              <a:avLst/>
              <a:gdLst>
                <a:gd name="connsiteX0" fmla="*/ 31651 w 31651"/>
                <a:gd name="connsiteY0" fmla="*/ 0 h 45068"/>
                <a:gd name="connsiteX1" fmla="*/ 0 w 31651"/>
                <a:gd name="connsiteY1" fmla="*/ 21410 h 45068"/>
                <a:gd name="connsiteX2" fmla="*/ 0 w 31651"/>
                <a:gd name="connsiteY2" fmla="*/ 44965 h 45068"/>
                <a:gd name="connsiteX3" fmla="*/ 31651 w 31651"/>
                <a:gd name="connsiteY3" fmla="*/ 25018 h 45068"/>
                <a:gd name="connsiteX4" fmla="*/ 31651 w 31651"/>
                <a:gd name="connsiteY4" fmla="*/ 0 h 4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51" h="45068">
                  <a:moveTo>
                    <a:pt x="31651" y="0"/>
                  </a:moveTo>
                  <a:cubicBezTo>
                    <a:pt x="5999" y="8583"/>
                    <a:pt x="97" y="17362"/>
                    <a:pt x="0" y="21410"/>
                  </a:cubicBezTo>
                  <a:lnTo>
                    <a:pt x="0" y="44965"/>
                  </a:lnTo>
                  <a:cubicBezTo>
                    <a:pt x="10437" y="46233"/>
                    <a:pt x="20239" y="35601"/>
                    <a:pt x="31651" y="25018"/>
                  </a:cubicBezTo>
                  <a:lnTo>
                    <a:pt x="31651" y="0"/>
                  </a:lnTo>
                  <a:close/>
                </a:path>
              </a:pathLst>
            </a:custGeom>
            <a:solidFill>
              <a:srgbClr val="FFFFFF"/>
            </a:solidFill>
            <a:ln w="4874" cap="flat">
              <a:noFill/>
              <a:prstDash val="solid"/>
              <a:miter/>
            </a:ln>
          </p:spPr>
          <p:txBody>
            <a:bodyPr rtlCol="1" anchor="ctr"/>
            <a:lstStyle/>
            <a:p>
              <a:endParaRPr lang="fa-IR"/>
            </a:p>
          </p:txBody>
        </p:sp>
        <p:sp>
          <p:nvSpPr>
            <p:cNvPr id="844" name="Freeform: Shape 843">
              <a:extLst>
                <a:ext uri="{FF2B5EF4-FFF2-40B4-BE49-F238E27FC236}">
                  <a16:creationId xmlns:a16="http://schemas.microsoft.com/office/drawing/2014/main" id="{D0C0F544-116B-0F93-4C3F-AF325F106E31}"/>
                </a:ext>
              </a:extLst>
            </p:cNvPr>
            <p:cNvSpPr/>
            <p:nvPr/>
          </p:nvSpPr>
          <p:spPr>
            <a:xfrm>
              <a:off x="6175639" y="2108573"/>
              <a:ext cx="36625" cy="35601"/>
            </a:xfrm>
            <a:custGeom>
              <a:avLst/>
              <a:gdLst>
                <a:gd name="connsiteX0" fmla="*/ 0 w 36625"/>
                <a:gd name="connsiteY0" fmla="*/ 0 h 35601"/>
                <a:gd name="connsiteX1" fmla="*/ 36626 w 36625"/>
                <a:gd name="connsiteY1" fmla="*/ 0 h 35601"/>
                <a:gd name="connsiteX2" fmla="*/ 36626 w 36625"/>
                <a:gd name="connsiteY2" fmla="*/ 35601 h 35601"/>
                <a:gd name="connsiteX3" fmla="*/ 0 w 36625"/>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6625" h="35601">
                  <a:moveTo>
                    <a:pt x="0" y="0"/>
                  </a:moveTo>
                  <a:lnTo>
                    <a:pt x="36626" y="0"/>
                  </a:lnTo>
                  <a:lnTo>
                    <a:pt x="36626" y="35601"/>
                  </a:lnTo>
                  <a:lnTo>
                    <a:pt x="0" y="35601"/>
                  </a:lnTo>
                  <a:close/>
                </a:path>
              </a:pathLst>
            </a:custGeom>
            <a:solidFill>
              <a:srgbClr val="FFFFFF"/>
            </a:solidFill>
            <a:ln w="4874" cap="flat">
              <a:noFill/>
              <a:prstDash val="solid"/>
              <a:miter/>
            </a:ln>
          </p:spPr>
          <p:txBody>
            <a:bodyPr rtlCol="1" anchor="ctr"/>
            <a:lstStyle/>
            <a:p>
              <a:endParaRPr lang="fa-IR"/>
            </a:p>
          </p:txBody>
        </p:sp>
        <p:sp>
          <p:nvSpPr>
            <p:cNvPr id="845" name="Freeform: Shape 844">
              <a:extLst>
                <a:ext uri="{FF2B5EF4-FFF2-40B4-BE49-F238E27FC236}">
                  <a16:creationId xmlns:a16="http://schemas.microsoft.com/office/drawing/2014/main" id="{E3F88EFB-9F5B-6FCD-4ADB-2E0FBC5E5106}"/>
                </a:ext>
              </a:extLst>
            </p:cNvPr>
            <p:cNvSpPr/>
            <p:nvPr/>
          </p:nvSpPr>
          <p:spPr>
            <a:xfrm>
              <a:off x="6125602" y="2108573"/>
              <a:ext cx="36625" cy="35601"/>
            </a:xfrm>
            <a:custGeom>
              <a:avLst/>
              <a:gdLst>
                <a:gd name="connsiteX0" fmla="*/ 0 w 36625"/>
                <a:gd name="connsiteY0" fmla="*/ 0 h 35601"/>
                <a:gd name="connsiteX1" fmla="*/ 36626 w 36625"/>
                <a:gd name="connsiteY1" fmla="*/ 0 h 35601"/>
                <a:gd name="connsiteX2" fmla="*/ 36626 w 36625"/>
                <a:gd name="connsiteY2" fmla="*/ 35601 h 35601"/>
                <a:gd name="connsiteX3" fmla="*/ 0 w 36625"/>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6625" h="35601">
                  <a:moveTo>
                    <a:pt x="0" y="0"/>
                  </a:moveTo>
                  <a:lnTo>
                    <a:pt x="36626" y="0"/>
                  </a:lnTo>
                  <a:lnTo>
                    <a:pt x="36626" y="35601"/>
                  </a:lnTo>
                  <a:lnTo>
                    <a:pt x="0" y="35601"/>
                  </a:lnTo>
                  <a:close/>
                </a:path>
              </a:pathLst>
            </a:custGeom>
            <a:solidFill>
              <a:srgbClr val="FFFFFF"/>
            </a:solidFill>
            <a:ln w="4874" cap="flat">
              <a:noFill/>
              <a:prstDash val="solid"/>
              <a:miter/>
            </a:ln>
          </p:spPr>
          <p:txBody>
            <a:bodyPr rtlCol="1" anchor="ctr"/>
            <a:lstStyle/>
            <a:p>
              <a:endParaRPr lang="fa-IR"/>
            </a:p>
          </p:txBody>
        </p:sp>
        <p:sp>
          <p:nvSpPr>
            <p:cNvPr id="846" name="Freeform: Shape 845">
              <a:extLst>
                <a:ext uri="{FF2B5EF4-FFF2-40B4-BE49-F238E27FC236}">
                  <a16:creationId xmlns:a16="http://schemas.microsoft.com/office/drawing/2014/main" id="{41FE2F2B-7FBD-2925-1659-1BBBF36CF91A}"/>
                </a:ext>
              </a:extLst>
            </p:cNvPr>
            <p:cNvSpPr/>
            <p:nvPr/>
          </p:nvSpPr>
          <p:spPr>
            <a:xfrm>
              <a:off x="6230894" y="2065754"/>
              <a:ext cx="36625" cy="30529"/>
            </a:xfrm>
            <a:custGeom>
              <a:avLst/>
              <a:gdLst>
                <a:gd name="connsiteX0" fmla="*/ 0 w 36625"/>
                <a:gd name="connsiteY0" fmla="*/ 0 h 30529"/>
                <a:gd name="connsiteX1" fmla="*/ 36626 w 36625"/>
                <a:gd name="connsiteY1" fmla="*/ 0 h 30529"/>
                <a:gd name="connsiteX2" fmla="*/ 36626 w 36625"/>
                <a:gd name="connsiteY2" fmla="*/ 30529 h 30529"/>
                <a:gd name="connsiteX3" fmla="*/ 0 w 36625"/>
                <a:gd name="connsiteY3" fmla="*/ 30529 h 30529"/>
              </a:gdLst>
              <a:ahLst/>
              <a:cxnLst>
                <a:cxn ang="0">
                  <a:pos x="connsiteX0" y="connsiteY0"/>
                </a:cxn>
                <a:cxn ang="0">
                  <a:pos x="connsiteX1" y="connsiteY1"/>
                </a:cxn>
                <a:cxn ang="0">
                  <a:pos x="connsiteX2" y="connsiteY2"/>
                </a:cxn>
                <a:cxn ang="0">
                  <a:pos x="connsiteX3" y="connsiteY3"/>
                </a:cxn>
              </a:cxnLst>
              <a:rect l="l" t="t" r="r" b="b"/>
              <a:pathLst>
                <a:path w="36625" h="30529">
                  <a:moveTo>
                    <a:pt x="0" y="0"/>
                  </a:moveTo>
                  <a:lnTo>
                    <a:pt x="36626" y="0"/>
                  </a:lnTo>
                  <a:lnTo>
                    <a:pt x="36626" y="30529"/>
                  </a:lnTo>
                  <a:lnTo>
                    <a:pt x="0" y="30529"/>
                  </a:lnTo>
                  <a:close/>
                </a:path>
              </a:pathLst>
            </a:custGeom>
            <a:solidFill>
              <a:srgbClr val="FFFFFF"/>
            </a:solidFill>
            <a:ln w="4874" cap="flat">
              <a:noFill/>
              <a:prstDash val="solid"/>
              <a:miter/>
            </a:ln>
          </p:spPr>
          <p:txBody>
            <a:bodyPr rtlCol="1" anchor="ctr"/>
            <a:lstStyle/>
            <a:p>
              <a:endParaRPr lang="fa-IR"/>
            </a:p>
          </p:txBody>
        </p:sp>
        <p:sp>
          <p:nvSpPr>
            <p:cNvPr id="847" name="Freeform: Shape 846">
              <a:extLst>
                <a:ext uri="{FF2B5EF4-FFF2-40B4-BE49-F238E27FC236}">
                  <a16:creationId xmlns:a16="http://schemas.microsoft.com/office/drawing/2014/main" id="{8C5FA64C-F996-3529-ED9C-1BC131D1F606}"/>
                </a:ext>
              </a:extLst>
            </p:cNvPr>
            <p:cNvSpPr/>
            <p:nvPr/>
          </p:nvSpPr>
          <p:spPr>
            <a:xfrm>
              <a:off x="6149596" y="2066486"/>
              <a:ext cx="36625" cy="29797"/>
            </a:xfrm>
            <a:custGeom>
              <a:avLst/>
              <a:gdLst>
                <a:gd name="connsiteX0" fmla="*/ 0 w 36625"/>
                <a:gd name="connsiteY0" fmla="*/ 0 h 29797"/>
                <a:gd name="connsiteX1" fmla="*/ 36626 w 36625"/>
                <a:gd name="connsiteY1" fmla="*/ 0 h 29797"/>
                <a:gd name="connsiteX2" fmla="*/ 36626 w 36625"/>
                <a:gd name="connsiteY2" fmla="*/ 29798 h 29797"/>
                <a:gd name="connsiteX3" fmla="*/ 0 w 36625"/>
                <a:gd name="connsiteY3" fmla="*/ 29798 h 29797"/>
              </a:gdLst>
              <a:ahLst/>
              <a:cxnLst>
                <a:cxn ang="0">
                  <a:pos x="connsiteX0" y="connsiteY0"/>
                </a:cxn>
                <a:cxn ang="0">
                  <a:pos x="connsiteX1" y="connsiteY1"/>
                </a:cxn>
                <a:cxn ang="0">
                  <a:pos x="connsiteX2" y="connsiteY2"/>
                </a:cxn>
                <a:cxn ang="0">
                  <a:pos x="connsiteX3" y="connsiteY3"/>
                </a:cxn>
              </a:cxnLst>
              <a:rect l="l" t="t" r="r" b="b"/>
              <a:pathLst>
                <a:path w="36625" h="29797">
                  <a:moveTo>
                    <a:pt x="0" y="0"/>
                  </a:moveTo>
                  <a:lnTo>
                    <a:pt x="36626" y="0"/>
                  </a:lnTo>
                  <a:lnTo>
                    <a:pt x="36626" y="29798"/>
                  </a:lnTo>
                  <a:lnTo>
                    <a:pt x="0" y="29798"/>
                  </a:lnTo>
                  <a:close/>
                </a:path>
              </a:pathLst>
            </a:custGeom>
            <a:solidFill>
              <a:srgbClr val="FFFFFF"/>
            </a:solidFill>
            <a:ln w="4874" cap="flat">
              <a:noFill/>
              <a:prstDash val="solid"/>
              <a:miter/>
            </a:ln>
          </p:spPr>
          <p:txBody>
            <a:bodyPr rtlCol="1" anchor="ctr"/>
            <a:lstStyle/>
            <a:p>
              <a:endParaRPr lang="fa-IR"/>
            </a:p>
          </p:txBody>
        </p:sp>
        <p:sp>
          <p:nvSpPr>
            <p:cNvPr id="848" name="Freeform: Shape 847">
              <a:extLst>
                <a:ext uri="{FF2B5EF4-FFF2-40B4-BE49-F238E27FC236}">
                  <a16:creationId xmlns:a16="http://schemas.microsoft.com/office/drawing/2014/main" id="{1CB448E8-DF2A-8CA7-0DBB-C551BD5D321E}"/>
                </a:ext>
              </a:extLst>
            </p:cNvPr>
            <p:cNvSpPr/>
            <p:nvPr/>
          </p:nvSpPr>
          <p:spPr>
            <a:xfrm>
              <a:off x="5981050" y="2068534"/>
              <a:ext cx="125921" cy="29797"/>
            </a:xfrm>
            <a:custGeom>
              <a:avLst/>
              <a:gdLst>
                <a:gd name="connsiteX0" fmla="*/ 0 w 125921"/>
                <a:gd name="connsiteY0" fmla="*/ 0 h 29797"/>
                <a:gd name="connsiteX1" fmla="*/ 125922 w 125921"/>
                <a:gd name="connsiteY1" fmla="*/ 0 h 29797"/>
                <a:gd name="connsiteX2" fmla="*/ 125922 w 125921"/>
                <a:gd name="connsiteY2" fmla="*/ 29798 h 29797"/>
                <a:gd name="connsiteX3" fmla="*/ 0 w 125921"/>
                <a:gd name="connsiteY3" fmla="*/ 29798 h 29797"/>
              </a:gdLst>
              <a:ahLst/>
              <a:cxnLst>
                <a:cxn ang="0">
                  <a:pos x="connsiteX0" y="connsiteY0"/>
                </a:cxn>
                <a:cxn ang="0">
                  <a:pos x="connsiteX1" y="connsiteY1"/>
                </a:cxn>
                <a:cxn ang="0">
                  <a:pos x="connsiteX2" y="connsiteY2"/>
                </a:cxn>
                <a:cxn ang="0">
                  <a:pos x="connsiteX3" y="connsiteY3"/>
                </a:cxn>
              </a:cxnLst>
              <a:rect l="l" t="t" r="r" b="b"/>
              <a:pathLst>
                <a:path w="125921" h="29797">
                  <a:moveTo>
                    <a:pt x="0" y="0"/>
                  </a:moveTo>
                  <a:lnTo>
                    <a:pt x="125922" y="0"/>
                  </a:lnTo>
                  <a:lnTo>
                    <a:pt x="125922" y="29798"/>
                  </a:lnTo>
                  <a:lnTo>
                    <a:pt x="0" y="29798"/>
                  </a:lnTo>
                  <a:close/>
                </a:path>
              </a:pathLst>
            </a:custGeom>
            <a:solidFill>
              <a:srgbClr val="FFFFFF"/>
            </a:solidFill>
            <a:ln w="4874" cap="flat">
              <a:noFill/>
              <a:prstDash val="solid"/>
              <a:miter/>
            </a:ln>
          </p:spPr>
          <p:txBody>
            <a:bodyPr rtlCol="1" anchor="ctr"/>
            <a:lstStyle/>
            <a:p>
              <a:endParaRPr lang="fa-IR"/>
            </a:p>
          </p:txBody>
        </p:sp>
        <p:grpSp>
          <p:nvGrpSpPr>
            <p:cNvPr id="849" name="Graphic 7">
              <a:extLst>
                <a:ext uri="{FF2B5EF4-FFF2-40B4-BE49-F238E27FC236}">
                  <a16:creationId xmlns:a16="http://schemas.microsoft.com/office/drawing/2014/main" id="{5CC6CF26-8FA9-9CB2-458D-F6BE3B660BA9}"/>
                </a:ext>
              </a:extLst>
            </p:cNvPr>
            <p:cNvGrpSpPr/>
            <p:nvPr/>
          </p:nvGrpSpPr>
          <p:grpSpPr>
            <a:xfrm>
              <a:off x="5901020" y="2024398"/>
              <a:ext cx="515927" cy="226141"/>
              <a:chOff x="5901020" y="2024398"/>
              <a:chExt cx="515927" cy="226141"/>
            </a:xfrm>
            <a:solidFill>
              <a:srgbClr val="FFFFFF"/>
            </a:solidFill>
          </p:grpSpPr>
          <p:sp>
            <p:nvSpPr>
              <p:cNvPr id="850" name="Freeform: Shape 849">
                <a:extLst>
                  <a:ext uri="{FF2B5EF4-FFF2-40B4-BE49-F238E27FC236}">
                    <a16:creationId xmlns:a16="http://schemas.microsoft.com/office/drawing/2014/main" id="{5E370753-66BA-B88D-CB46-B7FB302B8F14}"/>
                  </a:ext>
                </a:extLst>
              </p:cNvPr>
              <p:cNvSpPr/>
              <p:nvPr/>
            </p:nvSpPr>
            <p:spPr>
              <a:xfrm>
                <a:off x="6325896" y="2108086"/>
                <a:ext cx="91051" cy="142405"/>
              </a:xfrm>
              <a:custGeom>
                <a:avLst/>
                <a:gdLst>
                  <a:gd name="connsiteX0" fmla="*/ 55402 w 91051"/>
                  <a:gd name="connsiteY0" fmla="*/ 0 h 142405"/>
                  <a:gd name="connsiteX1" fmla="*/ 19751 w 91051"/>
                  <a:gd name="connsiteY1" fmla="*/ 0 h 142405"/>
                  <a:gd name="connsiteX2" fmla="*/ 19751 w 91051"/>
                  <a:gd name="connsiteY2" fmla="*/ 32236 h 142405"/>
                  <a:gd name="connsiteX3" fmla="*/ 55402 w 91051"/>
                  <a:gd name="connsiteY3" fmla="*/ 32236 h 142405"/>
                  <a:gd name="connsiteX4" fmla="*/ 55402 w 91051"/>
                  <a:gd name="connsiteY4" fmla="*/ 107292 h 142405"/>
                  <a:gd name="connsiteX5" fmla="*/ 0 w 91051"/>
                  <a:gd name="connsiteY5" fmla="*/ 107292 h 142405"/>
                  <a:gd name="connsiteX6" fmla="*/ 0 w 91051"/>
                  <a:gd name="connsiteY6" fmla="*/ 142405 h 142405"/>
                  <a:gd name="connsiteX7" fmla="*/ 55402 w 91051"/>
                  <a:gd name="connsiteY7" fmla="*/ 142405 h 142405"/>
                  <a:gd name="connsiteX8" fmla="*/ 91052 w 91051"/>
                  <a:gd name="connsiteY8" fmla="*/ 142405 h 142405"/>
                  <a:gd name="connsiteX9" fmla="*/ 91052 w 91051"/>
                  <a:gd name="connsiteY9" fmla="*/ 107292 h 142405"/>
                  <a:gd name="connsiteX10" fmla="*/ 91052 w 91051"/>
                  <a:gd name="connsiteY10" fmla="*/ 32236 h 142405"/>
                  <a:gd name="connsiteX11" fmla="*/ 91052 w 91051"/>
                  <a:gd name="connsiteY11" fmla="*/ 0 h 142405"/>
                  <a:gd name="connsiteX12" fmla="*/ 55402 w 91051"/>
                  <a:gd name="connsiteY12" fmla="*/ 0 h 142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051" h="142405">
                    <a:moveTo>
                      <a:pt x="55402" y="0"/>
                    </a:moveTo>
                    <a:lnTo>
                      <a:pt x="19751" y="0"/>
                    </a:lnTo>
                    <a:lnTo>
                      <a:pt x="19751" y="32236"/>
                    </a:lnTo>
                    <a:lnTo>
                      <a:pt x="55402" y="32236"/>
                    </a:lnTo>
                    <a:lnTo>
                      <a:pt x="55402" y="107292"/>
                    </a:lnTo>
                    <a:lnTo>
                      <a:pt x="0" y="107292"/>
                    </a:lnTo>
                    <a:lnTo>
                      <a:pt x="0" y="142405"/>
                    </a:lnTo>
                    <a:lnTo>
                      <a:pt x="55402" y="142405"/>
                    </a:lnTo>
                    <a:lnTo>
                      <a:pt x="91052" y="142405"/>
                    </a:lnTo>
                    <a:lnTo>
                      <a:pt x="91052" y="107292"/>
                    </a:lnTo>
                    <a:lnTo>
                      <a:pt x="91052" y="32236"/>
                    </a:lnTo>
                    <a:lnTo>
                      <a:pt x="91052" y="0"/>
                    </a:lnTo>
                    <a:lnTo>
                      <a:pt x="55402" y="0"/>
                    </a:lnTo>
                    <a:close/>
                  </a:path>
                </a:pathLst>
              </a:custGeom>
              <a:solidFill>
                <a:srgbClr val="FFFFFF"/>
              </a:solidFill>
              <a:ln w="4874" cap="flat">
                <a:noFill/>
                <a:prstDash val="solid"/>
                <a:miter/>
              </a:ln>
            </p:spPr>
            <p:txBody>
              <a:bodyPr rtlCol="1" anchor="ctr"/>
              <a:lstStyle/>
              <a:p>
                <a:endParaRPr lang="fa-IR"/>
              </a:p>
            </p:txBody>
          </p:sp>
          <p:sp>
            <p:nvSpPr>
              <p:cNvPr id="851" name="Freeform: Shape 850">
                <a:extLst>
                  <a:ext uri="{FF2B5EF4-FFF2-40B4-BE49-F238E27FC236}">
                    <a16:creationId xmlns:a16="http://schemas.microsoft.com/office/drawing/2014/main" id="{DFBB575D-49A7-11A2-DF80-DAD06AC0C6C5}"/>
                  </a:ext>
                </a:extLst>
              </p:cNvPr>
              <p:cNvSpPr/>
              <p:nvPr/>
            </p:nvSpPr>
            <p:spPr>
              <a:xfrm>
                <a:off x="6283516" y="2025374"/>
                <a:ext cx="35211" cy="173714"/>
              </a:xfrm>
              <a:custGeom>
                <a:avLst/>
                <a:gdLst>
                  <a:gd name="connsiteX0" fmla="*/ 0 w 35211"/>
                  <a:gd name="connsiteY0" fmla="*/ 0 h 173714"/>
                  <a:gd name="connsiteX1" fmla="*/ 35211 w 35211"/>
                  <a:gd name="connsiteY1" fmla="*/ 0 h 173714"/>
                  <a:gd name="connsiteX2" fmla="*/ 35211 w 35211"/>
                  <a:gd name="connsiteY2" fmla="*/ 173715 h 173714"/>
                  <a:gd name="connsiteX3" fmla="*/ 0 w 35211"/>
                  <a:gd name="connsiteY3" fmla="*/ 173715 h 173714"/>
                </a:gdLst>
                <a:ahLst/>
                <a:cxnLst>
                  <a:cxn ang="0">
                    <a:pos x="connsiteX0" y="connsiteY0"/>
                  </a:cxn>
                  <a:cxn ang="0">
                    <a:pos x="connsiteX1" y="connsiteY1"/>
                  </a:cxn>
                  <a:cxn ang="0">
                    <a:pos x="connsiteX2" y="connsiteY2"/>
                  </a:cxn>
                  <a:cxn ang="0">
                    <a:pos x="connsiteX3" y="connsiteY3"/>
                  </a:cxn>
                </a:cxnLst>
                <a:rect l="l" t="t" r="r" b="b"/>
                <a:pathLst>
                  <a:path w="35211" h="173714">
                    <a:moveTo>
                      <a:pt x="0" y="0"/>
                    </a:moveTo>
                    <a:lnTo>
                      <a:pt x="35211" y="0"/>
                    </a:lnTo>
                    <a:lnTo>
                      <a:pt x="35211" y="173715"/>
                    </a:lnTo>
                    <a:lnTo>
                      <a:pt x="0" y="173715"/>
                    </a:lnTo>
                    <a:close/>
                  </a:path>
                </a:pathLst>
              </a:custGeom>
              <a:solidFill>
                <a:srgbClr val="FFFFFF"/>
              </a:solidFill>
              <a:ln w="4874" cap="flat">
                <a:noFill/>
                <a:prstDash val="solid"/>
                <a:miter/>
              </a:ln>
            </p:spPr>
            <p:txBody>
              <a:bodyPr rtlCol="1" anchor="ctr"/>
              <a:lstStyle/>
              <a:p>
                <a:endParaRPr lang="fa-IR"/>
              </a:p>
            </p:txBody>
          </p:sp>
          <p:sp>
            <p:nvSpPr>
              <p:cNvPr id="852" name="Freeform: Shape 851">
                <a:extLst>
                  <a:ext uri="{FF2B5EF4-FFF2-40B4-BE49-F238E27FC236}">
                    <a16:creationId xmlns:a16="http://schemas.microsoft.com/office/drawing/2014/main" id="{3D169583-BC16-2DA6-CF03-90B2D2F55B5D}"/>
                  </a:ext>
                </a:extLst>
              </p:cNvPr>
              <p:cNvSpPr/>
              <p:nvPr/>
            </p:nvSpPr>
            <p:spPr>
              <a:xfrm>
                <a:off x="5901020" y="2024398"/>
                <a:ext cx="366060" cy="226141"/>
              </a:xfrm>
              <a:custGeom>
                <a:avLst/>
                <a:gdLst>
                  <a:gd name="connsiteX0" fmla="*/ 329532 w 366060"/>
                  <a:gd name="connsiteY0" fmla="*/ 191467 h 226141"/>
                  <a:gd name="connsiteX1" fmla="*/ 311683 w 366060"/>
                  <a:gd name="connsiteY1" fmla="*/ 191467 h 226141"/>
                  <a:gd name="connsiteX2" fmla="*/ 311683 w 366060"/>
                  <a:gd name="connsiteY2" fmla="*/ 132749 h 226141"/>
                  <a:gd name="connsiteX3" fmla="*/ 275545 w 366060"/>
                  <a:gd name="connsiteY3" fmla="*/ 132749 h 226141"/>
                  <a:gd name="connsiteX4" fmla="*/ 275545 w 366060"/>
                  <a:gd name="connsiteY4" fmla="*/ 191467 h 226141"/>
                  <a:gd name="connsiteX5" fmla="*/ 260573 w 366060"/>
                  <a:gd name="connsiteY5" fmla="*/ 191467 h 226141"/>
                  <a:gd name="connsiteX6" fmla="*/ 260573 w 366060"/>
                  <a:gd name="connsiteY6" fmla="*/ 132749 h 226141"/>
                  <a:gd name="connsiteX7" fmla="*/ 224435 w 366060"/>
                  <a:gd name="connsiteY7" fmla="*/ 132749 h 226141"/>
                  <a:gd name="connsiteX8" fmla="*/ 224435 w 366060"/>
                  <a:gd name="connsiteY8" fmla="*/ 191467 h 226141"/>
                  <a:gd name="connsiteX9" fmla="*/ 207366 w 366060"/>
                  <a:gd name="connsiteY9" fmla="*/ 191467 h 226141"/>
                  <a:gd name="connsiteX10" fmla="*/ 207366 w 366060"/>
                  <a:gd name="connsiteY10" fmla="*/ 132749 h 226141"/>
                  <a:gd name="connsiteX11" fmla="*/ 171228 w 366060"/>
                  <a:gd name="connsiteY11" fmla="*/ 132749 h 226141"/>
                  <a:gd name="connsiteX12" fmla="*/ 171228 w 366060"/>
                  <a:gd name="connsiteY12" fmla="*/ 191467 h 226141"/>
                  <a:gd name="connsiteX13" fmla="*/ 112218 w 366060"/>
                  <a:gd name="connsiteY13" fmla="*/ 191467 h 226141"/>
                  <a:gd name="connsiteX14" fmla="*/ 112218 w 366060"/>
                  <a:gd name="connsiteY14" fmla="*/ 44136 h 226141"/>
                  <a:gd name="connsiteX15" fmla="*/ 79591 w 366060"/>
                  <a:gd name="connsiteY15" fmla="*/ 44136 h 226141"/>
                  <a:gd name="connsiteX16" fmla="*/ 79591 w 366060"/>
                  <a:gd name="connsiteY16" fmla="*/ 119581 h 226141"/>
                  <a:gd name="connsiteX17" fmla="*/ 35650 w 366060"/>
                  <a:gd name="connsiteY17" fmla="*/ 119581 h 226141"/>
                  <a:gd name="connsiteX18" fmla="*/ 35650 w 366060"/>
                  <a:gd name="connsiteY18" fmla="*/ 0 h 226141"/>
                  <a:gd name="connsiteX19" fmla="*/ 0 w 366060"/>
                  <a:gd name="connsiteY19" fmla="*/ 0 h 226141"/>
                  <a:gd name="connsiteX20" fmla="*/ 0 w 366060"/>
                  <a:gd name="connsiteY20" fmla="*/ 226142 h 226141"/>
                  <a:gd name="connsiteX21" fmla="*/ 366060 w 366060"/>
                  <a:gd name="connsiteY21" fmla="*/ 226142 h 226141"/>
                  <a:gd name="connsiteX22" fmla="*/ 366060 w 366060"/>
                  <a:gd name="connsiteY22" fmla="*/ 85638 h 226141"/>
                  <a:gd name="connsiteX23" fmla="*/ 329435 w 366060"/>
                  <a:gd name="connsiteY23" fmla="*/ 85638 h 226141"/>
                  <a:gd name="connsiteX24" fmla="*/ 329435 w 366060"/>
                  <a:gd name="connsiteY24" fmla="*/ 191467 h 226141"/>
                  <a:gd name="connsiteX25" fmla="*/ 35748 w 366060"/>
                  <a:gd name="connsiteY25" fmla="*/ 155183 h 226141"/>
                  <a:gd name="connsiteX26" fmla="*/ 79689 w 366060"/>
                  <a:gd name="connsiteY26" fmla="*/ 155183 h 226141"/>
                  <a:gd name="connsiteX27" fmla="*/ 79689 w 366060"/>
                  <a:gd name="connsiteY27" fmla="*/ 191467 h 226141"/>
                  <a:gd name="connsiteX28" fmla="*/ 35748 w 366060"/>
                  <a:gd name="connsiteY28" fmla="*/ 191467 h 226141"/>
                  <a:gd name="connsiteX29" fmla="*/ 35748 w 366060"/>
                  <a:gd name="connsiteY29" fmla="*/ 155183 h 22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6060" h="226141">
                    <a:moveTo>
                      <a:pt x="329532" y="191467"/>
                    </a:moveTo>
                    <a:lnTo>
                      <a:pt x="311683" y="191467"/>
                    </a:lnTo>
                    <a:lnTo>
                      <a:pt x="311683" y="132749"/>
                    </a:lnTo>
                    <a:lnTo>
                      <a:pt x="275545" y="132749"/>
                    </a:lnTo>
                    <a:lnTo>
                      <a:pt x="275545" y="191467"/>
                    </a:lnTo>
                    <a:lnTo>
                      <a:pt x="260573" y="191467"/>
                    </a:lnTo>
                    <a:lnTo>
                      <a:pt x="260573" y="132749"/>
                    </a:lnTo>
                    <a:lnTo>
                      <a:pt x="224435" y="132749"/>
                    </a:lnTo>
                    <a:lnTo>
                      <a:pt x="224435" y="191467"/>
                    </a:lnTo>
                    <a:lnTo>
                      <a:pt x="207366" y="191467"/>
                    </a:lnTo>
                    <a:lnTo>
                      <a:pt x="207366" y="132749"/>
                    </a:lnTo>
                    <a:lnTo>
                      <a:pt x="171228" y="132749"/>
                    </a:lnTo>
                    <a:lnTo>
                      <a:pt x="171228" y="191467"/>
                    </a:lnTo>
                    <a:lnTo>
                      <a:pt x="112218" y="191467"/>
                    </a:lnTo>
                    <a:lnTo>
                      <a:pt x="112218" y="44136"/>
                    </a:lnTo>
                    <a:lnTo>
                      <a:pt x="79591" y="44136"/>
                    </a:lnTo>
                    <a:lnTo>
                      <a:pt x="79591" y="119581"/>
                    </a:lnTo>
                    <a:lnTo>
                      <a:pt x="35650" y="119581"/>
                    </a:lnTo>
                    <a:lnTo>
                      <a:pt x="35650" y="0"/>
                    </a:lnTo>
                    <a:lnTo>
                      <a:pt x="0" y="0"/>
                    </a:lnTo>
                    <a:lnTo>
                      <a:pt x="0" y="226142"/>
                    </a:lnTo>
                    <a:lnTo>
                      <a:pt x="366060" y="226142"/>
                    </a:lnTo>
                    <a:lnTo>
                      <a:pt x="366060" y="85638"/>
                    </a:lnTo>
                    <a:lnTo>
                      <a:pt x="329435" y="85638"/>
                    </a:lnTo>
                    <a:lnTo>
                      <a:pt x="329435" y="191467"/>
                    </a:lnTo>
                    <a:close/>
                    <a:moveTo>
                      <a:pt x="35748" y="155183"/>
                    </a:moveTo>
                    <a:lnTo>
                      <a:pt x="79689" y="155183"/>
                    </a:lnTo>
                    <a:lnTo>
                      <a:pt x="79689" y="191467"/>
                    </a:lnTo>
                    <a:lnTo>
                      <a:pt x="35748" y="191467"/>
                    </a:lnTo>
                    <a:lnTo>
                      <a:pt x="35748" y="155183"/>
                    </a:lnTo>
                    <a:close/>
                  </a:path>
                </a:pathLst>
              </a:custGeom>
              <a:solidFill>
                <a:srgbClr val="FFFFFF"/>
              </a:solidFill>
              <a:ln w="4874" cap="flat">
                <a:noFill/>
                <a:prstDash val="solid"/>
                <a:miter/>
              </a:ln>
            </p:spPr>
            <p:txBody>
              <a:bodyPr rtlCol="1" anchor="ctr"/>
              <a:lstStyle/>
              <a:p>
                <a:endParaRPr lang="fa-IR"/>
              </a:p>
            </p:txBody>
          </p:sp>
          <p:sp>
            <p:nvSpPr>
              <p:cNvPr id="853" name="Freeform: Shape 852">
                <a:extLst>
                  <a:ext uri="{FF2B5EF4-FFF2-40B4-BE49-F238E27FC236}">
                    <a16:creationId xmlns:a16="http://schemas.microsoft.com/office/drawing/2014/main" id="{6E7E69F4-15DE-1BF9-9A04-FCC630FC231A}"/>
                  </a:ext>
                </a:extLst>
              </p:cNvPr>
              <p:cNvSpPr/>
              <p:nvPr/>
            </p:nvSpPr>
            <p:spPr>
              <a:xfrm>
                <a:off x="6016701" y="2047124"/>
                <a:ext cx="51695" cy="11655"/>
              </a:xfrm>
              <a:custGeom>
                <a:avLst/>
                <a:gdLst>
                  <a:gd name="connsiteX0" fmla="*/ 0 w 51695"/>
                  <a:gd name="connsiteY0" fmla="*/ 0 h 11655"/>
                  <a:gd name="connsiteX1" fmla="*/ 51695 w 51695"/>
                  <a:gd name="connsiteY1" fmla="*/ 0 h 11655"/>
                  <a:gd name="connsiteX2" fmla="*/ 51695 w 51695"/>
                  <a:gd name="connsiteY2" fmla="*/ 11656 h 11655"/>
                  <a:gd name="connsiteX3" fmla="*/ 0 w 51695"/>
                  <a:gd name="connsiteY3" fmla="*/ 11656 h 11655"/>
                </a:gdLst>
                <a:ahLst/>
                <a:cxnLst>
                  <a:cxn ang="0">
                    <a:pos x="connsiteX0" y="connsiteY0"/>
                  </a:cxn>
                  <a:cxn ang="0">
                    <a:pos x="connsiteX1" y="connsiteY1"/>
                  </a:cxn>
                  <a:cxn ang="0">
                    <a:pos x="connsiteX2" y="connsiteY2"/>
                  </a:cxn>
                  <a:cxn ang="0">
                    <a:pos x="connsiteX3" y="connsiteY3"/>
                  </a:cxn>
                </a:cxnLst>
                <a:rect l="l" t="t" r="r" b="b"/>
                <a:pathLst>
                  <a:path w="51695" h="11655">
                    <a:moveTo>
                      <a:pt x="0" y="0"/>
                    </a:moveTo>
                    <a:lnTo>
                      <a:pt x="51695" y="0"/>
                    </a:lnTo>
                    <a:lnTo>
                      <a:pt x="51695" y="11656"/>
                    </a:lnTo>
                    <a:lnTo>
                      <a:pt x="0" y="11656"/>
                    </a:lnTo>
                    <a:close/>
                  </a:path>
                </a:pathLst>
              </a:custGeom>
              <a:solidFill>
                <a:srgbClr val="FFFFFF"/>
              </a:solidFill>
              <a:ln w="4874" cap="flat">
                <a:noFill/>
                <a:prstDash val="solid"/>
                <a:miter/>
              </a:ln>
            </p:spPr>
            <p:txBody>
              <a:bodyPr rtlCol="1" anchor="ctr"/>
              <a:lstStyle/>
              <a:p>
                <a:endParaRPr lang="fa-IR"/>
              </a:p>
            </p:txBody>
          </p:sp>
        </p:grpSp>
      </p:grpSp>
      <p:sp>
        <p:nvSpPr>
          <p:cNvPr id="862" name="Freeform: Shape 861">
            <a:extLst>
              <a:ext uri="{FF2B5EF4-FFF2-40B4-BE49-F238E27FC236}">
                <a16:creationId xmlns:a16="http://schemas.microsoft.com/office/drawing/2014/main" id="{ACA69EDC-1536-87C0-C7C5-BC04408832B5}"/>
              </a:ext>
            </a:extLst>
          </p:cNvPr>
          <p:cNvSpPr/>
          <p:nvPr userDrawn="1"/>
        </p:nvSpPr>
        <p:spPr>
          <a:xfrm rot="16200000" flipH="1">
            <a:off x="897607" y="297409"/>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863" name="Rectangle: Rounded Corners 862">
            <a:hlinkClick r:id="rId2" action="ppaction://hlinksldjump"/>
            <a:extLst>
              <a:ext uri="{FF2B5EF4-FFF2-40B4-BE49-F238E27FC236}">
                <a16:creationId xmlns:a16="http://schemas.microsoft.com/office/drawing/2014/main" id="{C3E0BD66-09BB-D9ED-8240-2F563365E4BA}"/>
              </a:ext>
            </a:extLst>
          </p:cNvPr>
          <p:cNvSpPr/>
          <p:nvPr userDrawn="1"/>
        </p:nvSpPr>
        <p:spPr>
          <a:xfrm flipH="1">
            <a:off x="527361" y="1115696"/>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Introduction</a:t>
            </a:r>
          </a:p>
        </p:txBody>
      </p:sp>
      <p:sp>
        <p:nvSpPr>
          <p:cNvPr id="864" name="Rectangle: Rounded Corners 863">
            <a:hlinkClick r:id="rId3" action="ppaction://hlinksldjump"/>
            <a:extLst>
              <a:ext uri="{FF2B5EF4-FFF2-40B4-BE49-F238E27FC236}">
                <a16:creationId xmlns:a16="http://schemas.microsoft.com/office/drawing/2014/main" id="{2CE62C5F-5E42-E108-9760-AA8FB6586AC7}"/>
              </a:ext>
            </a:extLst>
          </p:cNvPr>
          <p:cNvSpPr/>
          <p:nvPr userDrawn="1"/>
        </p:nvSpPr>
        <p:spPr>
          <a:xfrm flipH="1">
            <a:off x="281347" y="1076975"/>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1</a:t>
            </a:r>
            <a:endParaRPr lang="fa-IR" sz="2400" dirty="0">
              <a:solidFill>
                <a:schemeClr val="bg1"/>
              </a:solidFill>
              <a:latin typeface="+mj-lt"/>
              <a:cs typeface="B Titr" panose="00000700000000000000" pitchFamily="2" charset="-78"/>
            </a:endParaRPr>
          </a:p>
        </p:txBody>
      </p:sp>
      <p:sp>
        <p:nvSpPr>
          <p:cNvPr id="865" name="Arrow: Pentagon 864">
            <a:extLst>
              <a:ext uri="{FF2B5EF4-FFF2-40B4-BE49-F238E27FC236}">
                <a16:creationId xmlns:a16="http://schemas.microsoft.com/office/drawing/2014/main" id="{6F5C248F-4D0C-FF9F-381B-CEC0C1A5E53B}"/>
              </a:ext>
            </a:extLst>
          </p:cNvPr>
          <p:cNvSpPr/>
          <p:nvPr userDrawn="1"/>
        </p:nvSpPr>
        <p:spPr>
          <a:xfrm rot="10800000" flipH="1">
            <a:off x="1521260" y="1903458"/>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866" name="Freeform: Shape 865">
            <a:extLst>
              <a:ext uri="{FF2B5EF4-FFF2-40B4-BE49-F238E27FC236}">
                <a16:creationId xmlns:a16="http://schemas.microsoft.com/office/drawing/2014/main" id="{B81E87BA-A224-26C8-41A3-EA1879C93D42}"/>
              </a:ext>
            </a:extLst>
          </p:cNvPr>
          <p:cNvSpPr/>
          <p:nvPr userDrawn="1"/>
        </p:nvSpPr>
        <p:spPr>
          <a:xfrm rot="16200000" flipH="1">
            <a:off x="897607" y="1160496"/>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867" name="Rectangle: Rounded Corners 866">
            <a:hlinkClick r:id="rId4" action="ppaction://hlinksldjump"/>
            <a:extLst>
              <a:ext uri="{FF2B5EF4-FFF2-40B4-BE49-F238E27FC236}">
                <a16:creationId xmlns:a16="http://schemas.microsoft.com/office/drawing/2014/main" id="{60FC6153-40C9-807A-2331-7B9C180746C8}"/>
              </a:ext>
            </a:extLst>
          </p:cNvPr>
          <p:cNvSpPr/>
          <p:nvPr userDrawn="1"/>
        </p:nvSpPr>
        <p:spPr>
          <a:xfrm flipH="1">
            <a:off x="527361" y="1978783"/>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Historical Idioms</a:t>
            </a:r>
          </a:p>
        </p:txBody>
      </p:sp>
      <p:sp>
        <p:nvSpPr>
          <p:cNvPr id="868" name="Rectangle: Rounded Corners 867">
            <a:hlinkClick r:id="rId3" action="ppaction://hlinksldjump"/>
            <a:extLst>
              <a:ext uri="{FF2B5EF4-FFF2-40B4-BE49-F238E27FC236}">
                <a16:creationId xmlns:a16="http://schemas.microsoft.com/office/drawing/2014/main" id="{DD9CF9BB-5348-2881-16AB-B4A0AB19AE0F}"/>
              </a:ext>
            </a:extLst>
          </p:cNvPr>
          <p:cNvSpPr/>
          <p:nvPr userDrawn="1"/>
        </p:nvSpPr>
        <p:spPr>
          <a:xfrm flipH="1">
            <a:off x="281347" y="1940062"/>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2</a:t>
            </a:r>
            <a:endParaRPr lang="fa-IR" sz="2400" dirty="0">
              <a:solidFill>
                <a:schemeClr val="bg1"/>
              </a:solidFill>
              <a:latin typeface="+mj-lt"/>
              <a:cs typeface="B Titr" panose="00000700000000000000" pitchFamily="2" charset="-78"/>
            </a:endParaRPr>
          </a:p>
        </p:txBody>
      </p:sp>
      <p:sp>
        <p:nvSpPr>
          <p:cNvPr id="869" name="Arrow: Pentagon 868">
            <a:extLst>
              <a:ext uri="{FF2B5EF4-FFF2-40B4-BE49-F238E27FC236}">
                <a16:creationId xmlns:a16="http://schemas.microsoft.com/office/drawing/2014/main" id="{2D302471-CBCB-8301-7898-8752000E7575}"/>
              </a:ext>
            </a:extLst>
          </p:cNvPr>
          <p:cNvSpPr/>
          <p:nvPr userDrawn="1"/>
        </p:nvSpPr>
        <p:spPr>
          <a:xfrm rot="10800000" flipH="1">
            <a:off x="1521260" y="2766545"/>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870" name="Freeform: Shape 869">
            <a:extLst>
              <a:ext uri="{FF2B5EF4-FFF2-40B4-BE49-F238E27FC236}">
                <a16:creationId xmlns:a16="http://schemas.microsoft.com/office/drawing/2014/main" id="{106F8F8D-577C-26B9-5238-8FFF62326032}"/>
              </a:ext>
            </a:extLst>
          </p:cNvPr>
          <p:cNvSpPr/>
          <p:nvPr userDrawn="1"/>
        </p:nvSpPr>
        <p:spPr>
          <a:xfrm rot="16200000" flipH="1">
            <a:off x="897607" y="2023583"/>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871" name="Rectangle: Rounded Corners 870">
            <a:hlinkClick r:id="" action="ppaction://noaction"/>
            <a:extLst>
              <a:ext uri="{FF2B5EF4-FFF2-40B4-BE49-F238E27FC236}">
                <a16:creationId xmlns:a16="http://schemas.microsoft.com/office/drawing/2014/main" id="{3041E8B0-A7AC-EE49-915C-DCDDE504E0C1}"/>
              </a:ext>
            </a:extLst>
          </p:cNvPr>
          <p:cNvSpPr/>
          <p:nvPr userDrawn="1"/>
        </p:nvSpPr>
        <p:spPr>
          <a:xfrm flipH="1">
            <a:off x="527360" y="2841870"/>
            <a:ext cx="1246021"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Everyday and Colloquial Idioms</a:t>
            </a:r>
          </a:p>
        </p:txBody>
      </p:sp>
      <p:sp>
        <p:nvSpPr>
          <p:cNvPr id="872" name="Rectangle: Rounded Corners 871">
            <a:hlinkClick r:id="rId3" action="ppaction://hlinksldjump"/>
            <a:extLst>
              <a:ext uri="{FF2B5EF4-FFF2-40B4-BE49-F238E27FC236}">
                <a16:creationId xmlns:a16="http://schemas.microsoft.com/office/drawing/2014/main" id="{B0ECFD63-C105-AC41-CA5C-53A77C03C10C}"/>
              </a:ext>
            </a:extLst>
          </p:cNvPr>
          <p:cNvSpPr/>
          <p:nvPr userDrawn="1"/>
        </p:nvSpPr>
        <p:spPr>
          <a:xfrm flipH="1">
            <a:off x="281347" y="2803149"/>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3</a:t>
            </a:r>
            <a:endParaRPr lang="fa-IR" sz="2400" dirty="0">
              <a:solidFill>
                <a:schemeClr val="bg1"/>
              </a:solidFill>
              <a:latin typeface="+mj-lt"/>
              <a:cs typeface="B Titr" panose="00000700000000000000" pitchFamily="2" charset="-78"/>
            </a:endParaRPr>
          </a:p>
        </p:txBody>
      </p:sp>
      <p:sp>
        <p:nvSpPr>
          <p:cNvPr id="873" name="Arrow: Pentagon 872">
            <a:extLst>
              <a:ext uri="{FF2B5EF4-FFF2-40B4-BE49-F238E27FC236}">
                <a16:creationId xmlns:a16="http://schemas.microsoft.com/office/drawing/2014/main" id="{C4E257E7-3B3A-4535-ABA8-693878C9FD2C}"/>
              </a:ext>
            </a:extLst>
          </p:cNvPr>
          <p:cNvSpPr/>
          <p:nvPr userDrawn="1"/>
        </p:nvSpPr>
        <p:spPr>
          <a:xfrm rot="10800000" flipH="1">
            <a:off x="1521260" y="3629632"/>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874" name="Freeform: Shape 873">
            <a:extLst>
              <a:ext uri="{FF2B5EF4-FFF2-40B4-BE49-F238E27FC236}">
                <a16:creationId xmlns:a16="http://schemas.microsoft.com/office/drawing/2014/main" id="{5ECCD4F1-E721-55A3-65D4-12D6D132922F}"/>
              </a:ext>
            </a:extLst>
          </p:cNvPr>
          <p:cNvSpPr/>
          <p:nvPr userDrawn="1"/>
        </p:nvSpPr>
        <p:spPr>
          <a:xfrm rot="16200000" flipH="1">
            <a:off x="897607" y="2886670"/>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875" name="Rectangle: Rounded Corners 874">
            <a:hlinkClick r:id="" action="ppaction://noaction"/>
            <a:extLst>
              <a:ext uri="{FF2B5EF4-FFF2-40B4-BE49-F238E27FC236}">
                <a16:creationId xmlns:a16="http://schemas.microsoft.com/office/drawing/2014/main" id="{582F4AB4-E651-4B1B-B20B-0A6C32A2A1A8}"/>
              </a:ext>
            </a:extLst>
          </p:cNvPr>
          <p:cNvSpPr/>
          <p:nvPr userDrawn="1"/>
        </p:nvSpPr>
        <p:spPr>
          <a:xfrm flipH="1">
            <a:off x="527361" y="3704957"/>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Literary Idioms</a:t>
            </a:r>
          </a:p>
        </p:txBody>
      </p:sp>
      <p:sp>
        <p:nvSpPr>
          <p:cNvPr id="876" name="Rectangle: Rounded Corners 875">
            <a:hlinkClick r:id="rId3" action="ppaction://hlinksldjump"/>
            <a:extLst>
              <a:ext uri="{FF2B5EF4-FFF2-40B4-BE49-F238E27FC236}">
                <a16:creationId xmlns:a16="http://schemas.microsoft.com/office/drawing/2014/main" id="{757E3D9B-7974-182C-4979-2B7BCA792BDB}"/>
              </a:ext>
            </a:extLst>
          </p:cNvPr>
          <p:cNvSpPr/>
          <p:nvPr userDrawn="1"/>
        </p:nvSpPr>
        <p:spPr>
          <a:xfrm flipH="1">
            <a:off x="281347" y="3666236"/>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4</a:t>
            </a:r>
            <a:endParaRPr lang="fa-IR" sz="2400" dirty="0">
              <a:solidFill>
                <a:schemeClr val="bg1"/>
              </a:solidFill>
              <a:latin typeface="+mj-lt"/>
              <a:cs typeface="B Titr" panose="00000700000000000000" pitchFamily="2" charset="-78"/>
            </a:endParaRPr>
          </a:p>
        </p:txBody>
      </p:sp>
      <p:sp>
        <p:nvSpPr>
          <p:cNvPr id="877" name="Arrow: Pentagon 876">
            <a:extLst>
              <a:ext uri="{FF2B5EF4-FFF2-40B4-BE49-F238E27FC236}">
                <a16:creationId xmlns:a16="http://schemas.microsoft.com/office/drawing/2014/main" id="{B8790177-8CE2-06B0-5121-9A0DF3253EA3}"/>
              </a:ext>
            </a:extLst>
          </p:cNvPr>
          <p:cNvSpPr/>
          <p:nvPr userDrawn="1"/>
        </p:nvSpPr>
        <p:spPr>
          <a:xfrm rot="10800000" flipH="1">
            <a:off x="1521260" y="4492719"/>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878" name="Freeform: Shape 877">
            <a:extLst>
              <a:ext uri="{FF2B5EF4-FFF2-40B4-BE49-F238E27FC236}">
                <a16:creationId xmlns:a16="http://schemas.microsoft.com/office/drawing/2014/main" id="{9D3D1623-D439-2696-A750-4898A3DA7197}"/>
              </a:ext>
            </a:extLst>
          </p:cNvPr>
          <p:cNvSpPr/>
          <p:nvPr userDrawn="1"/>
        </p:nvSpPr>
        <p:spPr>
          <a:xfrm rot="16200000" flipH="1">
            <a:off x="897607" y="3749757"/>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a:latin typeface="Calibri Light" panose="020F0302020204030204" pitchFamily="34" charset="0"/>
            </a:endParaRPr>
          </a:p>
        </p:txBody>
      </p:sp>
      <p:sp>
        <p:nvSpPr>
          <p:cNvPr id="879" name="Rectangle: Rounded Corners 878">
            <a:hlinkClick r:id="rId5" action="ppaction://hlinksldjump"/>
            <a:extLst>
              <a:ext uri="{FF2B5EF4-FFF2-40B4-BE49-F238E27FC236}">
                <a16:creationId xmlns:a16="http://schemas.microsoft.com/office/drawing/2014/main" id="{951B3A30-BD74-B5E0-67C0-641484FD65C2}"/>
              </a:ext>
            </a:extLst>
          </p:cNvPr>
          <p:cNvSpPr/>
          <p:nvPr userDrawn="1"/>
        </p:nvSpPr>
        <p:spPr>
          <a:xfrm flipH="1">
            <a:off x="527361" y="4568044"/>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Academic Idioms</a:t>
            </a:r>
          </a:p>
        </p:txBody>
      </p:sp>
      <p:sp>
        <p:nvSpPr>
          <p:cNvPr id="880" name="Rectangle: Rounded Corners 879">
            <a:hlinkClick r:id="rId3" action="ppaction://hlinksldjump"/>
            <a:extLst>
              <a:ext uri="{FF2B5EF4-FFF2-40B4-BE49-F238E27FC236}">
                <a16:creationId xmlns:a16="http://schemas.microsoft.com/office/drawing/2014/main" id="{7A268FFF-A21B-6455-47D6-C4BF76C3B233}"/>
              </a:ext>
            </a:extLst>
          </p:cNvPr>
          <p:cNvSpPr/>
          <p:nvPr userDrawn="1"/>
        </p:nvSpPr>
        <p:spPr>
          <a:xfrm flipH="1">
            <a:off x="281347" y="4529323"/>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5</a:t>
            </a:r>
            <a:endParaRPr lang="fa-IR" sz="2400" dirty="0">
              <a:solidFill>
                <a:schemeClr val="bg1"/>
              </a:solidFill>
              <a:latin typeface="+mj-lt"/>
              <a:cs typeface="B Titr" panose="00000700000000000000" pitchFamily="2" charset="-78"/>
            </a:endParaRPr>
          </a:p>
        </p:txBody>
      </p:sp>
      <p:sp>
        <p:nvSpPr>
          <p:cNvPr id="881" name="Arrow: Pentagon 880">
            <a:extLst>
              <a:ext uri="{FF2B5EF4-FFF2-40B4-BE49-F238E27FC236}">
                <a16:creationId xmlns:a16="http://schemas.microsoft.com/office/drawing/2014/main" id="{5CD74446-4450-209D-73FC-C3D499F8B477}"/>
              </a:ext>
            </a:extLst>
          </p:cNvPr>
          <p:cNvSpPr/>
          <p:nvPr userDrawn="1"/>
        </p:nvSpPr>
        <p:spPr>
          <a:xfrm rot="10800000" flipH="1">
            <a:off x="1521260" y="5355808"/>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882" name="Freeform: Shape 881">
            <a:extLst>
              <a:ext uri="{FF2B5EF4-FFF2-40B4-BE49-F238E27FC236}">
                <a16:creationId xmlns:a16="http://schemas.microsoft.com/office/drawing/2014/main" id="{3F4E2A9D-B91D-CEF6-9444-22F94306C100}"/>
              </a:ext>
            </a:extLst>
          </p:cNvPr>
          <p:cNvSpPr/>
          <p:nvPr userDrawn="1"/>
        </p:nvSpPr>
        <p:spPr>
          <a:xfrm rot="16200000" flipH="1">
            <a:off x="897607" y="4612846"/>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a:latin typeface="Calibri Light" panose="020F0302020204030204" pitchFamily="34" charset="0"/>
            </a:endParaRPr>
          </a:p>
        </p:txBody>
      </p:sp>
      <p:sp>
        <p:nvSpPr>
          <p:cNvPr id="883" name="Rectangle: Rounded Corners 882">
            <a:hlinkClick r:id="" action="ppaction://noaction"/>
            <a:extLst>
              <a:ext uri="{FF2B5EF4-FFF2-40B4-BE49-F238E27FC236}">
                <a16:creationId xmlns:a16="http://schemas.microsoft.com/office/drawing/2014/main" id="{2D61BB09-D4FB-CB2A-B457-5C20A67DE258}"/>
              </a:ext>
            </a:extLst>
          </p:cNvPr>
          <p:cNvSpPr/>
          <p:nvPr userDrawn="1"/>
        </p:nvSpPr>
        <p:spPr>
          <a:xfrm flipH="1">
            <a:off x="527361" y="5431133"/>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Conclusion</a:t>
            </a:r>
          </a:p>
        </p:txBody>
      </p:sp>
      <p:sp>
        <p:nvSpPr>
          <p:cNvPr id="884" name="Rectangle: Rounded Corners 883">
            <a:hlinkClick r:id="rId3" action="ppaction://hlinksldjump"/>
            <a:extLst>
              <a:ext uri="{FF2B5EF4-FFF2-40B4-BE49-F238E27FC236}">
                <a16:creationId xmlns:a16="http://schemas.microsoft.com/office/drawing/2014/main" id="{655CBDC9-1F5A-73CA-5B4A-8DB0679C1F88}"/>
              </a:ext>
            </a:extLst>
          </p:cNvPr>
          <p:cNvSpPr/>
          <p:nvPr userDrawn="1"/>
        </p:nvSpPr>
        <p:spPr>
          <a:xfrm flipH="1">
            <a:off x="281347" y="5392412"/>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6</a:t>
            </a:r>
            <a:endParaRPr lang="fa-IR" sz="2400" dirty="0">
              <a:solidFill>
                <a:schemeClr val="bg1"/>
              </a:solidFill>
              <a:latin typeface="+mj-lt"/>
              <a:cs typeface="B Titr" panose="00000700000000000000" pitchFamily="2" charset="-78"/>
            </a:endParaRPr>
          </a:p>
        </p:txBody>
      </p:sp>
      <p:sp>
        <p:nvSpPr>
          <p:cNvPr id="885" name="Rectangle: Rounded Corners 884">
            <a:extLst>
              <a:ext uri="{FF2B5EF4-FFF2-40B4-BE49-F238E27FC236}">
                <a16:creationId xmlns:a16="http://schemas.microsoft.com/office/drawing/2014/main" id="{4BF30C2E-2B6B-7FC1-9338-3778BA7010AC}"/>
              </a:ext>
            </a:extLst>
          </p:cNvPr>
          <p:cNvSpPr/>
          <p:nvPr userDrawn="1"/>
        </p:nvSpPr>
        <p:spPr>
          <a:xfrm flipH="1">
            <a:off x="424330" y="6211080"/>
            <a:ext cx="1722395" cy="423991"/>
          </a:xfrm>
          <a:prstGeom prst="roundRect">
            <a:avLst>
              <a:gd name="adj" fmla="val 16587"/>
            </a:avLst>
          </a:prstGeom>
          <a:solidFill>
            <a:schemeClr val="bg1"/>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sp>
        <p:nvSpPr>
          <p:cNvPr id="886" name="Slide Number Placeholder 4">
            <a:extLst>
              <a:ext uri="{FF2B5EF4-FFF2-40B4-BE49-F238E27FC236}">
                <a16:creationId xmlns:a16="http://schemas.microsoft.com/office/drawing/2014/main" id="{F901FE4C-B526-E285-A4AE-9FEB156DED2D}"/>
              </a:ext>
            </a:extLst>
          </p:cNvPr>
          <p:cNvSpPr txBox="1">
            <a:spLocks/>
          </p:cNvSpPr>
          <p:nvPr userDrawn="1"/>
        </p:nvSpPr>
        <p:spPr>
          <a:xfrm flipH="1">
            <a:off x="984297" y="6280238"/>
            <a:ext cx="562134" cy="276192"/>
          </a:xfrm>
          <a:prstGeom prst="rect">
            <a:avLst/>
          </a:prstGeom>
          <a:solidFill>
            <a:schemeClr val="bg1">
              <a:lumMod val="95000"/>
            </a:schemeClr>
          </a:solidFill>
        </p:spPr>
        <p:txBody>
          <a:bodyPr vert="horz" lIns="91440" tIns="45720" rIns="91440" bIns="45720" rtlCol="0" anchor="ctr"/>
          <a:lstStyle>
            <a:defPPr>
              <a:defRPr lang="fa-IR"/>
            </a:defPPr>
            <a:lvl1pPr marL="0" algn="ctr" defTabSz="914400" rtl="0" eaLnBrk="1" latinLnBrk="0" hangingPunct="1">
              <a:defRPr sz="16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0ED6333E-CDBE-4251-ACF0-1EFC05FB4053}" type="slidenum">
              <a:rPr lang="en-US" sz="1400" b="1" smtClean="0">
                <a:latin typeface="+mj-lt"/>
                <a:cs typeface="B Titr" panose="00000700000000000000" pitchFamily="2" charset="-78"/>
              </a:rPr>
              <a:t>‹#›</a:t>
            </a:fld>
            <a:endParaRPr lang="en-US" sz="1400" b="1" dirty="0">
              <a:latin typeface="+mj-lt"/>
              <a:cs typeface="B Titr" panose="00000700000000000000" pitchFamily="2" charset="-78"/>
            </a:endParaRPr>
          </a:p>
        </p:txBody>
      </p:sp>
      <p:grpSp>
        <p:nvGrpSpPr>
          <p:cNvPr id="887" name="Group 886">
            <a:extLst>
              <a:ext uri="{FF2B5EF4-FFF2-40B4-BE49-F238E27FC236}">
                <a16:creationId xmlns:a16="http://schemas.microsoft.com/office/drawing/2014/main" id="{EE3FBE34-E584-D853-9170-E5C414735C43}"/>
              </a:ext>
            </a:extLst>
          </p:cNvPr>
          <p:cNvGrpSpPr/>
          <p:nvPr userDrawn="1"/>
        </p:nvGrpSpPr>
        <p:grpSpPr>
          <a:xfrm>
            <a:off x="610088" y="6272188"/>
            <a:ext cx="307655" cy="307655"/>
            <a:chOff x="9646756" y="6369170"/>
            <a:chExt cx="307655" cy="307655"/>
          </a:xfrm>
          <a:effectLst/>
        </p:grpSpPr>
        <p:sp>
          <p:nvSpPr>
            <p:cNvPr id="888" name="Oval 887">
              <a:hlinkClick r:id="" action="ppaction://hlinkshowjump?jump=previousslide"/>
              <a:extLst>
                <a:ext uri="{FF2B5EF4-FFF2-40B4-BE49-F238E27FC236}">
                  <a16:creationId xmlns:a16="http://schemas.microsoft.com/office/drawing/2014/main" id="{E2EED160-2761-97A1-693E-DCA3004348D0}"/>
                </a:ext>
              </a:extLst>
            </p:cNvPr>
            <p:cNvSpPr/>
            <p:nvPr/>
          </p:nvSpPr>
          <p:spPr>
            <a:xfrm>
              <a:off x="9646756" y="6369170"/>
              <a:ext cx="307655" cy="307655"/>
            </a:xfrm>
            <a:prstGeom prst="ellipse">
              <a:avLst/>
            </a:prstGeom>
            <a:solidFill>
              <a:schemeClr val="accent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latin typeface="Calibri Light" panose="020F0302020204030204" pitchFamily="34" charset="0"/>
                <a:cs typeface="B Titr" panose="00000700000000000000" pitchFamily="2" charset="-78"/>
              </a:endParaRPr>
            </a:p>
          </p:txBody>
        </p:sp>
        <p:sp>
          <p:nvSpPr>
            <p:cNvPr id="889" name="L-Shape 888">
              <a:hlinkClick r:id="" action="ppaction://hlinkshowjump?jump=previousslide"/>
              <a:extLst>
                <a:ext uri="{FF2B5EF4-FFF2-40B4-BE49-F238E27FC236}">
                  <a16:creationId xmlns:a16="http://schemas.microsoft.com/office/drawing/2014/main" id="{9CF814C3-B1B6-892D-AE88-F36D5EBC0E43}"/>
                </a:ext>
              </a:extLst>
            </p:cNvPr>
            <p:cNvSpPr/>
            <p:nvPr/>
          </p:nvSpPr>
          <p:spPr>
            <a:xfrm rot="2700000">
              <a:off x="9752194" y="6455948"/>
              <a:ext cx="134098" cy="134098"/>
            </a:xfrm>
            <a:prstGeom prst="corner">
              <a:avLst>
                <a:gd name="adj1" fmla="val 20287"/>
                <a:gd name="adj2" fmla="val 1883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grpSp>
      <p:sp>
        <p:nvSpPr>
          <p:cNvPr id="890" name="Rectangle: Rounded Corners 889">
            <a:hlinkClick r:id="rId3" action="ppaction://hlinksldjump"/>
            <a:extLst>
              <a:ext uri="{FF2B5EF4-FFF2-40B4-BE49-F238E27FC236}">
                <a16:creationId xmlns:a16="http://schemas.microsoft.com/office/drawing/2014/main" id="{9AD5CC28-CA2E-EC84-F6BF-8F46C12FA04E}"/>
              </a:ext>
            </a:extLst>
          </p:cNvPr>
          <p:cNvSpPr/>
          <p:nvPr userDrawn="1"/>
        </p:nvSpPr>
        <p:spPr>
          <a:xfrm flipH="1">
            <a:off x="656931" y="282806"/>
            <a:ext cx="1570131" cy="400692"/>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20000"/>
              </a:lnSpc>
            </a:pPr>
            <a:r>
              <a:rPr lang="en-US" sz="1050" dirty="0">
                <a:solidFill>
                  <a:schemeClr val="accent1"/>
                </a:solidFill>
                <a:latin typeface="Calibri Light" panose="020F0302020204030204" pitchFamily="34" charset="0"/>
                <a:cs typeface="Calibri Light" panose="020F0302020204030204" pitchFamily="34" charset="0"/>
              </a:rPr>
              <a:t>University of Tehran</a:t>
            </a:r>
          </a:p>
        </p:txBody>
      </p:sp>
      <p:grpSp>
        <p:nvGrpSpPr>
          <p:cNvPr id="891" name="Group 890">
            <a:extLst>
              <a:ext uri="{FF2B5EF4-FFF2-40B4-BE49-F238E27FC236}">
                <a16:creationId xmlns:a16="http://schemas.microsoft.com/office/drawing/2014/main" id="{A39B58B9-0675-4877-6396-247AF79DB670}"/>
              </a:ext>
            </a:extLst>
          </p:cNvPr>
          <p:cNvGrpSpPr/>
          <p:nvPr userDrawn="1"/>
        </p:nvGrpSpPr>
        <p:grpSpPr>
          <a:xfrm flipH="1">
            <a:off x="1614481" y="6262635"/>
            <a:ext cx="307655" cy="307655"/>
            <a:chOff x="9646756" y="6369170"/>
            <a:chExt cx="307655" cy="307655"/>
          </a:xfrm>
          <a:effectLst/>
        </p:grpSpPr>
        <p:sp>
          <p:nvSpPr>
            <p:cNvPr id="892" name="Oval 891">
              <a:hlinkClick r:id="" action="ppaction://hlinkshowjump?jump=nextslide"/>
              <a:extLst>
                <a:ext uri="{FF2B5EF4-FFF2-40B4-BE49-F238E27FC236}">
                  <a16:creationId xmlns:a16="http://schemas.microsoft.com/office/drawing/2014/main" id="{FCF6C480-6291-EBDB-2B94-E5D06409EDE9}"/>
                </a:ext>
              </a:extLst>
            </p:cNvPr>
            <p:cNvSpPr/>
            <p:nvPr/>
          </p:nvSpPr>
          <p:spPr>
            <a:xfrm>
              <a:off x="9646756" y="6369170"/>
              <a:ext cx="307655" cy="307655"/>
            </a:xfrm>
            <a:prstGeom prst="ellipse">
              <a:avLst/>
            </a:prstGeom>
            <a:solidFill>
              <a:schemeClr val="accent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latin typeface="Calibri Light" panose="020F0302020204030204" pitchFamily="34" charset="0"/>
                <a:cs typeface="B Titr" panose="00000700000000000000" pitchFamily="2" charset="-78"/>
              </a:endParaRPr>
            </a:p>
          </p:txBody>
        </p:sp>
        <p:sp>
          <p:nvSpPr>
            <p:cNvPr id="893" name="L-Shape 892">
              <a:hlinkClick r:id="" action="ppaction://hlinkshowjump?jump=nextslide"/>
              <a:extLst>
                <a:ext uri="{FF2B5EF4-FFF2-40B4-BE49-F238E27FC236}">
                  <a16:creationId xmlns:a16="http://schemas.microsoft.com/office/drawing/2014/main" id="{F37B5BEE-B56A-09BB-B2C0-CFBD74E9780D}"/>
                </a:ext>
              </a:extLst>
            </p:cNvPr>
            <p:cNvSpPr/>
            <p:nvPr/>
          </p:nvSpPr>
          <p:spPr>
            <a:xfrm rot="2700000">
              <a:off x="9752194" y="6455948"/>
              <a:ext cx="134098" cy="134098"/>
            </a:xfrm>
            <a:prstGeom prst="corner">
              <a:avLst>
                <a:gd name="adj1" fmla="val 20287"/>
                <a:gd name="adj2" fmla="val 1883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grpSp>
      <p:sp>
        <p:nvSpPr>
          <p:cNvPr id="894" name="Oval 893">
            <a:extLst>
              <a:ext uri="{FF2B5EF4-FFF2-40B4-BE49-F238E27FC236}">
                <a16:creationId xmlns:a16="http://schemas.microsoft.com/office/drawing/2014/main" id="{BDB4C0BE-0418-F62F-C4DB-036E29E6204C}"/>
              </a:ext>
            </a:extLst>
          </p:cNvPr>
          <p:cNvSpPr/>
          <p:nvPr userDrawn="1"/>
        </p:nvSpPr>
        <p:spPr>
          <a:xfrm flipH="1">
            <a:off x="2470623" y="1181209"/>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895" name="Oval 894">
            <a:extLst>
              <a:ext uri="{FF2B5EF4-FFF2-40B4-BE49-F238E27FC236}">
                <a16:creationId xmlns:a16="http://schemas.microsoft.com/office/drawing/2014/main" id="{3BFBCE51-327F-49C6-C3A8-ABF913130F1D}"/>
              </a:ext>
            </a:extLst>
          </p:cNvPr>
          <p:cNvSpPr/>
          <p:nvPr userDrawn="1"/>
        </p:nvSpPr>
        <p:spPr>
          <a:xfrm flipH="1">
            <a:off x="2470623" y="2044296"/>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896" name="Oval 895">
            <a:extLst>
              <a:ext uri="{FF2B5EF4-FFF2-40B4-BE49-F238E27FC236}">
                <a16:creationId xmlns:a16="http://schemas.microsoft.com/office/drawing/2014/main" id="{1A2CF449-54D0-28E6-8B4E-D45BBA8BD3CE}"/>
              </a:ext>
            </a:extLst>
          </p:cNvPr>
          <p:cNvSpPr/>
          <p:nvPr userDrawn="1"/>
        </p:nvSpPr>
        <p:spPr>
          <a:xfrm flipH="1">
            <a:off x="2470623" y="2907383"/>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897" name="Oval 896">
            <a:extLst>
              <a:ext uri="{FF2B5EF4-FFF2-40B4-BE49-F238E27FC236}">
                <a16:creationId xmlns:a16="http://schemas.microsoft.com/office/drawing/2014/main" id="{F13E70AC-C306-87F4-4145-B305C203019D}"/>
              </a:ext>
            </a:extLst>
          </p:cNvPr>
          <p:cNvSpPr/>
          <p:nvPr userDrawn="1"/>
        </p:nvSpPr>
        <p:spPr>
          <a:xfrm flipH="1">
            <a:off x="2470623" y="3770470"/>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898" name="Oval 897">
            <a:extLst>
              <a:ext uri="{FF2B5EF4-FFF2-40B4-BE49-F238E27FC236}">
                <a16:creationId xmlns:a16="http://schemas.microsoft.com/office/drawing/2014/main" id="{C168CAAD-D7A2-30D4-61E4-C2480278A1B6}"/>
              </a:ext>
            </a:extLst>
          </p:cNvPr>
          <p:cNvSpPr/>
          <p:nvPr userDrawn="1"/>
        </p:nvSpPr>
        <p:spPr>
          <a:xfrm flipH="1">
            <a:off x="2470623" y="4633557"/>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899" name="Oval 898">
            <a:extLst>
              <a:ext uri="{FF2B5EF4-FFF2-40B4-BE49-F238E27FC236}">
                <a16:creationId xmlns:a16="http://schemas.microsoft.com/office/drawing/2014/main" id="{DD8C2C95-7E79-E90D-9C89-9E769CE43A47}"/>
              </a:ext>
            </a:extLst>
          </p:cNvPr>
          <p:cNvSpPr/>
          <p:nvPr userDrawn="1"/>
        </p:nvSpPr>
        <p:spPr>
          <a:xfrm flipH="1">
            <a:off x="2470623" y="5496646"/>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pic>
        <p:nvPicPr>
          <p:cNvPr id="900" name="Graphic 899">
            <a:extLst>
              <a:ext uri="{FF2B5EF4-FFF2-40B4-BE49-F238E27FC236}">
                <a16:creationId xmlns:a16="http://schemas.microsoft.com/office/drawing/2014/main" id="{82E12CD0-19C9-8E17-6BBE-63628BAB4A8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flipH="1">
            <a:off x="1623655" y="1115452"/>
            <a:ext cx="350034" cy="350034"/>
          </a:xfrm>
          <a:prstGeom prst="rect">
            <a:avLst/>
          </a:prstGeom>
        </p:spPr>
      </p:pic>
      <p:pic>
        <p:nvPicPr>
          <p:cNvPr id="901" name="Graphic 900">
            <a:extLst>
              <a:ext uri="{FF2B5EF4-FFF2-40B4-BE49-F238E27FC236}">
                <a16:creationId xmlns:a16="http://schemas.microsoft.com/office/drawing/2014/main" id="{29A042AA-3626-F108-DC39-AD6DDA6E8A3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flipH="1">
            <a:off x="1616362" y="5439513"/>
            <a:ext cx="364619" cy="361702"/>
          </a:xfrm>
          <a:prstGeom prst="rect">
            <a:avLst/>
          </a:prstGeom>
        </p:spPr>
      </p:pic>
      <p:pic>
        <p:nvPicPr>
          <p:cNvPr id="902" name="Graphic 901">
            <a:extLst>
              <a:ext uri="{FF2B5EF4-FFF2-40B4-BE49-F238E27FC236}">
                <a16:creationId xmlns:a16="http://schemas.microsoft.com/office/drawing/2014/main" id="{3BE55A98-C2CD-4F71-4CA8-7482F823AFB5}"/>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flipH="1">
            <a:off x="1621772" y="4568045"/>
            <a:ext cx="353798" cy="333638"/>
          </a:xfrm>
          <a:prstGeom prst="rect">
            <a:avLst/>
          </a:prstGeom>
        </p:spPr>
      </p:pic>
      <p:pic>
        <p:nvPicPr>
          <p:cNvPr id="903" name="Graphic 902">
            <a:extLst>
              <a:ext uri="{FF2B5EF4-FFF2-40B4-BE49-F238E27FC236}">
                <a16:creationId xmlns:a16="http://schemas.microsoft.com/office/drawing/2014/main" id="{F1F068DC-7546-8D11-E433-8B76770157D5}"/>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flipH="1">
            <a:off x="1601777" y="3708570"/>
            <a:ext cx="379204" cy="347118"/>
          </a:xfrm>
          <a:prstGeom prst="rect">
            <a:avLst/>
          </a:prstGeom>
        </p:spPr>
      </p:pic>
      <p:pic>
        <p:nvPicPr>
          <p:cNvPr id="904" name="Graphic 903">
            <a:extLst>
              <a:ext uri="{FF2B5EF4-FFF2-40B4-BE49-F238E27FC236}">
                <a16:creationId xmlns:a16="http://schemas.microsoft.com/office/drawing/2014/main" id="{C0B0000F-B31E-3B59-A2C3-CAB7D3111D46}"/>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656880" y="1978438"/>
            <a:ext cx="324102" cy="351422"/>
          </a:xfrm>
          <a:prstGeom prst="rect">
            <a:avLst/>
          </a:prstGeom>
        </p:spPr>
      </p:pic>
      <p:pic>
        <p:nvPicPr>
          <p:cNvPr id="905" name="Graphic 904">
            <a:extLst>
              <a:ext uri="{FF2B5EF4-FFF2-40B4-BE49-F238E27FC236}">
                <a16:creationId xmlns:a16="http://schemas.microsoft.com/office/drawing/2014/main" id="{5A78F731-CFFD-F988-D67E-1213E8A88D1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601777" y="2747539"/>
            <a:ext cx="476698" cy="555314"/>
          </a:xfrm>
          <a:prstGeom prst="rect">
            <a:avLst/>
          </a:prstGeom>
        </p:spPr>
      </p:pic>
      <p:sp>
        <p:nvSpPr>
          <p:cNvPr id="906" name="Oval 905">
            <a:extLst>
              <a:ext uri="{FF2B5EF4-FFF2-40B4-BE49-F238E27FC236}">
                <a16:creationId xmlns:a16="http://schemas.microsoft.com/office/drawing/2014/main" id="{F59EE624-DDAF-06CA-0342-6DF98D05649F}"/>
              </a:ext>
            </a:extLst>
          </p:cNvPr>
          <p:cNvSpPr/>
          <p:nvPr userDrawn="1"/>
        </p:nvSpPr>
        <p:spPr>
          <a:xfrm flipH="1">
            <a:off x="2478531" y="2044296"/>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907" name="Oval 906">
            <a:extLst>
              <a:ext uri="{FF2B5EF4-FFF2-40B4-BE49-F238E27FC236}">
                <a16:creationId xmlns:a16="http://schemas.microsoft.com/office/drawing/2014/main" id="{7D690BF1-D9E1-224E-F7FE-7DD1A2C51622}"/>
              </a:ext>
            </a:extLst>
          </p:cNvPr>
          <p:cNvSpPr/>
          <p:nvPr userDrawn="1"/>
        </p:nvSpPr>
        <p:spPr>
          <a:xfrm flipH="1">
            <a:off x="2470623" y="2904598"/>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908" name="Oval 907">
            <a:extLst>
              <a:ext uri="{FF2B5EF4-FFF2-40B4-BE49-F238E27FC236}">
                <a16:creationId xmlns:a16="http://schemas.microsoft.com/office/drawing/2014/main" id="{5CB2AA87-D8C2-4169-1299-9925D0C7E5A2}"/>
              </a:ext>
            </a:extLst>
          </p:cNvPr>
          <p:cNvSpPr/>
          <p:nvPr userDrawn="1"/>
        </p:nvSpPr>
        <p:spPr>
          <a:xfrm flipH="1">
            <a:off x="2478530" y="3767685"/>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909" name="Oval 908">
            <a:extLst>
              <a:ext uri="{FF2B5EF4-FFF2-40B4-BE49-F238E27FC236}">
                <a16:creationId xmlns:a16="http://schemas.microsoft.com/office/drawing/2014/main" id="{BCCADBCC-8DFD-980F-BABA-71CF0895F2F7}"/>
              </a:ext>
            </a:extLst>
          </p:cNvPr>
          <p:cNvSpPr/>
          <p:nvPr userDrawn="1"/>
        </p:nvSpPr>
        <p:spPr>
          <a:xfrm flipH="1">
            <a:off x="2460829" y="4634481"/>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Tree>
    <p:extLst>
      <p:ext uri="{BB962C8B-B14F-4D97-AF65-F5344CB8AC3E}">
        <p14:creationId xmlns:p14="http://schemas.microsoft.com/office/powerpoint/2010/main" val="317416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بخش ششم">
    <p:bg>
      <p:bgPr>
        <a:gradFill>
          <a:gsLst>
            <a:gs pos="0">
              <a:schemeClr val="bg1"/>
            </a:gs>
            <a:gs pos="100000">
              <a:schemeClr val="bg1">
                <a:lumMod val="95000"/>
              </a:schemeClr>
            </a:gs>
          </a:gsLst>
          <a:lin ang="0" scaled="0"/>
        </a:gradFill>
        <a:effectLst/>
      </p:bgPr>
    </p:bg>
    <p:spTree>
      <p:nvGrpSpPr>
        <p:cNvPr id="1" name=""/>
        <p:cNvGrpSpPr/>
        <p:nvPr/>
      </p:nvGrpSpPr>
      <p:grpSpPr>
        <a:xfrm>
          <a:off x="0" y="0"/>
          <a:ext cx="0" cy="0"/>
          <a:chOff x="0" y="0"/>
          <a:chExt cx="0" cy="0"/>
        </a:xfrm>
      </p:grpSpPr>
      <p:cxnSp>
        <p:nvCxnSpPr>
          <p:cNvPr id="86" name="Straight Connector 85">
            <a:extLst>
              <a:ext uri="{FF2B5EF4-FFF2-40B4-BE49-F238E27FC236}">
                <a16:creationId xmlns:a16="http://schemas.microsoft.com/office/drawing/2014/main" id="{AF578C0D-1C62-70CD-1AAF-764EFA1E3891}"/>
              </a:ext>
            </a:extLst>
          </p:cNvPr>
          <p:cNvCxnSpPr>
            <a:cxnSpLocks/>
          </p:cNvCxnSpPr>
          <p:nvPr userDrawn="1"/>
        </p:nvCxnSpPr>
        <p:spPr>
          <a:xfrm flipH="1">
            <a:off x="2573639" y="0"/>
            <a:ext cx="0" cy="685800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E5D738B-A6A0-3737-80C5-F4B93EF6739B}"/>
              </a:ext>
            </a:extLst>
          </p:cNvPr>
          <p:cNvSpPr txBox="1"/>
          <p:nvPr userDrawn="1"/>
        </p:nvSpPr>
        <p:spPr>
          <a:xfrm flipH="1">
            <a:off x="2837073" y="6311281"/>
            <a:ext cx="6702076" cy="276999"/>
          </a:xfrm>
          <a:prstGeom prst="rect">
            <a:avLst/>
          </a:prstGeom>
          <a:noFill/>
        </p:spPr>
        <p:txBody>
          <a:bodyPr wrap="square" rtlCol="0">
            <a:spAutoFit/>
          </a:bodyPr>
          <a:lstStyle/>
          <a:p>
            <a:pPr algn="l" rtl="0"/>
            <a:r>
              <a:rPr lang="en-US" sz="1200" dirty="0">
                <a:solidFill>
                  <a:schemeClr val="tx1">
                    <a:lumMod val="85000"/>
                    <a:lumOff val="15000"/>
                  </a:schemeClr>
                </a:solidFill>
                <a:latin typeface="Calibri Light" panose="020F0302020204030204" pitchFamily="34" charset="0"/>
                <a:cs typeface="Calibri Light" panose="020F0302020204030204" pitchFamily="34" charset="0"/>
              </a:rPr>
              <a:t>Learning English by Studying Idioms</a:t>
            </a:r>
          </a:p>
        </p:txBody>
      </p:sp>
      <p:cxnSp>
        <p:nvCxnSpPr>
          <p:cNvPr id="3" name="Straight Connector 2">
            <a:extLst>
              <a:ext uri="{FF2B5EF4-FFF2-40B4-BE49-F238E27FC236}">
                <a16:creationId xmlns:a16="http://schemas.microsoft.com/office/drawing/2014/main" id="{3578B132-8280-486E-2A15-4BBCB3E21AB1}"/>
              </a:ext>
            </a:extLst>
          </p:cNvPr>
          <p:cNvCxnSpPr>
            <a:cxnSpLocks/>
          </p:cNvCxnSpPr>
          <p:nvPr userDrawn="1"/>
        </p:nvCxnSpPr>
        <p:spPr>
          <a:xfrm flipH="1">
            <a:off x="9806806" y="6257457"/>
            <a:ext cx="0" cy="350845"/>
          </a:xfrm>
          <a:prstGeom prst="line">
            <a:avLst/>
          </a:prstGeom>
          <a:ln w="19050" cap="rnd">
            <a:solidFill>
              <a:srgbClr val="2B3C82"/>
            </a:solidFill>
            <a:roun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66303F4-C1AB-4A8A-6D21-B7E4AA9CA66B}"/>
              </a:ext>
            </a:extLst>
          </p:cNvPr>
          <p:cNvSpPr txBox="1"/>
          <p:nvPr userDrawn="1"/>
        </p:nvSpPr>
        <p:spPr>
          <a:xfrm flipH="1">
            <a:off x="9855999" y="6295239"/>
            <a:ext cx="2070445" cy="276999"/>
          </a:xfrm>
          <a:prstGeom prst="rect">
            <a:avLst/>
          </a:prstGeom>
          <a:noFill/>
        </p:spPr>
        <p:txBody>
          <a:bodyPr wrap="square" rtlCol="0">
            <a:spAutoFit/>
          </a:bodyPr>
          <a:lstStyle/>
          <a:p>
            <a:pPr algn="l" rtl="0"/>
            <a:r>
              <a:rPr lang="en-US" sz="1200" dirty="0">
                <a:solidFill>
                  <a:schemeClr val="tx1">
                    <a:lumMod val="85000"/>
                    <a:lumOff val="15000"/>
                  </a:schemeClr>
                </a:solidFill>
                <a:latin typeface="Calibri Light" panose="020F0302020204030204" pitchFamily="34" charset="0"/>
                <a:cs typeface="Calibri Light" panose="020F0302020204030204" pitchFamily="34" charset="0"/>
              </a:rPr>
              <a:t>Tuesday 05 May 2026</a:t>
            </a:r>
          </a:p>
        </p:txBody>
      </p:sp>
      <p:sp>
        <p:nvSpPr>
          <p:cNvPr id="5" name="Rectangle: Rounded Corners 4">
            <a:extLst>
              <a:ext uri="{FF2B5EF4-FFF2-40B4-BE49-F238E27FC236}">
                <a16:creationId xmlns:a16="http://schemas.microsoft.com/office/drawing/2014/main" id="{7455C2E4-DC4C-C6C7-DEAB-822B3F84893F}"/>
              </a:ext>
            </a:extLst>
          </p:cNvPr>
          <p:cNvSpPr/>
          <p:nvPr userDrawn="1"/>
        </p:nvSpPr>
        <p:spPr>
          <a:xfrm flipH="1">
            <a:off x="189227" y="198874"/>
            <a:ext cx="2169044" cy="541876"/>
          </a:xfrm>
          <a:prstGeom prst="roundRect">
            <a:avLst>
              <a:gd name="adj" fmla="val 50000"/>
            </a:avLst>
          </a:prstGeom>
          <a:solidFill>
            <a:schemeClr val="bg1">
              <a:lumMod val="95000"/>
            </a:schemeClr>
          </a:solidFill>
          <a:ln w="28575" cap="rnd">
            <a:solidFill>
              <a:schemeClr val="bg1"/>
            </a:solidFill>
            <a:round/>
          </a:ln>
          <a:effectLst>
            <a:outerShdw blurRad="635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lvl="0" algn="l" rtl="0"/>
            <a:endParaRPr lang="fa-IR" sz="1600">
              <a:solidFill>
                <a:srgbClr val="2B3C82"/>
              </a:solidFill>
              <a:latin typeface="Calibri Light" panose="020F0302020204030204" pitchFamily="34" charset="0"/>
            </a:endParaRPr>
          </a:p>
        </p:txBody>
      </p:sp>
      <p:sp>
        <p:nvSpPr>
          <p:cNvPr id="6" name="Arrow: Pentagon 5">
            <a:extLst>
              <a:ext uri="{FF2B5EF4-FFF2-40B4-BE49-F238E27FC236}">
                <a16:creationId xmlns:a16="http://schemas.microsoft.com/office/drawing/2014/main" id="{A942ABF3-D08B-A6C7-D7EA-3F117A3E09DD}"/>
              </a:ext>
            </a:extLst>
          </p:cNvPr>
          <p:cNvSpPr/>
          <p:nvPr userDrawn="1"/>
        </p:nvSpPr>
        <p:spPr>
          <a:xfrm rot="10800000" flipH="1">
            <a:off x="1521260" y="1040371"/>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grpSp>
        <p:nvGrpSpPr>
          <p:cNvPr id="7" name="Group 6">
            <a:extLst>
              <a:ext uri="{FF2B5EF4-FFF2-40B4-BE49-F238E27FC236}">
                <a16:creationId xmlns:a16="http://schemas.microsoft.com/office/drawing/2014/main" id="{68134BE5-34F8-A6E7-4B6C-9F1F7EB3FAEE}"/>
              </a:ext>
            </a:extLst>
          </p:cNvPr>
          <p:cNvGrpSpPr/>
          <p:nvPr userDrawn="1"/>
        </p:nvGrpSpPr>
        <p:grpSpPr>
          <a:xfrm>
            <a:off x="245879" y="241661"/>
            <a:ext cx="472717" cy="472783"/>
            <a:chOff x="5471805" y="1626834"/>
            <a:chExt cx="1247286" cy="1247461"/>
          </a:xfrm>
        </p:grpSpPr>
        <p:sp>
          <p:nvSpPr>
            <p:cNvPr id="8" name="Freeform: Shape 7">
              <a:extLst>
                <a:ext uri="{FF2B5EF4-FFF2-40B4-BE49-F238E27FC236}">
                  <a16:creationId xmlns:a16="http://schemas.microsoft.com/office/drawing/2014/main" id="{1044C6C1-D6A9-BEEE-8A0B-8B5A574A253F}"/>
                </a:ext>
              </a:extLst>
            </p:cNvPr>
            <p:cNvSpPr/>
            <p:nvPr/>
          </p:nvSpPr>
          <p:spPr>
            <a:xfrm>
              <a:off x="5531888" y="1664386"/>
              <a:ext cx="1144657" cy="1143388"/>
            </a:xfrm>
            <a:custGeom>
              <a:avLst/>
              <a:gdLst>
                <a:gd name="connsiteX0" fmla="*/ 1144658 w 1144657"/>
                <a:gd name="connsiteY0" fmla="*/ 571670 h 1143388"/>
                <a:gd name="connsiteX1" fmla="*/ 572304 w 1144657"/>
                <a:gd name="connsiteY1" fmla="*/ 1143388 h 1143388"/>
                <a:gd name="connsiteX2" fmla="*/ 0 w 1144657"/>
                <a:gd name="connsiteY2" fmla="*/ 571670 h 1143388"/>
                <a:gd name="connsiteX3" fmla="*/ 572304 w 1144657"/>
                <a:gd name="connsiteY3" fmla="*/ 0 h 1143388"/>
                <a:gd name="connsiteX4" fmla="*/ 1144658 w 1144657"/>
                <a:gd name="connsiteY4" fmla="*/ 571718 h 1143388"/>
                <a:gd name="connsiteX5" fmla="*/ 1144658 w 1144657"/>
                <a:gd name="connsiteY5" fmla="*/ 571718 h 114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657" h="1143388">
                  <a:moveTo>
                    <a:pt x="1144658" y="571670"/>
                  </a:moveTo>
                  <a:cubicBezTo>
                    <a:pt x="1144658" y="887449"/>
                    <a:pt x="888425" y="1143388"/>
                    <a:pt x="572304" y="1143388"/>
                  </a:cubicBezTo>
                  <a:cubicBezTo>
                    <a:pt x="256184" y="1143388"/>
                    <a:pt x="0" y="887449"/>
                    <a:pt x="0" y="571670"/>
                  </a:cubicBezTo>
                  <a:cubicBezTo>
                    <a:pt x="0" y="255891"/>
                    <a:pt x="256232" y="0"/>
                    <a:pt x="572304" y="0"/>
                  </a:cubicBezTo>
                  <a:cubicBezTo>
                    <a:pt x="888377" y="0"/>
                    <a:pt x="1144658" y="255988"/>
                    <a:pt x="1144658" y="571718"/>
                  </a:cubicBezTo>
                  <a:lnTo>
                    <a:pt x="1144658" y="571718"/>
                  </a:lnTo>
                  <a:close/>
                </a:path>
              </a:pathLst>
            </a:custGeom>
            <a:solidFill>
              <a:schemeClr val="accent1"/>
            </a:solidFill>
            <a:ln w="4874" cap="flat">
              <a:noFill/>
              <a:prstDash val="solid"/>
              <a:miter/>
            </a:ln>
          </p:spPr>
          <p:txBody>
            <a:bodyPr rtlCol="1" anchor="ctr"/>
            <a:lstStyle/>
            <a:p>
              <a:endParaRPr lang="fa-IR"/>
            </a:p>
          </p:txBody>
        </p:sp>
        <p:sp>
          <p:nvSpPr>
            <p:cNvPr id="9" name="Freeform: Shape 8">
              <a:extLst>
                <a:ext uri="{FF2B5EF4-FFF2-40B4-BE49-F238E27FC236}">
                  <a16:creationId xmlns:a16="http://schemas.microsoft.com/office/drawing/2014/main" id="{2BDD3149-D402-6589-2A1A-4ECA5F2B65E3}"/>
                </a:ext>
              </a:extLst>
            </p:cNvPr>
            <p:cNvSpPr/>
            <p:nvPr/>
          </p:nvSpPr>
          <p:spPr>
            <a:xfrm>
              <a:off x="6048059" y="1630540"/>
              <a:ext cx="84663" cy="85053"/>
            </a:xfrm>
            <a:custGeom>
              <a:avLst/>
              <a:gdLst>
                <a:gd name="connsiteX0" fmla="*/ 84663 w 84663"/>
                <a:gd name="connsiteY0" fmla="*/ 42527 h 85053"/>
                <a:gd name="connsiteX1" fmla="*/ 42332 w 84663"/>
                <a:gd name="connsiteY1" fmla="*/ 85053 h 85053"/>
                <a:gd name="connsiteX2" fmla="*/ 0 w 84663"/>
                <a:gd name="connsiteY2" fmla="*/ 42527 h 85053"/>
                <a:gd name="connsiteX3" fmla="*/ 42332 w 84663"/>
                <a:gd name="connsiteY3" fmla="*/ 0 h 85053"/>
                <a:gd name="connsiteX4" fmla="*/ 84663 w 84663"/>
                <a:gd name="connsiteY4" fmla="*/ 42527 h 85053"/>
                <a:gd name="connsiteX5" fmla="*/ 84663 w 84663"/>
                <a:gd name="connsiteY5" fmla="*/ 42527 h 8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663" h="85053">
                  <a:moveTo>
                    <a:pt x="84663" y="42527"/>
                  </a:moveTo>
                  <a:cubicBezTo>
                    <a:pt x="84663" y="66033"/>
                    <a:pt x="65692" y="85053"/>
                    <a:pt x="42332" y="85053"/>
                  </a:cubicBezTo>
                  <a:cubicBezTo>
                    <a:pt x="18971" y="85053"/>
                    <a:pt x="0" y="65984"/>
                    <a:pt x="0" y="42527"/>
                  </a:cubicBezTo>
                  <a:cubicBezTo>
                    <a:pt x="0" y="19069"/>
                    <a:pt x="18971" y="0"/>
                    <a:pt x="42332" y="0"/>
                  </a:cubicBezTo>
                  <a:cubicBezTo>
                    <a:pt x="65692" y="0"/>
                    <a:pt x="84663" y="19069"/>
                    <a:pt x="84663" y="42527"/>
                  </a:cubicBezTo>
                  <a:lnTo>
                    <a:pt x="84663" y="42527"/>
                  </a:lnTo>
                  <a:close/>
                </a:path>
              </a:pathLst>
            </a:custGeom>
            <a:solidFill>
              <a:srgbClr val="FFFFFF"/>
            </a:solidFill>
            <a:ln w="4874" cap="flat">
              <a:noFill/>
              <a:prstDash val="solid"/>
              <a:miter/>
            </a:ln>
          </p:spPr>
          <p:txBody>
            <a:bodyPr rtlCol="1" anchor="ctr"/>
            <a:lstStyle/>
            <a:p>
              <a:endParaRPr lang="fa-IR"/>
            </a:p>
          </p:txBody>
        </p:sp>
        <p:sp>
          <p:nvSpPr>
            <p:cNvPr id="10" name="Freeform: Shape 9">
              <a:extLst>
                <a:ext uri="{FF2B5EF4-FFF2-40B4-BE49-F238E27FC236}">
                  <a16:creationId xmlns:a16="http://schemas.microsoft.com/office/drawing/2014/main" id="{AB07569F-13A2-2159-FC14-6C27C3F36144}"/>
                </a:ext>
              </a:extLst>
            </p:cNvPr>
            <p:cNvSpPr/>
            <p:nvPr/>
          </p:nvSpPr>
          <p:spPr>
            <a:xfrm>
              <a:off x="6044353" y="1626834"/>
              <a:ext cx="92075" cy="92465"/>
            </a:xfrm>
            <a:custGeom>
              <a:avLst/>
              <a:gdLst>
                <a:gd name="connsiteX0" fmla="*/ 46038 w 92075"/>
                <a:gd name="connsiteY0" fmla="*/ 92417 h 92465"/>
                <a:gd name="connsiteX1" fmla="*/ 0 w 92075"/>
                <a:gd name="connsiteY1" fmla="*/ 46184 h 92465"/>
                <a:gd name="connsiteX2" fmla="*/ 46038 w 92075"/>
                <a:gd name="connsiteY2" fmla="*/ 0 h 92465"/>
                <a:gd name="connsiteX3" fmla="*/ 92076 w 92075"/>
                <a:gd name="connsiteY3" fmla="*/ 46233 h 92465"/>
                <a:gd name="connsiteX4" fmla="*/ 46038 w 92075"/>
                <a:gd name="connsiteY4" fmla="*/ 92466 h 92465"/>
                <a:gd name="connsiteX5" fmla="*/ 46038 w 92075"/>
                <a:gd name="connsiteY5" fmla="*/ 7364 h 92465"/>
                <a:gd name="connsiteX6" fmla="*/ 7364 w 92075"/>
                <a:gd name="connsiteY6" fmla="*/ 46233 h 92465"/>
                <a:gd name="connsiteX7" fmla="*/ 46038 w 92075"/>
                <a:gd name="connsiteY7" fmla="*/ 85102 h 92465"/>
                <a:gd name="connsiteX8" fmla="*/ 84712 w 92075"/>
                <a:gd name="connsiteY8" fmla="*/ 46233 h 92465"/>
                <a:gd name="connsiteX9" fmla="*/ 46038 w 92075"/>
                <a:gd name="connsiteY9" fmla="*/ 7364 h 92465"/>
                <a:gd name="connsiteX10" fmla="*/ 46769 w 92075"/>
                <a:gd name="connsiteY10" fmla="*/ 72032 h 92465"/>
                <a:gd name="connsiteX11" fmla="*/ 22336 w 92075"/>
                <a:gd name="connsiteY11" fmla="*/ 62863 h 92465"/>
                <a:gd name="connsiteX12" fmla="*/ 21507 w 92075"/>
                <a:gd name="connsiteY12" fmla="*/ 25457 h 92465"/>
                <a:gd name="connsiteX13" fmla="*/ 28335 w 92075"/>
                <a:gd name="connsiteY13" fmla="*/ 28140 h 92465"/>
                <a:gd name="connsiteX14" fmla="*/ 27945 w 92075"/>
                <a:gd name="connsiteY14" fmla="*/ 58133 h 92465"/>
                <a:gd name="connsiteX15" fmla="*/ 62473 w 92075"/>
                <a:gd name="connsiteY15" fmla="*/ 62863 h 92465"/>
                <a:gd name="connsiteX16" fmla="*/ 63936 w 92075"/>
                <a:gd name="connsiteY16" fmla="*/ 70081 h 92465"/>
                <a:gd name="connsiteX17" fmla="*/ 46721 w 92075"/>
                <a:gd name="connsiteY17" fmla="*/ 72032 h 9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075" h="92465">
                  <a:moveTo>
                    <a:pt x="46038" y="92417"/>
                  </a:moveTo>
                  <a:cubicBezTo>
                    <a:pt x="20678" y="92417"/>
                    <a:pt x="0" y="71690"/>
                    <a:pt x="0" y="46184"/>
                  </a:cubicBezTo>
                  <a:cubicBezTo>
                    <a:pt x="0" y="20678"/>
                    <a:pt x="20629" y="0"/>
                    <a:pt x="46038" y="0"/>
                  </a:cubicBezTo>
                  <a:cubicBezTo>
                    <a:pt x="71447" y="0"/>
                    <a:pt x="92076" y="20727"/>
                    <a:pt x="92076" y="46233"/>
                  </a:cubicBezTo>
                  <a:cubicBezTo>
                    <a:pt x="92076" y="71739"/>
                    <a:pt x="71447" y="92466"/>
                    <a:pt x="46038" y="92466"/>
                  </a:cubicBezTo>
                  <a:close/>
                  <a:moveTo>
                    <a:pt x="46038" y="7364"/>
                  </a:moveTo>
                  <a:cubicBezTo>
                    <a:pt x="24726" y="7364"/>
                    <a:pt x="7364" y="24775"/>
                    <a:pt x="7364" y="46233"/>
                  </a:cubicBezTo>
                  <a:cubicBezTo>
                    <a:pt x="7364" y="67691"/>
                    <a:pt x="24726" y="85102"/>
                    <a:pt x="46038" y="85102"/>
                  </a:cubicBezTo>
                  <a:cubicBezTo>
                    <a:pt x="67350" y="85102"/>
                    <a:pt x="84712" y="67643"/>
                    <a:pt x="84712" y="46233"/>
                  </a:cubicBezTo>
                  <a:cubicBezTo>
                    <a:pt x="84712" y="24823"/>
                    <a:pt x="67350" y="7364"/>
                    <a:pt x="46038" y="7364"/>
                  </a:cubicBezTo>
                  <a:close/>
                  <a:moveTo>
                    <a:pt x="46769" y="72032"/>
                  </a:moveTo>
                  <a:cubicBezTo>
                    <a:pt x="35650" y="72032"/>
                    <a:pt x="27457" y="68959"/>
                    <a:pt x="22336" y="62863"/>
                  </a:cubicBezTo>
                  <a:cubicBezTo>
                    <a:pt x="15411" y="54572"/>
                    <a:pt x="15118" y="41649"/>
                    <a:pt x="21507" y="25457"/>
                  </a:cubicBezTo>
                  <a:lnTo>
                    <a:pt x="28335" y="28140"/>
                  </a:lnTo>
                  <a:cubicBezTo>
                    <a:pt x="23068" y="41502"/>
                    <a:pt x="22921" y="52134"/>
                    <a:pt x="27945" y="58133"/>
                  </a:cubicBezTo>
                  <a:cubicBezTo>
                    <a:pt x="33456" y="64716"/>
                    <a:pt x="45404" y="66375"/>
                    <a:pt x="62473" y="62863"/>
                  </a:cubicBezTo>
                  <a:lnTo>
                    <a:pt x="63936" y="70081"/>
                  </a:lnTo>
                  <a:cubicBezTo>
                    <a:pt x="57596" y="71398"/>
                    <a:pt x="51841" y="72032"/>
                    <a:pt x="46721" y="72032"/>
                  </a:cubicBezTo>
                  <a:close/>
                </a:path>
              </a:pathLst>
            </a:custGeom>
            <a:solidFill>
              <a:srgbClr val="113F4E"/>
            </a:solidFill>
            <a:ln w="4874" cap="flat">
              <a:noFill/>
              <a:prstDash val="solid"/>
              <a:miter/>
            </a:ln>
          </p:spPr>
          <p:txBody>
            <a:bodyPr rtlCol="1" anchor="ctr"/>
            <a:lstStyle/>
            <a:p>
              <a:endParaRPr lang="fa-IR"/>
            </a:p>
          </p:txBody>
        </p:sp>
        <p:sp>
          <p:nvSpPr>
            <p:cNvPr id="11" name="Freeform: Shape 10">
              <a:extLst>
                <a:ext uri="{FF2B5EF4-FFF2-40B4-BE49-F238E27FC236}">
                  <a16:creationId xmlns:a16="http://schemas.microsoft.com/office/drawing/2014/main" id="{293B6CC2-F48A-FC56-2C71-E563A8D5462C}"/>
                </a:ext>
              </a:extLst>
            </p:cNvPr>
            <p:cNvSpPr/>
            <p:nvPr/>
          </p:nvSpPr>
          <p:spPr>
            <a:xfrm>
              <a:off x="5966147" y="1637196"/>
              <a:ext cx="84720" cy="85053"/>
            </a:xfrm>
            <a:custGeom>
              <a:avLst/>
              <a:gdLst>
                <a:gd name="connsiteX0" fmla="*/ 84058 w 84720"/>
                <a:gd name="connsiteY0" fmla="*/ 35090 h 85053"/>
                <a:gd name="connsiteX1" fmla="*/ 49822 w 84720"/>
                <a:gd name="connsiteY1" fmla="*/ 84396 h 85053"/>
                <a:gd name="connsiteX2" fmla="*/ 663 w 84720"/>
                <a:gd name="connsiteY2" fmla="*/ 49916 h 85053"/>
                <a:gd name="connsiteX3" fmla="*/ 34899 w 84720"/>
                <a:gd name="connsiteY3" fmla="*/ 660 h 85053"/>
                <a:gd name="connsiteX4" fmla="*/ 84058 w 84720"/>
                <a:gd name="connsiteY4" fmla="*/ 35139 h 85053"/>
                <a:gd name="connsiteX5" fmla="*/ 84058 w 84720"/>
                <a:gd name="connsiteY5" fmla="*/ 35139 h 8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53">
                  <a:moveTo>
                    <a:pt x="84058" y="35090"/>
                  </a:moveTo>
                  <a:cubicBezTo>
                    <a:pt x="88155" y="58207"/>
                    <a:pt x="72841" y="80299"/>
                    <a:pt x="49822" y="84396"/>
                  </a:cubicBezTo>
                  <a:cubicBezTo>
                    <a:pt x="26803" y="88492"/>
                    <a:pt x="4808" y="73033"/>
                    <a:pt x="663" y="49916"/>
                  </a:cubicBezTo>
                  <a:cubicBezTo>
                    <a:pt x="-3434" y="26800"/>
                    <a:pt x="11880" y="4707"/>
                    <a:pt x="34899" y="660"/>
                  </a:cubicBezTo>
                  <a:cubicBezTo>
                    <a:pt x="57918" y="-3437"/>
                    <a:pt x="79913" y="11974"/>
                    <a:pt x="84058" y="35139"/>
                  </a:cubicBezTo>
                  <a:lnTo>
                    <a:pt x="84058" y="35139"/>
                  </a:lnTo>
                  <a:close/>
                </a:path>
              </a:pathLst>
            </a:custGeom>
            <a:solidFill>
              <a:srgbClr val="FFFFFF"/>
            </a:solidFill>
            <a:ln w="4874" cap="flat">
              <a:noFill/>
              <a:prstDash val="solid"/>
              <a:miter/>
            </a:ln>
          </p:spPr>
          <p:txBody>
            <a:bodyPr rtlCol="1" anchor="ctr"/>
            <a:lstStyle/>
            <a:p>
              <a:endParaRPr lang="fa-IR"/>
            </a:p>
          </p:txBody>
        </p:sp>
        <p:sp>
          <p:nvSpPr>
            <p:cNvPr id="12" name="Freeform: Shape 11">
              <a:extLst>
                <a:ext uri="{FF2B5EF4-FFF2-40B4-BE49-F238E27FC236}">
                  <a16:creationId xmlns:a16="http://schemas.microsoft.com/office/drawing/2014/main" id="{AD7BD8F3-C00E-6730-0278-FFC841D1F009}"/>
                </a:ext>
              </a:extLst>
            </p:cNvPr>
            <p:cNvSpPr/>
            <p:nvPr/>
          </p:nvSpPr>
          <p:spPr>
            <a:xfrm>
              <a:off x="5962669" y="1633631"/>
              <a:ext cx="91715" cy="92106"/>
            </a:xfrm>
            <a:custGeom>
              <a:avLst/>
              <a:gdLst>
                <a:gd name="connsiteX0" fmla="*/ 45887 w 91715"/>
                <a:gd name="connsiteY0" fmla="*/ 92107 h 92106"/>
                <a:gd name="connsiteX1" fmla="*/ 727 w 91715"/>
                <a:gd name="connsiteY1" fmla="*/ 54067 h 92106"/>
                <a:gd name="connsiteX2" fmla="*/ 8237 w 91715"/>
                <a:gd name="connsiteY2" fmla="*/ 19685 h 92106"/>
                <a:gd name="connsiteX3" fmla="*/ 37792 w 91715"/>
                <a:gd name="connsiteY3" fmla="*/ 714 h 92106"/>
                <a:gd name="connsiteX4" fmla="*/ 90999 w 91715"/>
                <a:gd name="connsiteY4" fmla="*/ 38022 h 92106"/>
                <a:gd name="connsiteX5" fmla="*/ 90999 w 91715"/>
                <a:gd name="connsiteY5" fmla="*/ 38022 h 92106"/>
                <a:gd name="connsiteX6" fmla="*/ 53934 w 91715"/>
                <a:gd name="connsiteY6" fmla="*/ 91375 h 92106"/>
                <a:gd name="connsiteX7" fmla="*/ 45936 w 91715"/>
                <a:gd name="connsiteY7" fmla="*/ 92107 h 92106"/>
                <a:gd name="connsiteX8" fmla="*/ 45741 w 91715"/>
                <a:gd name="connsiteY8" fmla="*/ 7053 h 92106"/>
                <a:gd name="connsiteX9" fmla="*/ 38962 w 91715"/>
                <a:gd name="connsiteY9" fmla="*/ 7639 h 92106"/>
                <a:gd name="connsiteX10" fmla="*/ 13943 w 91715"/>
                <a:gd name="connsiteY10" fmla="*/ 23684 h 92106"/>
                <a:gd name="connsiteX11" fmla="*/ 7603 w 91715"/>
                <a:gd name="connsiteY11" fmla="*/ 52848 h 92106"/>
                <a:gd name="connsiteX12" fmla="*/ 52666 w 91715"/>
                <a:gd name="connsiteY12" fmla="*/ 84499 h 92106"/>
                <a:gd name="connsiteX13" fmla="*/ 84073 w 91715"/>
                <a:gd name="connsiteY13" fmla="*/ 39241 h 92106"/>
                <a:gd name="connsiteX14" fmla="*/ 45741 w 91715"/>
                <a:gd name="connsiteY14" fmla="*/ 7005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715" h="92106">
                  <a:moveTo>
                    <a:pt x="45887" y="92107"/>
                  </a:moveTo>
                  <a:cubicBezTo>
                    <a:pt x="24087" y="92107"/>
                    <a:pt x="4677" y="76403"/>
                    <a:pt x="727" y="54067"/>
                  </a:cubicBezTo>
                  <a:cubicBezTo>
                    <a:pt x="-1419" y="41972"/>
                    <a:pt x="1215" y="29780"/>
                    <a:pt x="8237" y="19685"/>
                  </a:cubicBezTo>
                  <a:cubicBezTo>
                    <a:pt x="15211" y="9589"/>
                    <a:pt x="25746" y="2859"/>
                    <a:pt x="37792" y="714"/>
                  </a:cubicBezTo>
                  <a:cubicBezTo>
                    <a:pt x="62664" y="-3724"/>
                    <a:pt x="86512" y="13003"/>
                    <a:pt x="90999" y="38022"/>
                  </a:cubicBezTo>
                  <a:lnTo>
                    <a:pt x="90999" y="38022"/>
                  </a:lnTo>
                  <a:cubicBezTo>
                    <a:pt x="95437" y="62991"/>
                    <a:pt x="78806" y="86937"/>
                    <a:pt x="53934" y="91375"/>
                  </a:cubicBezTo>
                  <a:cubicBezTo>
                    <a:pt x="51252" y="91863"/>
                    <a:pt x="48569" y="92107"/>
                    <a:pt x="45936" y="92107"/>
                  </a:cubicBezTo>
                  <a:close/>
                  <a:moveTo>
                    <a:pt x="45741" y="7053"/>
                  </a:moveTo>
                  <a:cubicBezTo>
                    <a:pt x="43497" y="7053"/>
                    <a:pt x="41254" y="7249"/>
                    <a:pt x="38962" y="7639"/>
                  </a:cubicBezTo>
                  <a:cubicBezTo>
                    <a:pt x="28769" y="9443"/>
                    <a:pt x="19845" y="15149"/>
                    <a:pt x="13943" y="23684"/>
                  </a:cubicBezTo>
                  <a:cubicBezTo>
                    <a:pt x="7994" y="32218"/>
                    <a:pt x="5750" y="42606"/>
                    <a:pt x="7603" y="52848"/>
                  </a:cubicBezTo>
                  <a:cubicBezTo>
                    <a:pt x="11359" y="74062"/>
                    <a:pt x="31598" y="88254"/>
                    <a:pt x="52666" y="84499"/>
                  </a:cubicBezTo>
                  <a:cubicBezTo>
                    <a:pt x="73783" y="80743"/>
                    <a:pt x="87877" y="60455"/>
                    <a:pt x="84073" y="39241"/>
                  </a:cubicBezTo>
                  <a:cubicBezTo>
                    <a:pt x="80708" y="20319"/>
                    <a:pt x="64224" y="7005"/>
                    <a:pt x="45741" y="7005"/>
                  </a:cubicBezTo>
                  <a:close/>
                </a:path>
              </a:pathLst>
            </a:custGeom>
            <a:solidFill>
              <a:srgbClr val="113F4E"/>
            </a:solidFill>
            <a:ln w="4874" cap="flat">
              <a:noFill/>
              <a:prstDash val="solid"/>
              <a:miter/>
            </a:ln>
          </p:spPr>
          <p:txBody>
            <a:bodyPr rtlCol="1" anchor="ctr"/>
            <a:lstStyle/>
            <a:p>
              <a:endParaRPr lang="fa-IR"/>
            </a:p>
          </p:txBody>
        </p:sp>
        <p:sp>
          <p:nvSpPr>
            <p:cNvPr id="13" name="Freeform: Shape 12">
              <a:extLst>
                <a:ext uri="{FF2B5EF4-FFF2-40B4-BE49-F238E27FC236}">
                  <a16:creationId xmlns:a16="http://schemas.microsoft.com/office/drawing/2014/main" id="{8DDA228F-A4C5-D297-B16D-D8342796A989}"/>
                </a:ext>
              </a:extLst>
            </p:cNvPr>
            <p:cNvSpPr/>
            <p:nvPr/>
          </p:nvSpPr>
          <p:spPr>
            <a:xfrm>
              <a:off x="5979253" y="1663605"/>
              <a:ext cx="51103" cy="42233"/>
            </a:xfrm>
            <a:custGeom>
              <a:avLst/>
              <a:gdLst>
                <a:gd name="connsiteX0" fmla="*/ 25987 w 51103"/>
                <a:gd name="connsiteY0" fmla="*/ 42234 h 42233"/>
                <a:gd name="connsiteX1" fmla="*/ 8869 w 51103"/>
                <a:gd name="connsiteY1" fmla="*/ 36674 h 42233"/>
                <a:gd name="connsiteX2" fmla="*/ 1505 w 51103"/>
                <a:gd name="connsiteY2" fmla="*/ 0 h 42233"/>
                <a:gd name="connsiteX3" fmla="*/ 8723 w 51103"/>
                <a:gd name="connsiteY3" fmla="*/ 1463 h 42233"/>
                <a:gd name="connsiteX4" fmla="*/ 13600 w 51103"/>
                <a:gd name="connsiteY4" fmla="*/ 31066 h 42233"/>
                <a:gd name="connsiteX5" fmla="*/ 48421 w 51103"/>
                <a:gd name="connsiteY5" fmla="*/ 29700 h 42233"/>
                <a:gd name="connsiteX6" fmla="*/ 51103 w 51103"/>
                <a:gd name="connsiteY6" fmla="*/ 36528 h 42233"/>
                <a:gd name="connsiteX7" fmla="*/ 25987 w 51103"/>
                <a:gd name="connsiteY7" fmla="*/ 42234 h 4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03" h="42233">
                  <a:moveTo>
                    <a:pt x="25987" y="42234"/>
                  </a:moveTo>
                  <a:cubicBezTo>
                    <a:pt x="19013" y="42234"/>
                    <a:pt x="13258" y="40381"/>
                    <a:pt x="8869" y="36674"/>
                  </a:cubicBezTo>
                  <a:cubicBezTo>
                    <a:pt x="578" y="29749"/>
                    <a:pt x="-1958" y="17069"/>
                    <a:pt x="1505" y="0"/>
                  </a:cubicBezTo>
                  <a:lnTo>
                    <a:pt x="8723" y="1463"/>
                  </a:lnTo>
                  <a:cubicBezTo>
                    <a:pt x="5845" y="15509"/>
                    <a:pt x="7601" y="26043"/>
                    <a:pt x="13600" y="31066"/>
                  </a:cubicBezTo>
                  <a:cubicBezTo>
                    <a:pt x="20183" y="36577"/>
                    <a:pt x="32229" y="36138"/>
                    <a:pt x="48421" y="29700"/>
                  </a:cubicBezTo>
                  <a:lnTo>
                    <a:pt x="51103" y="36528"/>
                  </a:lnTo>
                  <a:cubicBezTo>
                    <a:pt x="41496" y="40332"/>
                    <a:pt x="33107" y="42234"/>
                    <a:pt x="25987" y="42234"/>
                  </a:cubicBezTo>
                  <a:close/>
                </a:path>
              </a:pathLst>
            </a:custGeom>
            <a:solidFill>
              <a:srgbClr val="113F4E"/>
            </a:solidFill>
            <a:ln w="4874" cap="flat">
              <a:noFill/>
              <a:prstDash val="solid"/>
              <a:miter/>
            </a:ln>
          </p:spPr>
          <p:txBody>
            <a:bodyPr rtlCol="1" anchor="ctr"/>
            <a:lstStyle/>
            <a:p>
              <a:endParaRPr lang="fa-IR"/>
            </a:p>
          </p:txBody>
        </p:sp>
        <p:sp>
          <p:nvSpPr>
            <p:cNvPr id="14" name="Freeform: Shape 13">
              <a:extLst>
                <a:ext uri="{FF2B5EF4-FFF2-40B4-BE49-F238E27FC236}">
                  <a16:creationId xmlns:a16="http://schemas.microsoft.com/office/drawing/2014/main" id="{EE816F52-A345-995E-AE44-6F27A0AE042C}"/>
                </a:ext>
              </a:extLst>
            </p:cNvPr>
            <p:cNvSpPr/>
            <p:nvPr/>
          </p:nvSpPr>
          <p:spPr>
            <a:xfrm>
              <a:off x="5885808" y="1656692"/>
              <a:ext cx="84754" cy="85078"/>
            </a:xfrm>
            <a:custGeom>
              <a:avLst/>
              <a:gdLst>
                <a:gd name="connsiteX0" fmla="*/ 83636 w 84754"/>
                <a:gd name="connsiteY0" fmla="*/ 32956 h 85078"/>
                <a:gd name="connsiteX1" fmla="*/ 52033 w 84754"/>
                <a:gd name="connsiteY1" fmla="*/ 83969 h 85078"/>
                <a:gd name="connsiteX2" fmla="*/ 1118 w 84754"/>
                <a:gd name="connsiteY2" fmla="*/ 52123 h 85078"/>
                <a:gd name="connsiteX3" fmla="*/ 32721 w 84754"/>
                <a:gd name="connsiteY3" fmla="*/ 1110 h 85078"/>
                <a:gd name="connsiteX4" fmla="*/ 83636 w 84754"/>
                <a:gd name="connsiteY4" fmla="*/ 32956 h 85078"/>
                <a:gd name="connsiteX5" fmla="*/ 83636 w 84754"/>
                <a:gd name="connsiteY5" fmla="*/ 32956 h 8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4" h="85078">
                  <a:moveTo>
                    <a:pt x="83636" y="32956"/>
                  </a:moveTo>
                  <a:cubicBezTo>
                    <a:pt x="88951" y="55829"/>
                    <a:pt x="74808" y="78702"/>
                    <a:pt x="52033" y="83969"/>
                  </a:cubicBezTo>
                  <a:cubicBezTo>
                    <a:pt x="29258" y="89284"/>
                    <a:pt x="6483" y="74995"/>
                    <a:pt x="1118" y="52123"/>
                  </a:cubicBezTo>
                  <a:cubicBezTo>
                    <a:pt x="-4197" y="29250"/>
                    <a:pt x="9946" y="6377"/>
                    <a:pt x="32721" y="1110"/>
                  </a:cubicBezTo>
                  <a:cubicBezTo>
                    <a:pt x="55496" y="-4206"/>
                    <a:pt x="78271" y="10084"/>
                    <a:pt x="83636" y="32956"/>
                  </a:cubicBezTo>
                  <a:lnTo>
                    <a:pt x="83636" y="32956"/>
                  </a:lnTo>
                  <a:close/>
                </a:path>
              </a:pathLst>
            </a:custGeom>
            <a:solidFill>
              <a:srgbClr val="FFFFFF"/>
            </a:solidFill>
            <a:ln w="4874" cap="flat">
              <a:noFill/>
              <a:prstDash val="solid"/>
              <a:miter/>
            </a:ln>
          </p:spPr>
          <p:txBody>
            <a:bodyPr rtlCol="1" anchor="ctr"/>
            <a:lstStyle/>
            <a:p>
              <a:endParaRPr lang="fa-IR"/>
            </a:p>
          </p:txBody>
        </p:sp>
        <p:sp>
          <p:nvSpPr>
            <p:cNvPr id="15" name="Freeform: Shape 14">
              <a:extLst>
                <a:ext uri="{FF2B5EF4-FFF2-40B4-BE49-F238E27FC236}">
                  <a16:creationId xmlns:a16="http://schemas.microsoft.com/office/drawing/2014/main" id="{D2977E7D-E6A5-A71D-CABE-60D0EC9D500C}"/>
                </a:ext>
              </a:extLst>
            </p:cNvPr>
            <p:cNvSpPr/>
            <p:nvPr/>
          </p:nvSpPr>
          <p:spPr>
            <a:xfrm>
              <a:off x="5882292" y="1653186"/>
              <a:ext cx="91785" cy="92059"/>
            </a:xfrm>
            <a:custGeom>
              <a:avLst/>
              <a:gdLst>
                <a:gd name="connsiteX0" fmla="*/ 45990 w 91785"/>
                <a:gd name="connsiteY0" fmla="*/ 92059 h 92059"/>
                <a:gd name="connsiteX1" fmla="*/ 1220 w 91785"/>
                <a:gd name="connsiteY1" fmla="*/ 56409 h 92059"/>
                <a:gd name="connsiteX2" fmla="*/ 6926 w 91785"/>
                <a:gd name="connsiteY2" fmla="*/ 21685 h 92059"/>
                <a:gd name="connsiteX3" fmla="*/ 35456 w 91785"/>
                <a:gd name="connsiteY3" fmla="*/ 1202 h 92059"/>
                <a:gd name="connsiteX4" fmla="*/ 90565 w 91785"/>
                <a:gd name="connsiteY4" fmla="*/ 35633 h 92059"/>
                <a:gd name="connsiteX5" fmla="*/ 90565 w 91785"/>
                <a:gd name="connsiteY5" fmla="*/ 35633 h 92059"/>
                <a:gd name="connsiteX6" fmla="*/ 84908 w 91785"/>
                <a:gd name="connsiteY6" fmla="*/ 70357 h 92059"/>
                <a:gd name="connsiteX7" fmla="*/ 56378 w 91785"/>
                <a:gd name="connsiteY7" fmla="*/ 90840 h 92059"/>
                <a:gd name="connsiteX8" fmla="*/ 46039 w 91785"/>
                <a:gd name="connsiteY8" fmla="*/ 92010 h 92059"/>
                <a:gd name="connsiteX9" fmla="*/ 45795 w 91785"/>
                <a:gd name="connsiteY9" fmla="*/ 7006 h 92059"/>
                <a:gd name="connsiteX10" fmla="*/ 37016 w 91785"/>
                <a:gd name="connsiteY10" fmla="*/ 8030 h 92059"/>
                <a:gd name="connsiteX11" fmla="*/ 12876 w 91785"/>
                <a:gd name="connsiteY11" fmla="*/ 25392 h 92059"/>
                <a:gd name="connsiteX12" fmla="*/ 8048 w 91785"/>
                <a:gd name="connsiteY12" fmla="*/ 54848 h 92059"/>
                <a:gd name="connsiteX13" fmla="*/ 54768 w 91785"/>
                <a:gd name="connsiteY13" fmla="*/ 84061 h 92059"/>
                <a:gd name="connsiteX14" fmla="*/ 78909 w 91785"/>
                <a:gd name="connsiteY14" fmla="*/ 66699 h 92059"/>
                <a:gd name="connsiteX15" fmla="*/ 83737 w 91785"/>
                <a:gd name="connsiteY15" fmla="*/ 37194 h 92059"/>
                <a:gd name="connsiteX16" fmla="*/ 45795 w 91785"/>
                <a:gd name="connsiteY16" fmla="*/ 6957 h 9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5" h="92059">
                  <a:moveTo>
                    <a:pt x="45990" y="92059"/>
                  </a:moveTo>
                  <a:cubicBezTo>
                    <a:pt x="25117" y="92059"/>
                    <a:pt x="6194" y="77672"/>
                    <a:pt x="1220" y="56409"/>
                  </a:cubicBezTo>
                  <a:cubicBezTo>
                    <a:pt x="-1560" y="44461"/>
                    <a:pt x="440" y="32122"/>
                    <a:pt x="6926" y="21685"/>
                  </a:cubicBezTo>
                  <a:cubicBezTo>
                    <a:pt x="13363" y="11249"/>
                    <a:pt x="23507" y="3982"/>
                    <a:pt x="35456" y="1202"/>
                  </a:cubicBezTo>
                  <a:cubicBezTo>
                    <a:pt x="60084" y="-4552"/>
                    <a:pt x="84761" y="10907"/>
                    <a:pt x="90565" y="35633"/>
                  </a:cubicBezTo>
                  <a:lnTo>
                    <a:pt x="90565" y="35633"/>
                  </a:lnTo>
                  <a:cubicBezTo>
                    <a:pt x="93345" y="47630"/>
                    <a:pt x="91345" y="59969"/>
                    <a:pt x="84908" y="70357"/>
                  </a:cubicBezTo>
                  <a:cubicBezTo>
                    <a:pt x="78470" y="80793"/>
                    <a:pt x="68326" y="88060"/>
                    <a:pt x="56378" y="90840"/>
                  </a:cubicBezTo>
                  <a:cubicBezTo>
                    <a:pt x="52915" y="91620"/>
                    <a:pt x="49452" y="92010"/>
                    <a:pt x="46039" y="92010"/>
                  </a:cubicBezTo>
                  <a:close/>
                  <a:moveTo>
                    <a:pt x="45795" y="7006"/>
                  </a:moveTo>
                  <a:cubicBezTo>
                    <a:pt x="42917" y="7006"/>
                    <a:pt x="39943" y="7347"/>
                    <a:pt x="37016" y="8030"/>
                  </a:cubicBezTo>
                  <a:cubicBezTo>
                    <a:pt x="26921" y="10371"/>
                    <a:pt x="18338" y="16565"/>
                    <a:pt x="12876" y="25392"/>
                  </a:cubicBezTo>
                  <a:cubicBezTo>
                    <a:pt x="7414" y="34219"/>
                    <a:pt x="5707" y="44704"/>
                    <a:pt x="8048" y="54848"/>
                  </a:cubicBezTo>
                  <a:cubicBezTo>
                    <a:pt x="12925" y="75819"/>
                    <a:pt x="33895" y="88938"/>
                    <a:pt x="54768" y="84061"/>
                  </a:cubicBezTo>
                  <a:cubicBezTo>
                    <a:pt x="64864" y="81720"/>
                    <a:pt x="73447" y="75526"/>
                    <a:pt x="78909" y="66699"/>
                  </a:cubicBezTo>
                  <a:cubicBezTo>
                    <a:pt x="84371" y="57872"/>
                    <a:pt x="86078" y="47387"/>
                    <a:pt x="83737" y="37194"/>
                  </a:cubicBezTo>
                  <a:cubicBezTo>
                    <a:pt x="79543" y="19198"/>
                    <a:pt x="63498" y="6957"/>
                    <a:pt x="45795" y="6957"/>
                  </a:cubicBezTo>
                  <a:close/>
                </a:path>
              </a:pathLst>
            </a:custGeom>
            <a:solidFill>
              <a:srgbClr val="113F4E"/>
            </a:solidFill>
            <a:ln w="4874" cap="flat">
              <a:noFill/>
              <a:prstDash val="solid"/>
              <a:miter/>
            </a:ln>
          </p:spPr>
          <p:txBody>
            <a:bodyPr rtlCol="1" anchor="ctr"/>
            <a:lstStyle/>
            <a:p>
              <a:endParaRPr lang="fa-IR"/>
            </a:p>
          </p:txBody>
        </p:sp>
        <p:sp>
          <p:nvSpPr>
            <p:cNvPr id="16" name="Freeform: Shape 15">
              <a:extLst>
                <a:ext uri="{FF2B5EF4-FFF2-40B4-BE49-F238E27FC236}">
                  <a16:creationId xmlns:a16="http://schemas.microsoft.com/office/drawing/2014/main" id="{ADF17B2B-B370-F0A3-4F5D-9E6EF3A5D23E}"/>
                </a:ext>
              </a:extLst>
            </p:cNvPr>
            <p:cNvSpPr/>
            <p:nvPr/>
          </p:nvSpPr>
          <p:spPr>
            <a:xfrm>
              <a:off x="5898787" y="1684576"/>
              <a:ext cx="52319" cy="40965"/>
            </a:xfrm>
            <a:custGeom>
              <a:avLst/>
              <a:gdLst>
                <a:gd name="connsiteX0" fmla="*/ 25545 w 52319"/>
                <a:gd name="connsiteY0" fmla="*/ 40966 h 40965"/>
                <a:gd name="connsiteX1" fmla="*/ 10134 w 52319"/>
                <a:gd name="connsiteY1" fmla="*/ 36284 h 40965"/>
                <a:gd name="connsiteX2" fmla="*/ 868 w 52319"/>
                <a:gd name="connsiteY2" fmla="*/ 0 h 40965"/>
                <a:gd name="connsiteX3" fmla="*/ 8134 w 52319"/>
                <a:gd name="connsiteY3" fmla="*/ 1073 h 40965"/>
                <a:gd name="connsiteX4" fmla="*/ 14572 w 52319"/>
                <a:gd name="connsiteY4" fmla="*/ 30383 h 40965"/>
                <a:gd name="connsiteX5" fmla="*/ 49247 w 52319"/>
                <a:gd name="connsiteY5" fmla="*/ 27164 h 40965"/>
                <a:gd name="connsiteX6" fmla="*/ 52319 w 52319"/>
                <a:gd name="connsiteY6" fmla="*/ 33846 h 40965"/>
                <a:gd name="connsiteX7" fmla="*/ 25545 w 52319"/>
                <a:gd name="connsiteY7" fmla="*/ 40966 h 4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19" h="40965">
                  <a:moveTo>
                    <a:pt x="25545" y="40966"/>
                  </a:moveTo>
                  <a:cubicBezTo>
                    <a:pt x="19449" y="40966"/>
                    <a:pt x="14279" y="39405"/>
                    <a:pt x="10134" y="36284"/>
                  </a:cubicBezTo>
                  <a:cubicBezTo>
                    <a:pt x="1502" y="29798"/>
                    <a:pt x="-1717" y="17264"/>
                    <a:pt x="868" y="0"/>
                  </a:cubicBezTo>
                  <a:lnTo>
                    <a:pt x="8134" y="1073"/>
                  </a:lnTo>
                  <a:cubicBezTo>
                    <a:pt x="6037" y="15265"/>
                    <a:pt x="8281" y="25652"/>
                    <a:pt x="14572" y="30383"/>
                  </a:cubicBezTo>
                  <a:cubicBezTo>
                    <a:pt x="21448" y="35553"/>
                    <a:pt x="33445" y="34431"/>
                    <a:pt x="49247" y="27164"/>
                  </a:cubicBezTo>
                  <a:lnTo>
                    <a:pt x="52319" y="33846"/>
                  </a:lnTo>
                  <a:cubicBezTo>
                    <a:pt x="42029" y="38576"/>
                    <a:pt x="33055" y="40966"/>
                    <a:pt x="25545" y="40966"/>
                  </a:cubicBezTo>
                  <a:close/>
                </a:path>
              </a:pathLst>
            </a:custGeom>
            <a:solidFill>
              <a:srgbClr val="113F4E"/>
            </a:solidFill>
            <a:ln w="4874" cap="flat">
              <a:noFill/>
              <a:prstDash val="solid"/>
              <a:miter/>
            </a:ln>
          </p:spPr>
          <p:txBody>
            <a:bodyPr rtlCol="1" anchor="ctr"/>
            <a:lstStyle/>
            <a:p>
              <a:endParaRPr lang="fa-IR"/>
            </a:p>
          </p:txBody>
        </p:sp>
        <p:sp>
          <p:nvSpPr>
            <p:cNvPr id="17" name="Freeform: Shape 16">
              <a:extLst>
                <a:ext uri="{FF2B5EF4-FFF2-40B4-BE49-F238E27FC236}">
                  <a16:creationId xmlns:a16="http://schemas.microsoft.com/office/drawing/2014/main" id="{D2923FBE-69A7-E9EF-5018-CA54271C8953}"/>
                </a:ext>
              </a:extLst>
            </p:cNvPr>
            <p:cNvSpPr/>
            <p:nvPr/>
          </p:nvSpPr>
          <p:spPr>
            <a:xfrm>
              <a:off x="5806979" y="1685465"/>
              <a:ext cx="84723" cy="85078"/>
            </a:xfrm>
            <a:custGeom>
              <a:avLst/>
              <a:gdLst>
                <a:gd name="connsiteX0" fmla="*/ 83605 w 84723"/>
                <a:gd name="connsiteY0" fmla="*/ 32956 h 85078"/>
                <a:gd name="connsiteX1" fmla="*/ 52003 w 84723"/>
                <a:gd name="connsiteY1" fmla="*/ 83969 h 85078"/>
                <a:gd name="connsiteX2" fmla="*/ 1136 w 84723"/>
                <a:gd name="connsiteY2" fmla="*/ 52123 h 85078"/>
                <a:gd name="connsiteX3" fmla="*/ 32690 w 84723"/>
                <a:gd name="connsiteY3" fmla="*/ 1110 h 85078"/>
                <a:gd name="connsiteX4" fmla="*/ 83605 w 84723"/>
                <a:gd name="connsiteY4" fmla="*/ 32956 h 85078"/>
                <a:gd name="connsiteX5" fmla="*/ 83605 w 84723"/>
                <a:gd name="connsiteY5" fmla="*/ 32956 h 8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3" h="85078">
                  <a:moveTo>
                    <a:pt x="83605" y="32956"/>
                  </a:moveTo>
                  <a:cubicBezTo>
                    <a:pt x="88921" y="55829"/>
                    <a:pt x="74778" y="78702"/>
                    <a:pt x="52003" y="83969"/>
                  </a:cubicBezTo>
                  <a:cubicBezTo>
                    <a:pt x="29227" y="89284"/>
                    <a:pt x="6452" y="74995"/>
                    <a:pt x="1136" y="52123"/>
                  </a:cubicBezTo>
                  <a:cubicBezTo>
                    <a:pt x="-4228" y="29250"/>
                    <a:pt x="9915" y="6426"/>
                    <a:pt x="32690" y="1110"/>
                  </a:cubicBezTo>
                  <a:cubicBezTo>
                    <a:pt x="55465" y="-4206"/>
                    <a:pt x="78240" y="10084"/>
                    <a:pt x="83605" y="32956"/>
                  </a:cubicBezTo>
                  <a:lnTo>
                    <a:pt x="83605" y="32956"/>
                  </a:lnTo>
                  <a:close/>
                </a:path>
              </a:pathLst>
            </a:custGeom>
            <a:solidFill>
              <a:srgbClr val="FFFFFF"/>
            </a:solidFill>
            <a:ln w="4874" cap="flat">
              <a:noFill/>
              <a:prstDash val="solid"/>
              <a:miter/>
            </a:ln>
          </p:spPr>
          <p:txBody>
            <a:bodyPr rtlCol="1" anchor="ctr"/>
            <a:lstStyle/>
            <a:p>
              <a:endParaRPr lang="fa-IR"/>
            </a:p>
          </p:txBody>
        </p:sp>
        <p:sp>
          <p:nvSpPr>
            <p:cNvPr id="18" name="Freeform: Shape 17">
              <a:extLst>
                <a:ext uri="{FF2B5EF4-FFF2-40B4-BE49-F238E27FC236}">
                  <a16:creationId xmlns:a16="http://schemas.microsoft.com/office/drawing/2014/main" id="{A217EDA1-A051-4B2C-0FEA-DE98200B5B81}"/>
                </a:ext>
              </a:extLst>
            </p:cNvPr>
            <p:cNvSpPr/>
            <p:nvPr/>
          </p:nvSpPr>
          <p:spPr>
            <a:xfrm>
              <a:off x="5803529" y="1682023"/>
              <a:ext cx="91738" cy="92043"/>
            </a:xfrm>
            <a:custGeom>
              <a:avLst/>
              <a:gdLst>
                <a:gd name="connsiteX0" fmla="*/ 45942 w 91738"/>
                <a:gd name="connsiteY0" fmla="*/ 92044 h 92043"/>
                <a:gd name="connsiteX1" fmla="*/ 1221 w 91738"/>
                <a:gd name="connsiteY1" fmla="*/ 56394 h 92043"/>
                <a:gd name="connsiteX2" fmla="*/ 6878 w 91738"/>
                <a:gd name="connsiteY2" fmla="*/ 21670 h 92043"/>
                <a:gd name="connsiteX3" fmla="*/ 35408 w 91738"/>
                <a:gd name="connsiteY3" fmla="*/ 1187 h 92043"/>
                <a:gd name="connsiteX4" fmla="*/ 90517 w 91738"/>
                <a:gd name="connsiteY4" fmla="*/ 35618 h 92043"/>
                <a:gd name="connsiteX5" fmla="*/ 84860 w 91738"/>
                <a:gd name="connsiteY5" fmla="*/ 70342 h 92043"/>
                <a:gd name="connsiteX6" fmla="*/ 56330 w 91738"/>
                <a:gd name="connsiteY6" fmla="*/ 90825 h 92043"/>
                <a:gd name="connsiteX7" fmla="*/ 45991 w 91738"/>
                <a:gd name="connsiteY7" fmla="*/ 91995 h 92043"/>
                <a:gd name="connsiteX8" fmla="*/ 45699 w 91738"/>
                <a:gd name="connsiteY8" fmla="*/ 6942 h 92043"/>
                <a:gd name="connsiteX9" fmla="*/ 36920 w 91738"/>
                <a:gd name="connsiteY9" fmla="*/ 7966 h 92043"/>
                <a:gd name="connsiteX10" fmla="*/ 12779 w 91738"/>
                <a:gd name="connsiteY10" fmla="*/ 25328 h 92043"/>
                <a:gd name="connsiteX11" fmla="*/ 7951 w 91738"/>
                <a:gd name="connsiteY11" fmla="*/ 54784 h 92043"/>
                <a:gd name="connsiteX12" fmla="*/ 54672 w 91738"/>
                <a:gd name="connsiteY12" fmla="*/ 84046 h 92043"/>
                <a:gd name="connsiteX13" fmla="*/ 78813 w 91738"/>
                <a:gd name="connsiteY13" fmla="*/ 66684 h 92043"/>
                <a:gd name="connsiteX14" fmla="*/ 83641 w 91738"/>
                <a:gd name="connsiteY14" fmla="*/ 37227 h 92043"/>
                <a:gd name="connsiteX15" fmla="*/ 83641 w 91738"/>
                <a:gd name="connsiteY15" fmla="*/ 37227 h 92043"/>
                <a:gd name="connsiteX16" fmla="*/ 45699 w 91738"/>
                <a:gd name="connsiteY16" fmla="*/ 6991 h 9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2043">
                  <a:moveTo>
                    <a:pt x="45942" y="92044"/>
                  </a:moveTo>
                  <a:cubicBezTo>
                    <a:pt x="25069" y="92044"/>
                    <a:pt x="6147" y="77657"/>
                    <a:pt x="1221" y="56394"/>
                  </a:cubicBezTo>
                  <a:cubicBezTo>
                    <a:pt x="-1559" y="44445"/>
                    <a:pt x="441" y="32107"/>
                    <a:pt x="6878" y="21670"/>
                  </a:cubicBezTo>
                  <a:cubicBezTo>
                    <a:pt x="13316" y="11234"/>
                    <a:pt x="23460" y="3967"/>
                    <a:pt x="35408" y="1187"/>
                  </a:cubicBezTo>
                  <a:cubicBezTo>
                    <a:pt x="60037" y="-4519"/>
                    <a:pt x="84763" y="10892"/>
                    <a:pt x="90517" y="35618"/>
                  </a:cubicBezTo>
                  <a:cubicBezTo>
                    <a:pt x="93297" y="47615"/>
                    <a:pt x="91298" y="59954"/>
                    <a:pt x="84860" y="70342"/>
                  </a:cubicBezTo>
                  <a:cubicBezTo>
                    <a:pt x="78423" y="80778"/>
                    <a:pt x="68279" y="88045"/>
                    <a:pt x="56330" y="90825"/>
                  </a:cubicBezTo>
                  <a:cubicBezTo>
                    <a:pt x="52868" y="91605"/>
                    <a:pt x="49405" y="91995"/>
                    <a:pt x="45991" y="91995"/>
                  </a:cubicBezTo>
                  <a:close/>
                  <a:moveTo>
                    <a:pt x="45699" y="6942"/>
                  </a:moveTo>
                  <a:cubicBezTo>
                    <a:pt x="42821" y="6942"/>
                    <a:pt x="39846" y="7283"/>
                    <a:pt x="36920" y="7966"/>
                  </a:cubicBezTo>
                  <a:cubicBezTo>
                    <a:pt x="26825" y="10307"/>
                    <a:pt x="18242" y="16452"/>
                    <a:pt x="12779" y="25328"/>
                  </a:cubicBezTo>
                  <a:cubicBezTo>
                    <a:pt x="7317" y="34155"/>
                    <a:pt x="5610" y="44640"/>
                    <a:pt x="7951" y="54784"/>
                  </a:cubicBezTo>
                  <a:cubicBezTo>
                    <a:pt x="12828" y="75755"/>
                    <a:pt x="33799" y="88874"/>
                    <a:pt x="54672" y="84046"/>
                  </a:cubicBezTo>
                  <a:cubicBezTo>
                    <a:pt x="64767" y="81705"/>
                    <a:pt x="73351" y="75511"/>
                    <a:pt x="78813" y="66684"/>
                  </a:cubicBezTo>
                  <a:cubicBezTo>
                    <a:pt x="84275" y="57857"/>
                    <a:pt x="85982" y="47371"/>
                    <a:pt x="83641" y="37227"/>
                  </a:cubicBezTo>
                  <a:lnTo>
                    <a:pt x="83641" y="37227"/>
                  </a:lnTo>
                  <a:cubicBezTo>
                    <a:pt x="79447" y="19232"/>
                    <a:pt x="63353" y="6991"/>
                    <a:pt x="45699" y="6991"/>
                  </a:cubicBezTo>
                  <a:close/>
                </a:path>
              </a:pathLst>
            </a:custGeom>
            <a:solidFill>
              <a:srgbClr val="113F4E"/>
            </a:solidFill>
            <a:ln w="4874" cap="flat">
              <a:noFill/>
              <a:prstDash val="solid"/>
              <a:miter/>
            </a:ln>
          </p:spPr>
          <p:txBody>
            <a:bodyPr rtlCol="1" anchor="ctr"/>
            <a:lstStyle/>
            <a:p>
              <a:endParaRPr lang="fa-IR"/>
            </a:p>
          </p:txBody>
        </p:sp>
        <p:sp>
          <p:nvSpPr>
            <p:cNvPr id="19" name="Freeform: Shape 18">
              <a:extLst>
                <a:ext uri="{FF2B5EF4-FFF2-40B4-BE49-F238E27FC236}">
                  <a16:creationId xmlns:a16="http://schemas.microsoft.com/office/drawing/2014/main" id="{29D822B2-ADCD-3407-9C38-851F8CF0F1BA}"/>
                </a:ext>
              </a:extLst>
            </p:cNvPr>
            <p:cNvSpPr/>
            <p:nvPr/>
          </p:nvSpPr>
          <p:spPr>
            <a:xfrm>
              <a:off x="5819976" y="1713350"/>
              <a:ext cx="52319" cy="40965"/>
            </a:xfrm>
            <a:custGeom>
              <a:avLst/>
              <a:gdLst>
                <a:gd name="connsiteX0" fmla="*/ 25545 w 52319"/>
                <a:gd name="connsiteY0" fmla="*/ 40966 h 40965"/>
                <a:gd name="connsiteX1" fmla="*/ 10134 w 52319"/>
                <a:gd name="connsiteY1" fmla="*/ 36284 h 40965"/>
                <a:gd name="connsiteX2" fmla="*/ 868 w 52319"/>
                <a:gd name="connsiteY2" fmla="*/ 0 h 40965"/>
                <a:gd name="connsiteX3" fmla="*/ 8134 w 52319"/>
                <a:gd name="connsiteY3" fmla="*/ 1073 h 40965"/>
                <a:gd name="connsiteX4" fmla="*/ 14572 w 52319"/>
                <a:gd name="connsiteY4" fmla="*/ 30383 h 40965"/>
                <a:gd name="connsiteX5" fmla="*/ 49247 w 52319"/>
                <a:gd name="connsiteY5" fmla="*/ 27164 h 40965"/>
                <a:gd name="connsiteX6" fmla="*/ 52319 w 52319"/>
                <a:gd name="connsiteY6" fmla="*/ 33846 h 40965"/>
                <a:gd name="connsiteX7" fmla="*/ 25594 w 52319"/>
                <a:gd name="connsiteY7" fmla="*/ 40917 h 4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19" h="40965">
                  <a:moveTo>
                    <a:pt x="25545" y="40966"/>
                  </a:moveTo>
                  <a:cubicBezTo>
                    <a:pt x="19449" y="40966"/>
                    <a:pt x="14279" y="39405"/>
                    <a:pt x="10134" y="36284"/>
                  </a:cubicBezTo>
                  <a:cubicBezTo>
                    <a:pt x="1502" y="29798"/>
                    <a:pt x="-1717" y="17264"/>
                    <a:pt x="868" y="0"/>
                  </a:cubicBezTo>
                  <a:lnTo>
                    <a:pt x="8134" y="1073"/>
                  </a:lnTo>
                  <a:cubicBezTo>
                    <a:pt x="6037" y="15265"/>
                    <a:pt x="8281" y="25652"/>
                    <a:pt x="14572" y="30383"/>
                  </a:cubicBezTo>
                  <a:cubicBezTo>
                    <a:pt x="21448" y="35553"/>
                    <a:pt x="33445" y="34431"/>
                    <a:pt x="49247" y="27164"/>
                  </a:cubicBezTo>
                  <a:lnTo>
                    <a:pt x="52319" y="33846"/>
                  </a:lnTo>
                  <a:cubicBezTo>
                    <a:pt x="42029" y="38576"/>
                    <a:pt x="33055" y="40917"/>
                    <a:pt x="25594" y="40917"/>
                  </a:cubicBezTo>
                  <a:close/>
                </a:path>
              </a:pathLst>
            </a:custGeom>
            <a:solidFill>
              <a:srgbClr val="113F4E"/>
            </a:solidFill>
            <a:ln w="4874" cap="flat">
              <a:noFill/>
              <a:prstDash val="solid"/>
              <a:miter/>
            </a:ln>
          </p:spPr>
          <p:txBody>
            <a:bodyPr rtlCol="1" anchor="ctr"/>
            <a:lstStyle/>
            <a:p>
              <a:endParaRPr lang="fa-IR"/>
            </a:p>
          </p:txBody>
        </p:sp>
        <p:sp>
          <p:nvSpPr>
            <p:cNvPr id="20" name="Freeform: Shape 19">
              <a:extLst>
                <a:ext uri="{FF2B5EF4-FFF2-40B4-BE49-F238E27FC236}">
                  <a16:creationId xmlns:a16="http://schemas.microsoft.com/office/drawing/2014/main" id="{19B5A65E-3EDC-5A48-C161-68CDD5E58887}"/>
                </a:ext>
              </a:extLst>
            </p:cNvPr>
            <p:cNvSpPr/>
            <p:nvPr/>
          </p:nvSpPr>
          <p:spPr>
            <a:xfrm>
              <a:off x="5733060" y="1727915"/>
              <a:ext cx="84759" cy="85086"/>
            </a:xfrm>
            <a:custGeom>
              <a:avLst/>
              <a:gdLst>
                <a:gd name="connsiteX0" fmla="*/ 82907 w 84759"/>
                <a:gd name="connsiteY0" fmla="*/ 30302 h 85086"/>
                <a:gd name="connsiteX1" fmla="*/ 54719 w 84759"/>
                <a:gd name="connsiteY1" fmla="*/ 83265 h 85086"/>
                <a:gd name="connsiteX2" fmla="*/ 1853 w 84759"/>
                <a:gd name="connsiteY2" fmla="*/ 54784 h 85086"/>
                <a:gd name="connsiteX3" fmla="*/ 30041 w 84759"/>
                <a:gd name="connsiteY3" fmla="*/ 1821 h 85086"/>
                <a:gd name="connsiteX4" fmla="*/ 82907 w 84759"/>
                <a:gd name="connsiteY4" fmla="*/ 30302 h 85086"/>
                <a:gd name="connsiteX5" fmla="*/ 82907 w 84759"/>
                <a:gd name="connsiteY5" fmla="*/ 30302 h 8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86">
                  <a:moveTo>
                    <a:pt x="82907" y="30302"/>
                  </a:moveTo>
                  <a:cubicBezTo>
                    <a:pt x="89735" y="52785"/>
                    <a:pt x="77104" y="76487"/>
                    <a:pt x="54719" y="83265"/>
                  </a:cubicBezTo>
                  <a:cubicBezTo>
                    <a:pt x="32334" y="90044"/>
                    <a:pt x="8681" y="77316"/>
                    <a:pt x="1853" y="54784"/>
                  </a:cubicBezTo>
                  <a:cubicBezTo>
                    <a:pt x="-4975" y="32302"/>
                    <a:pt x="7656" y="8600"/>
                    <a:pt x="30041" y="1821"/>
                  </a:cubicBezTo>
                  <a:cubicBezTo>
                    <a:pt x="52426" y="-4958"/>
                    <a:pt x="76079" y="7771"/>
                    <a:pt x="82907" y="30302"/>
                  </a:cubicBezTo>
                  <a:lnTo>
                    <a:pt x="82907" y="30302"/>
                  </a:lnTo>
                  <a:close/>
                </a:path>
              </a:pathLst>
            </a:custGeom>
            <a:solidFill>
              <a:srgbClr val="FFFFFF"/>
            </a:solidFill>
            <a:ln w="4874" cap="flat">
              <a:noFill/>
              <a:prstDash val="solid"/>
              <a:miter/>
            </a:ln>
          </p:spPr>
          <p:txBody>
            <a:bodyPr rtlCol="1" anchor="ctr"/>
            <a:lstStyle/>
            <a:p>
              <a:endParaRPr lang="fa-IR"/>
            </a:p>
          </p:txBody>
        </p:sp>
        <p:sp>
          <p:nvSpPr>
            <p:cNvPr id="21" name="Freeform: Shape 20">
              <a:extLst>
                <a:ext uri="{FF2B5EF4-FFF2-40B4-BE49-F238E27FC236}">
                  <a16:creationId xmlns:a16="http://schemas.microsoft.com/office/drawing/2014/main" id="{07A8CA4F-A9E0-6431-33EF-A6AD1D7A6D48}"/>
                </a:ext>
              </a:extLst>
            </p:cNvPr>
            <p:cNvSpPr/>
            <p:nvPr/>
          </p:nvSpPr>
          <p:spPr>
            <a:xfrm>
              <a:off x="5729595" y="1724460"/>
              <a:ext cx="91738" cy="92036"/>
            </a:xfrm>
            <a:custGeom>
              <a:avLst/>
              <a:gdLst>
                <a:gd name="connsiteX0" fmla="*/ 45943 w 91738"/>
                <a:gd name="connsiteY0" fmla="*/ 92036 h 92036"/>
                <a:gd name="connsiteX1" fmla="*/ 24289 w 91738"/>
                <a:gd name="connsiteY1" fmla="*/ 86525 h 92036"/>
                <a:gd name="connsiteX2" fmla="*/ 2002 w 91738"/>
                <a:gd name="connsiteY2" fmla="*/ 59263 h 92036"/>
                <a:gd name="connsiteX3" fmla="*/ 5416 w 91738"/>
                <a:gd name="connsiteY3" fmla="*/ 24247 h 92036"/>
                <a:gd name="connsiteX4" fmla="*/ 32531 w 91738"/>
                <a:gd name="connsiteY4" fmla="*/ 1960 h 92036"/>
                <a:gd name="connsiteX5" fmla="*/ 89737 w 91738"/>
                <a:gd name="connsiteY5" fmla="*/ 32733 h 92036"/>
                <a:gd name="connsiteX6" fmla="*/ 89737 w 91738"/>
                <a:gd name="connsiteY6" fmla="*/ 32733 h 92036"/>
                <a:gd name="connsiteX7" fmla="*/ 86323 w 91738"/>
                <a:gd name="connsiteY7" fmla="*/ 67749 h 92036"/>
                <a:gd name="connsiteX8" fmla="*/ 59208 w 91738"/>
                <a:gd name="connsiteY8" fmla="*/ 90037 h 92036"/>
                <a:gd name="connsiteX9" fmla="*/ 45943 w 91738"/>
                <a:gd name="connsiteY9" fmla="*/ 92036 h 92036"/>
                <a:gd name="connsiteX10" fmla="*/ 45699 w 91738"/>
                <a:gd name="connsiteY10" fmla="*/ 6983 h 92036"/>
                <a:gd name="connsiteX11" fmla="*/ 34531 w 91738"/>
                <a:gd name="connsiteY11" fmla="*/ 8641 h 92036"/>
                <a:gd name="connsiteX12" fmla="*/ 11560 w 91738"/>
                <a:gd name="connsiteY12" fmla="*/ 27515 h 92036"/>
                <a:gd name="connsiteX13" fmla="*/ 8683 w 91738"/>
                <a:gd name="connsiteY13" fmla="*/ 57215 h 92036"/>
                <a:gd name="connsiteX14" fmla="*/ 27605 w 91738"/>
                <a:gd name="connsiteY14" fmla="*/ 80332 h 92036"/>
                <a:gd name="connsiteX15" fmla="*/ 57208 w 91738"/>
                <a:gd name="connsiteY15" fmla="*/ 83306 h 92036"/>
                <a:gd name="connsiteX16" fmla="*/ 80178 w 91738"/>
                <a:gd name="connsiteY16" fmla="*/ 64433 h 92036"/>
                <a:gd name="connsiteX17" fmla="*/ 83056 w 91738"/>
                <a:gd name="connsiteY17" fmla="*/ 34684 h 92036"/>
                <a:gd name="connsiteX18" fmla="*/ 45699 w 91738"/>
                <a:gd name="connsiteY18" fmla="*/ 6886 h 9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38" h="92036">
                  <a:moveTo>
                    <a:pt x="45943" y="92036"/>
                  </a:moveTo>
                  <a:cubicBezTo>
                    <a:pt x="38481" y="92036"/>
                    <a:pt x="31068" y="90183"/>
                    <a:pt x="24289" y="86525"/>
                  </a:cubicBezTo>
                  <a:cubicBezTo>
                    <a:pt x="13462" y="80722"/>
                    <a:pt x="5562" y="71017"/>
                    <a:pt x="2002" y="59263"/>
                  </a:cubicBezTo>
                  <a:cubicBezTo>
                    <a:pt x="-1558" y="47510"/>
                    <a:pt x="-339" y="35074"/>
                    <a:pt x="5416" y="24247"/>
                  </a:cubicBezTo>
                  <a:cubicBezTo>
                    <a:pt x="11170" y="13421"/>
                    <a:pt x="20827" y="5520"/>
                    <a:pt x="32531" y="1960"/>
                  </a:cubicBezTo>
                  <a:cubicBezTo>
                    <a:pt x="56721" y="-5355"/>
                    <a:pt x="82373" y="8446"/>
                    <a:pt x="89737" y="32733"/>
                  </a:cubicBezTo>
                  <a:lnTo>
                    <a:pt x="89737" y="32733"/>
                  </a:lnTo>
                  <a:cubicBezTo>
                    <a:pt x="93297" y="44486"/>
                    <a:pt x="92078" y="56922"/>
                    <a:pt x="86323" y="67749"/>
                  </a:cubicBezTo>
                  <a:cubicBezTo>
                    <a:pt x="80569" y="78576"/>
                    <a:pt x="70912" y="86476"/>
                    <a:pt x="59208" y="90037"/>
                  </a:cubicBezTo>
                  <a:cubicBezTo>
                    <a:pt x="54819" y="91353"/>
                    <a:pt x="50381" y="92036"/>
                    <a:pt x="45943" y="92036"/>
                  </a:cubicBezTo>
                  <a:close/>
                  <a:moveTo>
                    <a:pt x="45699" y="6983"/>
                  </a:moveTo>
                  <a:cubicBezTo>
                    <a:pt x="41992" y="6983"/>
                    <a:pt x="38237" y="7520"/>
                    <a:pt x="34531" y="8641"/>
                  </a:cubicBezTo>
                  <a:cubicBezTo>
                    <a:pt x="24582" y="11665"/>
                    <a:pt x="16437" y="18346"/>
                    <a:pt x="11560" y="27515"/>
                  </a:cubicBezTo>
                  <a:cubicBezTo>
                    <a:pt x="6684" y="36683"/>
                    <a:pt x="5659" y="47266"/>
                    <a:pt x="8683" y="57215"/>
                  </a:cubicBezTo>
                  <a:cubicBezTo>
                    <a:pt x="11707" y="67213"/>
                    <a:pt x="18437" y="75406"/>
                    <a:pt x="27605" y="80332"/>
                  </a:cubicBezTo>
                  <a:cubicBezTo>
                    <a:pt x="36774" y="85257"/>
                    <a:pt x="47259" y="86330"/>
                    <a:pt x="57208" y="83306"/>
                  </a:cubicBezTo>
                  <a:cubicBezTo>
                    <a:pt x="67157" y="80332"/>
                    <a:pt x="75302" y="73601"/>
                    <a:pt x="80178" y="64433"/>
                  </a:cubicBezTo>
                  <a:cubicBezTo>
                    <a:pt x="85055" y="55264"/>
                    <a:pt x="86080" y="44681"/>
                    <a:pt x="83056" y="34684"/>
                  </a:cubicBezTo>
                  <a:cubicBezTo>
                    <a:pt x="77935" y="17810"/>
                    <a:pt x="62427" y="6886"/>
                    <a:pt x="45699" y="6886"/>
                  </a:cubicBezTo>
                  <a:close/>
                </a:path>
              </a:pathLst>
            </a:custGeom>
            <a:solidFill>
              <a:srgbClr val="113F4E"/>
            </a:solidFill>
            <a:ln w="4874" cap="flat">
              <a:noFill/>
              <a:prstDash val="solid"/>
              <a:miter/>
            </a:ln>
          </p:spPr>
          <p:txBody>
            <a:bodyPr rtlCol="1" anchor="ctr"/>
            <a:lstStyle/>
            <a:p>
              <a:endParaRPr lang="fa-IR"/>
            </a:p>
          </p:txBody>
        </p:sp>
        <p:sp>
          <p:nvSpPr>
            <p:cNvPr id="22" name="Freeform: Shape 21">
              <a:extLst>
                <a:ext uri="{FF2B5EF4-FFF2-40B4-BE49-F238E27FC236}">
                  <a16:creationId xmlns:a16="http://schemas.microsoft.com/office/drawing/2014/main" id="{2F9DCDB5-E155-37CF-47C1-FDA5E5933EC7}"/>
                </a:ext>
              </a:extLst>
            </p:cNvPr>
            <p:cNvSpPr/>
            <p:nvPr/>
          </p:nvSpPr>
          <p:spPr>
            <a:xfrm>
              <a:off x="5745706" y="1757730"/>
              <a:ext cx="53875" cy="39307"/>
            </a:xfrm>
            <a:custGeom>
              <a:avLst/>
              <a:gdLst>
                <a:gd name="connsiteX0" fmla="*/ 25443 w 53875"/>
                <a:gd name="connsiteY0" fmla="*/ 39308 h 39307"/>
                <a:gd name="connsiteX1" fmla="*/ 11934 w 53875"/>
                <a:gd name="connsiteY1" fmla="*/ 35553 h 39307"/>
                <a:gd name="connsiteX2" fmla="*/ 278 w 53875"/>
                <a:gd name="connsiteY2" fmla="*/ 0 h 39307"/>
                <a:gd name="connsiteX3" fmla="*/ 7593 w 53875"/>
                <a:gd name="connsiteY3" fmla="*/ 585 h 39307"/>
                <a:gd name="connsiteX4" fmla="*/ 15933 w 53875"/>
                <a:gd name="connsiteY4" fmla="*/ 29408 h 39307"/>
                <a:gd name="connsiteX5" fmla="*/ 50364 w 53875"/>
                <a:gd name="connsiteY5" fmla="*/ 23946 h 39307"/>
                <a:gd name="connsiteX6" fmla="*/ 53875 w 53875"/>
                <a:gd name="connsiteY6" fmla="*/ 30432 h 39307"/>
                <a:gd name="connsiteX7" fmla="*/ 25443 w 53875"/>
                <a:gd name="connsiteY7" fmla="*/ 39308 h 3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07">
                  <a:moveTo>
                    <a:pt x="25443" y="39308"/>
                  </a:moveTo>
                  <a:cubicBezTo>
                    <a:pt x="20273" y="39308"/>
                    <a:pt x="15786" y="38040"/>
                    <a:pt x="11934" y="35553"/>
                  </a:cubicBezTo>
                  <a:cubicBezTo>
                    <a:pt x="2863" y="29652"/>
                    <a:pt x="-1136" y="17313"/>
                    <a:pt x="278" y="0"/>
                  </a:cubicBezTo>
                  <a:lnTo>
                    <a:pt x="7593" y="585"/>
                  </a:lnTo>
                  <a:cubicBezTo>
                    <a:pt x="6423" y="14875"/>
                    <a:pt x="9349" y="25116"/>
                    <a:pt x="15933" y="29408"/>
                  </a:cubicBezTo>
                  <a:cubicBezTo>
                    <a:pt x="23151" y="34138"/>
                    <a:pt x="35050" y="32236"/>
                    <a:pt x="50364" y="23946"/>
                  </a:cubicBezTo>
                  <a:lnTo>
                    <a:pt x="53875" y="30432"/>
                  </a:lnTo>
                  <a:cubicBezTo>
                    <a:pt x="42902" y="36333"/>
                    <a:pt x="33392" y="39308"/>
                    <a:pt x="25443" y="39308"/>
                  </a:cubicBezTo>
                  <a:close/>
                </a:path>
              </a:pathLst>
            </a:custGeom>
            <a:solidFill>
              <a:srgbClr val="113F4E"/>
            </a:solidFill>
            <a:ln w="4874" cap="flat">
              <a:noFill/>
              <a:prstDash val="solid"/>
              <a:miter/>
            </a:ln>
          </p:spPr>
          <p:txBody>
            <a:bodyPr rtlCol="1" anchor="ctr"/>
            <a:lstStyle/>
            <a:p>
              <a:endParaRPr lang="fa-IR"/>
            </a:p>
          </p:txBody>
        </p:sp>
        <p:sp>
          <p:nvSpPr>
            <p:cNvPr id="23" name="Freeform: Shape 22">
              <a:extLst>
                <a:ext uri="{FF2B5EF4-FFF2-40B4-BE49-F238E27FC236}">
                  <a16:creationId xmlns:a16="http://schemas.microsoft.com/office/drawing/2014/main" id="{90B84D95-0524-C26C-BF10-C73DF0E9FCDF}"/>
                </a:ext>
              </a:extLst>
            </p:cNvPr>
            <p:cNvSpPr/>
            <p:nvPr/>
          </p:nvSpPr>
          <p:spPr>
            <a:xfrm>
              <a:off x="5666198" y="1779073"/>
              <a:ext cx="84759" cy="85086"/>
            </a:xfrm>
            <a:custGeom>
              <a:avLst/>
              <a:gdLst>
                <a:gd name="connsiteX0" fmla="*/ 82907 w 84759"/>
                <a:gd name="connsiteY0" fmla="*/ 30302 h 85086"/>
                <a:gd name="connsiteX1" fmla="*/ 54719 w 84759"/>
                <a:gd name="connsiteY1" fmla="*/ 83265 h 85086"/>
                <a:gd name="connsiteX2" fmla="*/ 1853 w 84759"/>
                <a:gd name="connsiteY2" fmla="*/ 54784 h 85086"/>
                <a:gd name="connsiteX3" fmla="*/ 30041 w 84759"/>
                <a:gd name="connsiteY3" fmla="*/ 1821 h 85086"/>
                <a:gd name="connsiteX4" fmla="*/ 82907 w 84759"/>
                <a:gd name="connsiteY4" fmla="*/ 30302 h 85086"/>
                <a:gd name="connsiteX5" fmla="*/ 82907 w 84759"/>
                <a:gd name="connsiteY5" fmla="*/ 30302 h 8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86">
                  <a:moveTo>
                    <a:pt x="82907" y="30302"/>
                  </a:moveTo>
                  <a:cubicBezTo>
                    <a:pt x="89735" y="52785"/>
                    <a:pt x="77104" y="76487"/>
                    <a:pt x="54719" y="83265"/>
                  </a:cubicBezTo>
                  <a:cubicBezTo>
                    <a:pt x="32334" y="90044"/>
                    <a:pt x="8681" y="77316"/>
                    <a:pt x="1853" y="54784"/>
                  </a:cubicBezTo>
                  <a:cubicBezTo>
                    <a:pt x="-4975" y="32302"/>
                    <a:pt x="7656" y="8551"/>
                    <a:pt x="30041" y="1821"/>
                  </a:cubicBezTo>
                  <a:cubicBezTo>
                    <a:pt x="52426" y="-4958"/>
                    <a:pt x="76079" y="7771"/>
                    <a:pt x="82907" y="30302"/>
                  </a:cubicBezTo>
                  <a:lnTo>
                    <a:pt x="82907" y="30302"/>
                  </a:lnTo>
                  <a:close/>
                </a:path>
              </a:pathLst>
            </a:custGeom>
            <a:solidFill>
              <a:srgbClr val="FFFFFF"/>
            </a:solidFill>
            <a:ln w="4874" cap="flat">
              <a:noFill/>
              <a:prstDash val="solid"/>
              <a:miter/>
            </a:ln>
          </p:spPr>
          <p:txBody>
            <a:bodyPr rtlCol="1" anchor="ctr"/>
            <a:lstStyle/>
            <a:p>
              <a:endParaRPr lang="fa-IR"/>
            </a:p>
          </p:txBody>
        </p:sp>
        <p:sp>
          <p:nvSpPr>
            <p:cNvPr id="24" name="Freeform: Shape 23">
              <a:extLst>
                <a:ext uri="{FF2B5EF4-FFF2-40B4-BE49-F238E27FC236}">
                  <a16:creationId xmlns:a16="http://schemas.microsoft.com/office/drawing/2014/main" id="{6F8A6781-7428-1FFB-3B1C-8C290162C77A}"/>
                </a:ext>
              </a:extLst>
            </p:cNvPr>
            <p:cNvSpPr/>
            <p:nvPr/>
          </p:nvSpPr>
          <p:spPr>
            <a:xfrm>
              <a:off x="5662684" y="1775667"/>
              <a:ext cx="91738" cy="91987"/>
            </a:xfrm>
            <a:custGeom>
              <a:avLst/>
              <a:gdLst>
                <a:gd name="connsiteX0" fmla="*/ 46040 w 91738"/>
                <a:gd name="connsiteY0" fmla="*/ 91987 h 91987"/>
                <a:gd name="connsiteX1" fmla="*/ 2002 w 91738"/>
                <a:gd name="connsiteY1" fmla="*/ 59263 h 91987"/>
                <a:gd name="connsiteX2" fmla="*/ 5416 w 91738"/>
                <a:gd name="connsiteY2" fmla="*/ 24247 h 91987"/>
                <a:gd name="connsiteX3" fmla="*/ 32531 w 91738"/>
                <a:gd name="connsiteY3" fmla="*/ 1960 h 91987"/>
                <a:gd name="connsiteX4" fmla="*/ 89737 w 91738"/>
                <a:gd name="connsiteY4" fmla="*/ 32733 h 91987"/>
                <a:gd name="connsiteX5" fmla="*/ 89737 w 91738"/>
                <a:gd name="connsiteY5" fmla="*/ 32733 h 91987"/>
                <a:gd name="connsiteX6" fmla="*/ 86323 w 91738"/>
                <a:gd name="connsiteY6" fmla="*/ 67749 h 91987"/>
                <a:gd name="connsiteX7" fmla="*/ 59208 w 91738"/>
                <a:gd name="connsiteY7" fmla="*/ 90037 h 91987"/>
                <a:gd name="connsiteX8" fmla="*/ 45991 w 91738"/>
                <a:gd name="connsiteY8" fmla="*/ 91987 h 91987"/>
                <a:gd name="connsiteX9" fmla="*/ 45748 w 91738"/>
                <a:gd name="connsiteY9" fmla="*/ 6934 h 91987"/>
                <a:gd name="connsiteX10" fmla="*/ 34579 w 91738"/>
                <a:gd name="connsiteY10" fmla="*/ 8592 h 91987"/>
                <a:gd name="connsiteX11" fmla="*/ 11609 w 91738"/>
                <a:gd name="connsiteY11" fmla="*/ 27466 h 91987"/>
                <a:gd name="connsiteX12" fmla="*/ 8732 w 91738"/>
                <a:gd name="connsiteY12" fmla="*/ 57215 h 91987"/>
                <a:gd name="connsiteX13" fmla="*/ 57257 w 91738"/>
                <a:gd name="connsiteY13" fmla="*/ 83355 h 91987"/>
                <a:gd name="connsiteX14" fmla="*/ 80227 w 91738"/>
                <a:gd name="connsiteY14" fmla="*/ 64482 h 91987"/>
                <a:gd name="connsiteX15" fmla="*/ 83105 w 91738"/>
                <a:gd name="connsiteY15" fmla="*/ 34781 h 91987"/>
                <a:gd name="connsiteX16" fmla="*/ 45748 w 91738"/>
                <a:gd name="connsiteY16" fmla="*/ 6983 h 9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1987">
                  <a:moveTo>
                    <a:pt x="46040" y="91987"/>
                  </a:moveTo>
                  <a:cubicBezTo>
                    <a:pt x="26337" y="91987"/>
                    <a:pt x="8049" y="79112"/>
                    <a:pt x="2002" y="59263"/>
                  </a:cubicBezTo>
                  <a:cubicBezTo>
                    <a:pt x="-1558" y="47510"/>
                    <a:pt x="-339" y="35074"/>
                    <a:pt x="5416" y="24247"/>
                  </a:cubicBezTo>
                  <a:cubicBezTo>
                    <a:pt x="11170" y="13421"/>
                    <a:pt x="20827" y="5520"/>
                    <a:pt x="32531" y="1960"/>
                  </a:cubicBezTo>
                  <a:cubicBezTo>
                    <a:pt x="56721" y="-5355"/>
                    <a:pt x="82373" y="8446"/>
                    <a:pt x="89737" y="32733"/>
                  </a:cubicBezTo>
                  <a:lnTo>
                    <a:pt x="89737" y="32733"/>
                  </a:lnTo>
                  <a:cubicBezTo>
                    <a:pt x="93297" y="44486"/>
                    <a:pt x="92078" y="56922"/>
                    <a:pt x="86323" y="67749"/>
                  </a:cubicBezTo>
                  <a:cubicBezTo>
                    <a:pt x="80569" y="78576"/>
                    <a:pt x="70912" y="86476"/>
                    <a:pt x="59208" y="90037"/>
                  </a:cubicBezTo>
                  <a:cubicBezTo>
                    <a:pt x="54819" y="91353"/>
                    <a:pt x="50381" y="91987"/>
                    <a:pt x="45991" y="91987"/>
                  </a:cubicBezTo>
                  <a:close/>
                  <a:moveTo>
                    <a:pt x="45748" y="6934"/>
                  </a:moveTo>
                  <a:cubicBezTo>
                    <a:pt x="42041" y="6934"/>
                    <a:pt x="38286" y="7471"/>
                    <a:pt x="34579" y="8592"/>
                  </a:cubicBezTo>
                  <a:cubicBezTo>
                    <a:pt x="24631" y="11567"/>
                    <a:pt x="16486" y="18297"/>
                    <a:pt x="11609" y="27466"/>
                  </a:cubicBezTo>
                  <a:cubicBezTo>
                    <a:pt x="6732" y="36635"/>
                    <a:pt x="5708" y="47217"/>
                    <a:pt x="8732" y="57215"/>
                  </a:cubicBezTo>
                  <a:cubicBezTo>
                    <a:pt x="14974" y="77844"/>
                    <a:pt x="36725" y="89549"/>
                    <a:pt x="57257" y="83355"/>
                  </a:cubicBezTo>
                  <a:cubicBezTo>
                    <a:pt x="67206" y="80332"/>
                    <a:pt x="75350" y="73650"/>
                    <a:pt x="80227" y="64482"/>
                  </a:cubicBezTo>
                  <a:cubicBezTo>
                    <a:pt x="85104" y="55313"/>
                    <a:pt x="86128" y="44730"/>
                    <a:pt x="83105" y="34781"/>
                  </a:cubicBezTo>
                  <a:cubicBezTo>
                    <a:pt x="77984" y="17907"/>
                    <a:pt x="62475" y="6983"/>
                    <a:pt x="45748" y="6983"/>
                  </a:cubicBezTo>
                  <a:close/>
                </a:path>
              </a:pathLst>
            </a:custGeom>
            <a:solidFill>
              <a:srgbClr val="113F4E"/>
            </a:solidFill>
            <a:ln w="4874" cap="flat">
              <a:noFill/>
              <a:prstDash val="solid"/>
              <a:miter/>
            </a:ln>
          </p:spPr>
          <p:txBody>
            <a:bodyPr rtlCol="1" anchor="ctr"/>
            <a:lstStyle/>
            <a:p>
              <a:endParaRPr lang="fa-IR"/>
            </a:p>
          </p:txBody>
        </p:sp>
        <p:sp>
          <p:nvSpPr>
            <p:cNvPr id="25" name="Freeform: Shape 24">
              <a:extLst>
                <a:ext uri="{FF2B5EF4-FFF2-40B4-BE49-F238E27FC236}">
                  <a16:creationId xmlns:a16="http://schemas.microsoft.com/office/drawing/2014/main" id="{C23620AD-31F7-4988-B140-3115DF40F2E7}"/>
                </a:ext>
              </a:extLst>
            </p:cNvPr>
            <p:cNvSpPr/>
            <p:nvPr/>
          </p:nvSpPr>
          <p:spPr>
            <a:xfrm>
              <a:off x="5678846" y="1808888"/>
              <a:ext cx="53872" cy="39307"/>
            </a:xfrm>
            <a:custGeom>
              <a:avLst/>
              <a:gdLst>
                <a:gd name="connsiteX0" fmla="*/ 25441 w 53872"/>
                <a:gd name="connsiteY0" fmla="*/ 39308 h 39307"/>
                <a:gd name="connsiteX1" fmla="*/ 11932 w 53872"/>
                <a:gd name="connsiteY1" fmla="*/ 35553 h 39307"/>
                <a:gd name="connsiteX2" fmla="*/ 276 w 53872"/>
                <a:gd name="connsiteY2" fmla="*/ 0 h 39307"/>
                <a:gd name="connsiteX3" fmla="*/ 7591 w 53872"/>
                <a:gd name="connsiteY3" fmla="*/ 585 h 39307"/>
                <a:gd name="connsiteX4" fmla="*/ 15931 w 53872"/>
                <a:gd name="connsiteY4" fmla="*/ 29408 h 39307"/>
                <a:gd name="connsiteX5" fmla="*/ 50362 w 53872"/>
                <a:gd name="connsiteY5" fmla="*/ 23946 h 39307"/>
                <a:gd name="connsiteX6" fmla="*/ 53873 w 53872"/>
                <a:gd name="connsiteY6" fmla="*/ 30432 h 39307"/>
                <a:gd name="connsiteX7" fmla="*/ 25441 w 53872"/>
                <a:gd name="connsiteY7" fmla="*/ 39308 h 3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2" h="39307">
                  <a:moveTo>
                    <a:pt x="25441" y="39308"/>
                  </a:moveTo>
                  <a:cubicBezTo>
                    <a:pt x="20271" y="39308"/>
                    <a:pt x="15784" y="38040"/>
                    <a:pt x="11932" y="35553"/>
                  </a:cubicBezTo>
                  <a:cubicBezTo>
                    <a:pt x="2909" y="29652"/>
                    <a:pt x="-1139" y="17313"/>
                    <a:pt x="276" y="0"/>
                  </a:cubicBezTo>
                  <a:lnTo>
                    <a:pt x="7591" y="585"/>
                  </a:lnTo>
                  <a:cubicBezTo>
                    <a:pt x="6421" y="14875"/>
                    <a:pt x="9347" y="25116"/>
                    <a:pt x="15931" y="29408"/>
                  </a:cubicBezTo>
                  <a:cubicBezTo>
                    <a:pt x="23148" y="34089"/>
                    <a:pt x="35048" y="32236"/>
                    <a:pt x="50362" y="23946"/>
                  </a:cubicBezTo>
                  <a:lnTo>
                    <a:pt x="53873" y="30432"/>
                  </a:lnTo>
                  <a:cubicBezTo>
                    <a:pt x="42900" y="36333"/>
                    <a:pt x="33390" y="39308"/>
                    <a:pt x="25441" y="39308"/>
                  </a:cubicBezTo>
                  <a:close/>
                </a:path>
              </a:pathLst>
            </a:custGeom>
            <a:solidFill>
              <a:srgbClr val="113F4E"/>
            </a:solidFill>
            <a:ln w="4874" cap="flat">
              <a:noFill/>
              <a:prstDash val="solid"/>
              <a:miter/>
            </a:ln>
          </p:spPr>
          <p:txBody>
            <a:bodyPr rtlCol="1" anchor="ctr"/>
            <a:lstStyle/>
            <a:p>
              <a:endParaRPr lang="fa-IR"/>
            </a:p>
          </p:txBody>
        </p:sp>
        <p:sp>
          <p:nvSpPr>
            <p:cNvPr id="26" name="Freeform: Shape 25">
              <a:extLst>
                <a:ext uri="{FF2B5EF4-FFF2-40B4-BE49-F238E27FC236}">
                  <a16:creationId xmlns:a16="http://schemas.microsoft.com/office/drawing/2014/main" id="{E8560640-E3B2-FF9F-1DDC-9D1F9527E6A1}"/>
                </a:ext>
              </a:extLst>
            </p:cNvPr>
            <p:cNvSpPr/>
            <p:nvPr/>
          </p:nvSpPr>
          <p:spPr>
            <a:xfrm>
              <a:off x="5609528" y="1839014"/>
              <a:ext cx="84759" cy="85034"/>
            </a:xfrm>
            <a:custGeom>
              <a:avLst/>
              <a:gdLst>
                <a:gd name="connsiteX0" fmla="*/ 82907 w 84759"/>
                <a:gd name="connsiteY0" fmla="*/ 30250 h 85034"/>
                <a:gd name="connsiteX1" fmla="*/ 54719 w 84759"/>
                <a:gd name="connsiteY1" fmla="*/ 83213 h 85034"/>
                <a:gd name="connsiteX2" fmla="*/ 1853 w 84759"/>
                <a:gd name="connsiteY2" fmla="*/ 54780 h 85034"/>
                <a:gd name="connsiteX3" fmla="*/ 30041 w 84759"/>
                <a:gd name="connsiteY3" fmla="*/ 1817 h 85034"/>
                <a:gd name="connsiteX4" fmla="*/ 82907 w 84759"/>
                <a:gd name="connsiteY4" fmla="*/ 30298 h 85034"/>
                <a:gd name="connsiteX5" fmla="*/ 82907 w 84759"/>
                <a:gd name="connsiteY5" fmla="*/ 30298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34">
                  <a:moveTo>
                    <a:pt x="82907" y="30250"/>
                  </a:moveTo>
                  <a:cubicBezTo>
                    <a:pt x="89735" y="52732"/>
                    <a:pt x="77104" y="76434"/>
                    <a:pt x="54719" y="83213"/>
                  </a:cubicBezTo>
                  <a:cubicBezTo>
                    <a:pt x="32334" y="89992"/>
                    <a:pt x="8681" y="77263"/>
                    <a:pt x="1853" y="54780"/>
                  </a:cubicBezTo>
                  <a:cubicBezTo>
                    <a:pt x="-4975" y="32298"/>
                    <a:pt x="7656" y="8547"/>
                    <a:pt x="30041" y="1817"/>
                  </a:cubicBezTo>
                  <a:cubicBezTo>
                    <a:pt x="52426" y="-4962"/>
                    <a:pt x="76079" y="7816"/>
                    <a:pt x="82907" y="30298"/>
                  </a:cubicBezTo>
                  <a:lnTo>
                    <a:pt x="82907" y="30298"/>
                  </a:lnTo>
                  <a:close/>
                </a:path>
              </a:pathLst>
            </a:custGeom>
            <a:solidFill>
              <a:srgbClr val="FFFFFF"/>
            </a:solidFill>
            <a:ln w="4874" cap="flat">
              <a:noFill/>
              <a:prstDash val="solid"/>
              <a:miter/>
            </a:ln>
          </p:spPr>
          <p:txBody>
            <a:bodyPr rtlCol="1" anchor="ctr"/>
            <a:lstStyle/>
            <a:p>
              <a:endParaRPr lang="fa-IR"/>
            </a:p>
          </p:txBody>
        </p:sp>
        <p:sp>
          <p:nvSpPr>
            <p:cNvPr id="27" name="Freeform: Shape 26">
              <a:extLst>
                <a:ext uri="{FF2B5EF4-FFF2-40B4-BE49-F238E27FC236}">
                  <a16:creationId xmlns:a16="http://schemas.microsoft.com/office/drawing/2014/main" id="{6E4600DC-4D4A-2194-3FEE-E888BD424297}"/>
                </a:ext>
              </a:extLst>
            </p:cNvPr>
            <p:cNvSpPr/>
            <p:nvPr/>
          </p:nvSpPr>
          <p:spPr>
            <a:xfrm>
              <a:off x="5606063" y="1835560"/>
              <a:ext cx="91738" cy="92031"/>
            </a:xfrm>
            <a:custGeom>
              <a:avLst/>
              <a:gdLst>
                <a:gd name="connsiteX0" fmla="*/ 46040 w 91738"/>
                <a:gd name="connsiteY0" fmla="*/ 91983 h 92031"/>
                <a:gd name="connsiteX1" fmla="*/ 2002 w 91738"/>
                <a:gd name="connsiteY1" fmla="*/ 59259 h 92031"/>
                <a:gd name="connsiteX2" fmla="*/ 5416 w 91738"/>
                <a:gd name="connsiteY2" fmla="*/ 24243 h 92031"/>
                <a:gd name="connsiteX3" fmla="*/ 32531 w 91738"/>
                <a:gd name="connsiteY3" fmla="*/ 1956 h 92031"/>
                <a:gd name="connsiteX4" fmla="*/ 89737 w 91738"/>
                <a:gd name="connsiteY4" fmla="*/ 32778 h 92031"/>
                <a:gd name="connsiteX5" fmla="*/ 89737 w 91738"/>
                <a:gd name="connsiteY5" fmla="*/ 32778 h 92031"/>
                <a:gd name="connsiteX6" fmla="*/ 86323 w 91738"/>
                <a:gd name="connsiteY6" fmla="*/ 67794 h 92031"/>
                <a:gd name="connsiteX7" fmla="*/ 59208 w 91738"/>
                <a:gd name="connsiteY7" fmla="*/ 90081 h 92031"/>
                <a:gd name="connsiteX8" fmla="*/ 46040 w 91738"/>
                <a:gd name="connsiteY8" fmla="*/ 92032 h 92031"/>
                <a:gd name="connsiteX9" fmla="*/ 45699 w 91738"/>
                <a:gd name="connsiteY9" fmla="*/ 6930 h 92031"/>
                <a:gd name="connsiteX10" fmla="*/ 34531 w 91738"/>
                <a:gd name="connsiteY10" fmla="*/ 8588 h 92031"/>
                <a:gd name="connsiteX11" fmla="*/ 11560 w 91738"/>
                <a:gd name="connsiteY11" fmla="*/ 27462 h 92031"/>
                <a:gd name="connsiteX12" fmla="*/ 8683 w 91738"/>
                <a:gd name="connsiteY12" fmla="*/ 57211 h 92031"/>
                <a:gd name="connsiteX13" fmla="*/ 57208 w 91738"/>
                <a:gd name="connsiteY13" fmla="*/ 83351 h 92031"/>
                <a:gd name="connsiteX14" fmla="*/ 80178 w 91738"/>
                <a:gd name="connsiteY14" fmla="*/ 64477 h 92031"/>
                <a:gd name="connsiteX15" fmla="*/ 83056 w 91738"/>
                <a:gd name="connsiteY15" fmla="*/ 34777 h 92031"/>
                <a:gd name="connsiteX16" fmla="*/ 45699 w 91738"/>
                <a:gd name="connsiteY16" fmla="*/ 6979 h 9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2031">
                  <a:moveTo>
                    <a:pt x="46040" y="91983"/>
                  </a:moveTo>
                  <a:cubicBezTo>
                    <a:pt x="26337" y="91983"/>
                    <a:pt x="8049" y="79108"/>
                    <a:pt x="2002" y="59259"/>
                  </a:cubicBezTo>
                  <a:cubicBezTo>
                    <a:pt x="-1558" y="47506"/>
                    <a:pt x="-339" y="35070"/>
                    <a:pt x="5416" y="24243"/>
                  </a:cubicBezTo>
                  <a:cubicBezTo>
                    <a:pt x="11170" y="13416"/>
                    <a:pt x="20827" y="5467"/>
                    <a:pt x="32531" y="1956"/>
                  </a:cubicBezTo>
                  <a:cubicBezTo>
                    <a:pt x="56721" y="-5360"/>
                    <a:pt x="82373" y="8491"/>
                    <a:pt x="89737" y="32778"/>
                  </a:cubicBezTo>
                  <a:lnTo>
                    <a:pt x="89737" y="32778"/>
                  </a:lnTo>
                  <a:cubicBezTo>
                    <a:pt x="93297" y="44531"/>
                    <a:pt x="92078" y="56967"/>
                    <a:pt x="86323" y="67794"/>
                  </a:cubicBezTo>
                  <a:cubicBezTo>
                    <a:pt x="80569" y="78620"/>
                    <a:pt x="70912" y="86521"/>
                    <a:pt x="59208" y="90081"/>
                  </a:cubicBezTo>
                  <a:cubicBezTo>
                    <a:pt x="54819" y="91398"/>
                    <a:pt x="50381" y="92032"/>
                    <a:pt x="46040" y="92032"/>
                  </a:cubicBezTo>
                  <a:close/>
                  <a:moveTo>
                    <a:pt x="45699" y="6930"/>
                  </a:moveTo>
                  <a:cubicBezTo>
                    <a:pt x="41992" y="6930"/>
                    <a:pt x="38237" y="7467"/>
                    <a:pt x="34531" y="8588"/>
                  </a:cubicBezTo>
                  <a:cubicBezTo>
                    <a:pt x="24631" y="11612"/>
                    <a:pt x="16437" y="18293"/>
                    <a:pt x="11560" y="27462"/>
                  </a:cubicBezTo>
                  <a:cubicBezTo>
                    <a:pt x="6684" y="36630"/>
                    <a:pt x="5659" y="47213"/>
                    <a:pt x="8683" y="57211"/>
                  </a:cubicBezTo>
                  <a:cubicBezTo>
                    <a:pt x="14926" y="77791"/>
                    <a:pt x="36677" y="89545"/>
                    <a:pt x="57208" y="83351"/>
                  </a:cubicBezTo>
                  <a:cubicBezTo>
                    <a:pt x="67157" y="80327"/>
                    <a:pt x="75302" y="73646"/>
                    <a:pt x="80178" y="64477"/>
                  </a:cubicBezTo>
                  <a:cubicBezTo>
                    <a:pt x="85055" y="55309"/>
                    <a:pt x="86080" y="44726"/>
                    <a:pt x="83056" y="34777"/>
                  </a:cubicBezTo>
                  <a:cubicBezTo>
                    <a:pt x="77935" y="17903"/>
                    <a:pt x="62427" y="6979"/>
                    <a:pt x="45699" y="6979"/>
                  </a:cubicBezTo>
                  <a:close/>
                </a:path>
              </a:pathLst>
            </a:custGeom>
            <a:solidFill>
              <a:srgbClr val="113F4E"/>
            </a:solidFill>
            <a:ln w="4874" cap="flat">
              <a:noFill/>
              <a:prstDash val="solid"/>
              <a:miter/>
            </a:ln>
          </p:spPr>
          <p:txBody>
            <a:bodyPr rtlCol="1" anchor="ctr"/>
            <a:lstStyle/>
            <a:p>
              <a:endParaRPr lang="fa-IR"/>
            </a:p>
          </p:txBody>
        </p:sp>
        <p:sp>
          <p:nvSpPr>
            <p:cNvPr id="28" name="Freeform: Shape 27">
              <a:extLst>
                <a:ext uri="{FF2B5EF4-FFF2-40B4-BE49-F238E27FC236}">
                  <a16:creationId xmlns:a16="http://schemas.microsoft.com/office/drawing/2014/main" id="{996814F9-E2A8-71D8-4218-9CF3A53E3DA4}"/>
                </a:ext>
              </a:extLst>
            </p:cNvPr>
            <p:cNvSpPr/>
            <p:nvPr/>
          </p:nvSpPr>
          <p:spPr>
            <a:xfrm>
              <a:off x="5622174" y="1868728"/>
              <a:ext cx="53875" cy="39356"/>
            </a:xfrm>
            <a:custGeom>
              <a:avLst/>
              <a:gdLst>
                <a:gd name="connsiteX0" fmla="*/ 25443 w 53875"/>
                <a:gd name="connsiteY0" fmla="*/ 39357 h 39356"/>
                <a:gd name="connsiteX1" fmla="*/ 11934 w 53875"/>
                <a:gd name="connsiteY1" fmla="*/ 35601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08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443" y="39357"/>
                  </a:moveTo>
                  <a:cubicBezTo>
                    <a:pt x="20273" y="39357"/>
                    <a:pt x="15786" y="38089"/>
                    <a:pt x="11934" y="35601"/>
                  </a:cubicBezTo>
                  <a:cubicBezTo>
                    <a:pt x="2863" y="29700"/>
                    <a:pt x="-1136" y="17362"/>
                    <a:pt x="278" y="0"/>
                  </a:cubicBezTo>
                  <a:lnTo>
                    <a:pt x="7593" y="585"/>
                  </a:lnTo>
                  <a:cubicBezTo>
                    <a:pt x="6423" y="14875"/>
                    <a:pt x="9349" y="25116"/>
                    <a:pt x="15933" y="29408"/>
                  </a:cubicBezTo>
                  <a:cubicBezTo>
                    <a:pt x="23151" y="34089"/>
                    <a:pt x="35050" y="32236"/>
                    <a:pt x="50364" y="23946"/>
                  </a:cubicBezTo>
                  <a:lnTo>
                    <a:pt x="53875" y="30432"/>
                  </a:lnTo>
                  <a:cubicBezTo>
                    <a:pt x="42902" y="36333"/>
                    <a:pt x="33392" y="39308"/>
                    <a:pt x="25443" y="39308"/>
                  </a:cubicBezTo>
                  <a:close/>
                </a:path>
              </a:pathLst>
            </a:custGeom>
            <a:solidFill>
              <a:srgbClr val="113F4E"/>
            </a:solidFill>
            <a:ln w="4874" cap="flat">
              <a:noFill/>
              <a:prstDash val="solid"/>
              <a:miter/>
            </a:ln>
          </p:spPr>
          <p:txBody>
            <a:bodyPr rtlCol="1" anchor="ctr"/>
            <a:lstStyle/>
            <a:p>
              <a:endParaRPr lang="fa-IR"/>
            </a:p>
          </p:txBody>
        </p:sp>
        <p:grpSp>
          <p:nvGrpSpPr>
            <p:cNvPr id="29" name="Graphic 7">
              <a:extLst>
                <a:ext uri="{FF2B5EF4-FFF2-40B4-BE49-F238E27FC236}">
                  <a16:creationId xmlns:a16="http://schemas.microsoft.com/office/drawing/2014/main" id="{AFC7272C-72E6-EA99-333F-6F23C3BA030F}"/>
                </a:ext>
              </a:extLst>
            </p:cNvPr>
            <p:cNvGrpSpPr/>
            <p:nvPr/>
          </p:nvGrpSpPr>
          <p:grpSpPr>
            <a:xfrm>
              <a:off x="5471805" y="2218161"/>
              <a:ext cx="91727" cy="92071"/>
              <a:chOff x="5471805" y="2218161"/>
              <a:chExt cx="91727" cy="92071"/>
            </a:xfrm>
          </p:grpSpPr>
          <p:sp>
            <p:nvSpPr>
              <p:cNvPr id="1629" name="Freeform: Shape 1628">
                <a:extLst>
                  <a:ext uri="{FF2B5EF4-FFF2-40B4-BE49-F238E27FC236}">
                    <a16:creationId xmlns:a16="http://schemas.microsoft.com/office/drawing/2014/main" id="{FF9B2E76-37E2-B9B3-144F-C883687815F3}"/>
                  </a:ext>
                </a:extLst>
              </p:cNvPr>
              <p:cNvSpPr/>
              <p:nvPr/>
            </p:nvSpPr>
            <p:spPr>
              <a:xfrm>
                <a:off x="5475303" y="2221702"/>
                <a:ext cx="84736" cy="85034"/>
              </a:xfrm>
              <a:custGeom>
                <a:avLst/>
                <a:gdLst>
                  <a:gd name="connsiteX0" fmla="*/ 81945 w 84736"/>
                  <a:gd name="connsiteY0" fmla="*/ 27521 h 85034"/>
                  <a:gd name="connsiteX1" fmla="*/ 57463 w 84736"/>
                  <a:gd name="connsiteY1" fmla="*/ 82288 h 85034"/>
                  <a:gd name="connsiteX2" fmla="*/ 2792 w 84736"/>
                  <a:gd name="connsiteY2" fmla="*/ 57514 h 85034"/>
                  <a:gd name="connsiteX3" fmla="*/ 27274 w 84736"/>
                  <a:gd name="connsiteY3" fmla="*/ 2746 h 85034"/>
                  <a:gd name="connsiteX4" fmla="*/ 81945 w 84736"/>
                  <a:gd name="connsiteY4" fmla="*/ 27521 h 85034"/>
                  <a:gd name="connsiteX5" fmla="*/ 81945 w 84736"/>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34">
                    <a:moveTo>
                      <a:pt x="81945" y="27521"/>
                    </a:moveTo>
                    <a:cubicBezTo>
                      <a:pt x="90284" y="49516"/>
                      <a:pt x="79311" y="73998"/>
                      <a:pt x="57463" y="82288"/>
                    </a:cubicBezTo>
                    <a:cubicBezTo>
                      <a:pt x="35614" y="90579"/>
                      <a:pt x="11132" y="79460"/>
                      <a:pt x="2792" y="57514"/>
                    </a:cubicBezTo>
                    <a:cubicBezTo>
                      <a:pt x="-5547" y="35568"/>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1630" name="Freeform: Shape 1629">
                <a:extLst>
                  <a:ext uri="{FF2B5EF4-FFF2-40B4-BE49-F238E27FC236}">
                    <a16:creationId xmlns:a16="http://schemas.microsoft.com/office/drawing/2014/main" id="{AD8FE234-359E-0532-EEE1-A169237F54C4}"/>
                  </a:ext>
                </a:extLst>
              </p:cNvPr>
              <p:cNvSpPr/>
              <p:nvPr/>
            </p:nvSpPr>
            <p:spPr>
              <a:xfrm>
                <a:off x="5471805" y="2218161"/>
                <a:ext cx="91727" cy="92071"/>
              </a:xfrm>
              <a:custGeom>
                <a:avLst/>
                <a:gdLst>
                  <a:gd name="connsiteX0" fmla="*/ 46086 w 91727"/>
                  <a:gd name="connsiteY0" fmla="*/ 92023 h 92071"/>
                  <a:gd name="connsiteX1" fmla="*/ 3023 w 91727"/>
                  <a:gd name="connsiteY1" fmla="*/ 62274 h 92071"/>
                  <a:gd name="connsiteX2" fmla="*/ 3998 w 91727"/>
                  <a:gd name="connsiteY2" fmla="*/ 27063 h 92071"/>
                  <a:gd name="connsiteX3" fmla="*/ 29504 w 91727"/>
                  <a:gd name="connsiteY3" fmla="*/ 2971 h 92071"/>
                  <a:gd name="connsiteX4" fmla="*/ 88710 w 91727"/>
                  <a:gd name="connsiteY4" fmla="*/ 29794 h 92071"/>
                  <a:gd name="connsiteX5" fmla="*/ 87686 w 91727"/>
                  <a:gd name="connsiteY5" fmla="*/ 65005 h 92071"/>
                  <a:gd name="connsiteX6" fmla="*/ 62180 w 91727"/>
                  <a:gd name="connsiteY6" fmla="*/ 89097 h 92071"/>
                  <a:gd name="connsiteX7" fmla="*/ 46037 w 91727"/>
                  <a:gd name="connsiteY7" fmla="*/ 92072 h 92071"/>
                  <a:gd name="connsiteX8" fmla="*/ 45647 w 91727"/>
                  <a:gd name="connsiteY8" fmla="*/ 7019 h 92071"/>
                  <a:gd name="connsiteX9" fmla="*/ 31992 w 91727"/>
                  <a:gd name="connsiteY9" fmla="*/ 9506 h 92071"/>
                  <a:gd name="connsiteX10" fmla="*/ 10387 w 91727"/>
                  <a:gd name="connsiteY10" fmla="*/ 29940 h 92071"/>
                  <a:gd name="connsiteX11" fmla="*/ 9558 w 91727"/>
                  <a:gd name="connsiteY11" fmla="*/ 59787 h 92071"/>
                  <a:gd name="connsiteX12" fmla="*/ 59741 w 91727"/>
                  <a:gd name="connsiteY12" fmla="*/ 82562 h 92071"/>
                  <a:gd name="connsiteX13" fmla="*/ 81346 w 91727"/>
                  <a:gd name="connsiteY13" fmla="*/ 62128 h 92071"/>
                  <a:gd name="connsiteX14" fmla="*/ 82175 w 91727"/>
                  <a:gd name="connsiteY14" fmla="*/ 32281 h 92071"/>
                  <a:gd name="connsiteX15" fmla="*/ 82175 w 91727"/>
                  <a:gd name="connsiteY15" fmla="*/ 32281 h 92071"/>
                  <a:gd name="connsiteX16" fmla="*/ 45647 w 91727"/>
                  <a:gd name="connsiteY16" fmla="*/ 7019 h 9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27" h="92071">
                    <a:moveTo>
                      <a:pt x="46086" y="92023"/>
                    </a:moveTo>
                    <a:cubicBezTo>
                      <a:pt x="27554" y="92023"/>
                      <a:pt x="9997" y="80660"/>
                      <a:pt x="3023" y="62274"/>
                    </a:cubicBezTo>
                    <a:cubicBezTo>
                      <a:pt x="-1318" y="50764"/>
                      <a:pt x="-976" y="38280"/>
                      <a:pt x="3998" y="27063"/>
                    </a:cubicBezTo>
                    <a:cubicBezTo>
                      <a:pt x="9021" y="15846"/>
                      <a:pt x="18092" y="7311"/>
                      <a:pt x="29504" y="2971"/>
                    </a:cubicBezTo>
                    <a:cubicBezTo>
                      <a:pt x="53157" y="-6003"/>
                      <a:pt x="79688" y="6043"/>
                      <a:pt x="88710" y="29794"/>
                    </a:cubicBezTo>
                    <a:cubicBezTo>
                      <a:pt x="93050" y="41303"/>
                      <a:pt x="92709" y="53788"/>
                      <a:pt x="87686" y="65005"/>
                    </a:cubicBezTo>
                    <a:cubicBezTo>
                      <a:pt x="82663" y="76222"/>
                      <a:pt x="73592" y="84756"/>
                      <a:pt x="62180" y="89097"/>
                    </a:cubicBezTo>
                    <a:cubicBezTo>
                      <a:pt x="56864" y="91096"/>
                      <a:pt x="51402" y="92072"/>
                      <a:pt x="46037" y="92072"/>
                    </a:cubicBezTo>
                    <a:close/>
                    <a:moveTo>
                      <a:pt x="45647" y="7019"/>
                    </a:moveTo>
                    <a:cubicBezTo>
                      <a:pt x="41111" y="7019"/>
                      <a:pt x="36478" y="7848"/>
                      <a:pt x="31992" y="9506"/>
                    </a:cubicBezTo>
                    <a:cubicBezTo>
                      <a:pt x="22287" y="13164"/>
                      <a:pt x="14630" y="20430"/>
                      <a:pt x="10387" y="29940"/>
                    </a:cubicBezTo>
                    <a:cubicBezTo>
                      <a:pt x="6144" y="39450"/>
                      <a:pt x="5851" y="50033"/>
                      <a:pt x="9558" y="59787"/>
                    </a:cubicBezTo>
                    <a:cubicBezTo>
                      <a:pt x="17215" y="79928"/>
                      <a:pt x="39697" y="90170"/>
                      <a:pt x="59741" y="82562"/>
                    </a:cubicBezTo>
                    <a:cubicBezTo>
                      <a:pt x="69446" y="78904"/>
                      <a:pt x="77103" y="71638"/>
                      <a:pt x="81346" y="62128"/>
                    </a:cubicBezTo>
                    <a:cubicBezTo>
                      <a:pt x="85589" y="52618"/>
                      <a:pt x="85881" y="42035"/>
                      <a:pt x="82175" y="32281"/>
                    </a:cubicBezTo>
                    <a:lnTo>
                      <a:pt x="82175" y="32281"/>
                    </a:lnTo>
                    <a:cubicBezTo>
                      <a:pt x="76274" y="16675"/>
                      <a:pt x="61351" y="7019"/>
                      <a:pt x="45647" y="7019"/>
                    </a:cubicBezTo>
                    <a:close/>
                  </a:path>
                </a:pathLst>
              </a:custGeom>
              <a:solidFill>
                <a:srgbClr val="113F4E"/>
              </a:solidFill>
              <a:ln w="4874" cap="flat">
                <a:noFill/>
                <a:prstDash val="solid"/>
                <a:miter/>
              </a:ln>
            </p:spPr>
            <p:txBody>
              <a:bodyPr rtlCol="1" anchor="ctr"/>
              <a:lstStyle/>
              <a:p>
                <a:endParaRPr lang="fa-IR"/>
              </a:p>
            </p:txBody>
          </p:sp>
        </p:grpSp>
        <p:sp>
          <p:nvSpPr>
            <p:cNvPr id="30" name="Freeform: Shape 29">
              <a:extLst>
                <a:ext uri="{FF2B5EF4-FFF2-40B4-BE49-F238E27FC236}">
                  <a16:creationId xmlns:a16="http://schemas.microsoft.com/office/drawing/2014/main" id="{A30AD09E-4236-1F70-FF45-312B32915F84}"/>
                </a:ext>
              </a:extLst>
            </p:cNvPr>
            <p:cNvSpPr/>
            <p:nvPr/>
          </p:nvSpPr>
          <p:spPr>
            <a:xfrm>
              <a:off x="5487450" y="2253515"/>
              <a:ext cx="55556" cy="37600"/>
            </a:xfrm>
            <a:custGeom>
              <a:avLst/>
              <a:gdLst>
                <a:gd name="connsiteX0" fmla="*/ 25710 w 55556"/>
                <a:gd name="connsiteY0" fmla="*/ 37552 h 37600"/>
                <a:gd name="connsiteX1" fmla="*/ 14054 w 55556"/>
                <a:gd name="connsiteY1" fmla="*/ 34675 h 37600"/>
                <a:gd name="connsiteX2" fmla="*/ 9 w 55556"/>
                <a:gd name="connsiteY2" fmla="*/ 0 h 37600"/>
                <a:gd name="connsiteX3" fmla="*/ 7373 w 55556"/>
                <a:gd name="connsiteY3" fmla="*/ 97 h 37600"/>
                <a:gd name="connsiteX4" fmla="*/ 17663 w 55556"/>
                <a:gd name="connsiteY4" fmla="*/ 28286 h 37600"/>
                <a:gd name="connsiteX5" fmla="*/ 51655 w 55556"/>
                <a:gd name="connsiteY5" fmla="*/ 20532 h 37600"/>
                <a:gd name="connsiteX6" fmla="*/ 55557 w 55556"/>
                <a:gd name="connsiteY6" fmla="*/ 26725 h 37600"/>
                <a:gd name="connsiteX7" fmla="*/ 25759 w 55556"/>
                <a:gd name="connsiteY7" fmla="*/ 37601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600">
                  <a:moveTo>
                    <a:pt x="25710" y="37552"/>
                  </a:moveTo>
                  <a:cubicBezTo>
                    <a:pt x="21370" y="37552"/>
                    <a:pt x="17517" y="36577"/>
                    <a:pt x="14054" y="34675"/>
                  </a:cubicBezTo>
                  <a:cubicBezTo>
                    <a:pt x="4642" y="29408"/>
                    <a:pt x="-235" y="17410"/>
                    <a:pt x="9" y="0"/>
                  </a:cubicBezTo>
                  <a:lnTo>
                    <a:pt x="7373" y="97"/>
                  </a:lnTo>
                  <a:cubicBezTo>
                    <a:pt x="7178" y="14436"/>
                    <a:pt x="10835" y="24433"/>
                    <a:pt x="17663" y="28286"/>
                  </a:cubicBezTo>
                  <a:cubicBezTo>
                    <a:pt x="25174" y="32480"/>
                    <a:pt x="36927" y="29798"/>
                    <a:pt x="51655" y="20532"/>
                  </a:cubicBezTo>
                  <a:lnTo>
                    <a:pt x="55557" y="26725"/>
                  </a:lnTo>
                  <a:cubicBezTo>
                    <a:pt x="44096" y="33943"/>
                    <a:pt x="34098" y="37601"/>
                    <a:pt x="25759" y="37601"/>
                  </a:cubicBezTo>
                  <a:close/>
                </a:path>
              </a:pathLst>
            </a:custGeom>
            <a:solidFill>
              <a:srgbClr val="113F4E"/>
            </a:solidFill>
            <a:ln w="4874" cap="flat">
              <a:noFill/>
              <a:prstDash val="solid"/>
              <a:miter/>
            </a:ln>
          </p:spPr>
          <p:txBody>
            <a:bodyPr rtlCol="1" anchor="ctr"/>
            <a:lstStyle/>
            <a:p>
              <a:endParaRPr lang="fa-IR"/>
            </a:p>
          </p:txBody>
        </p:sp>
        <p:sp>
          <p:nvSpPr>
            <p:cNvPr id="31" name="Freeform: Shape 30">
              <a:extLst>
                <a:ext uri="{FF2B5EF4-FFF2-40B4-BE49-F238E27FC236}">
                  <a16:creationId xmlns:a16="http://schemas.microsoft.com/office/drawing/2014/main" id="{1A9B94E4-98ED-E0B6-5235-7697AC08185E}"/>
                </a:ext>
              </a:extLst>
            </p:cNvPr>
            <p:cNvSpPr/>
            <p:nvPr/>
          </p:nvSpPr>
          <p:spPr>
            <a:xfrm>
              <a:off x="5477351" y="2138795"/>
              <a:ext cx="84736" cy="85014"/>
            </a:xfrm>
            <a:custGeom>
              <a:avLst/>
              <a:gdLst>
                <a:gd name="connsiteX0" fmla="*/ 81945 w 84736"/>
                <a:gd name="connsiteY0" fmla="*/ 27521 h 85014"/>
                <a:gd name="connsiteX1" fmla="*/ 57463 w 84736"/>
                <a:gd name="connsiteY1" fmla="*/ 82288 h 85014"/>
                <a:gd name="connsiteX2" fmla="*/ 2792 w 84736"/>
                <a:gd name="connsiteY2" fmla="*/ 57514 h 85014"/>
                <a:gd name="connsiteX3" fmla="*/ 27274 w 84736"/>
                <a:gd name="connsiteY3" fmla="*/ 2746 h 85014"/>
                <a:gd name="connsiteX4" fmla="*/ 81945 w 84736"/>
                <a:gd name="connsiteY4" fmla="*/ 27521 h 85014"/>
                <a:gd name="connsiteX5" fmla="*/ 81945 w 84736"/>
                <a:gd name="connsiteY5" fmla="*/ 27521 h 8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14">
                  <a:moveTo>
                    <a:pt x="81945" y="27521"/>
                  </a:moveTo>
                  <a:cubicBezTo>
                    <a:pt x="90284" y="49467"/>
                    <a:pt x="79311" y="73998"/>
                    <a:pt x="57463" y="82288"/>
                  </a:cubicBezTo>
                  <a:cubicBezTo>
                    <a:pt x="35614" y="90530"/>
                    <a:pt x="11132" y="79460"/>
                    <a:pt x="2792" y="57514"/>
                  </a:cubicBezTo>
                  <a:cubicBezTo>
                    <a:pt x="-5547" y="35519"/>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32" name="Freeform: Shape 31">
              <a:extLst>
                <a:ext uri="{FF2B5EF4-FFF2-40B4-BE49-F238E27FC236}">
                  <a16:creationId xmlns:a16="http://schemas.microsoft.com/office/drawing/2014/main" id="{18BD1367-37B7-532B-3DB2-0C6E6B90701F}"/>
                </a:ext>
              </a:extLst>
            </p:cNvPr>
            <p:cNvSpPr/>
            <p:nvPr/>
          </p:nvSpPr>
          <p:spPr>
            <a:xfrm>
              <a:off x="5473810" y="2135303"/>
              <a:ext cx="91776" cy="92022"/>
            </a:xfrm>
            <a:custGeom>
              <a:avLst/>
              <a:gdLst>
                <a:gd name="connsiteX0" fmla="*/ 46130 w 91776"/>
                <a:gd name="connsiteY0" fmla="*/ 92023 h 92022"/>
                <a:gd name="connsiteX1" fmla="*/ 3018 w 91776"/>
                <a:gd name="connsiteY1" fmla="*/ 62225 h 92022"/>
                <a:gd name="connsiteX2" fmla="*/ 4042 w 91776"/>
                <a:gd name="connsiteY2" fmla="*/ 27063 h 92022"/>
                <a:gd name="connsiteX3" fmla="*/ 29548 w 91776"/>
                <a:gd name="connsiteY3" fmla="*/ 2971 h 92022"/>
                <a:gd name="connsiteX4" fmla="*/ 88754 w 91776"/>
                <a:gd name="connsiteY4" fmla="*/ 29794 h 92022"/>
                <a:gd name="connsiteX5" fmla="*/ 88754 w 91776"/>
                <a:gd name="connsiteY5" fmla="*/ 29794 h 92022"/>
                <a:gd name="connsiteX6" fmla="*/ 87779 w 91776"/>
                <a:gd name="connsiteY6" fmla="*/ 65005 h 92022"/>
                <a:gd name="connsiteX7" fmla="*/ 62272 w 91776"/>
                <a:gd name="connsiteY7" fmla="*/ 89097 h 92022"/>
                <a:gd name="connsiteX8" fmla="*/ 46179 w 91776"/>
                <a:gd name="connsiteY8" fmla="*/ 92023 h 92022"/>
                <a:gd name="connsiteX9" fmla="*/ 45691 w 91776"/>
                <a:gd name="connsiteY9" fmla="*/ 6970 h 92022"/>
                <a:gd name="connsiteX10" fmla="*/ 32036 w 91776"/>
                <a:gd name="connsiteY10" fmla="*/ 9457 h 92022"/>
                <a:gd name="connsiteX11" fmla="*/ 10431 w 91776"/>
                <a:gd name="connsiteY11" fmla="*/ 29843 h 92022"/>
                <a:gd name="connsiteX12" fmla="*/ 9602 w 91776"/>
                <a:gd name="connsiteY12" fmla="*/ 59689 h 92022"/>
                <a:gd name="connsiteX13" fmla="*/ 59785 w 91776"/>
                <a:gd name="connsiteY13" fmla="*/ 82464 h 92022"/>
                <a:gd name="connsiteX14" fmla="*/ 81390 w 91776"/>
                <a:gd name="connsiteY14" fmla="*/ 62030 h 92022"/>
                <a:gd name="connsiteX15" fmla="*/ 82219 w 91776"/>
                <a:gd name="connsiteY15" fmla="*/ 32183 h 92022"/>
                <a:gd name="connsiteX16" fmla="*/ 45691 w 91776"/>
                <a:gd name="connsiteY16" fmla="*/ 6921 h 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6" h="92022">
                  <a:moveTo>
                    <a:pt x="46130" y="92023"/>
                  </a:moveTo>
                  <a:cubicBezTo>
                    <a:pt x="27598" y="92023"/>
                    <a:pt x="10041" y="80660"/>
                    <a:pt x="3018" y="62225"/>
                  </a:cubicBezTo>
                  <a:cubicBezTo>
                    <a:pt x="-1322" y="50716"/>
                    <a:pt x="-981" y="38231"/>
                    <a:pt x="4042" y="27063"/>
                  </a:cubicBezTo>
                  <a:cubicBezTo>
                    <a:pt x="9065" y="15846"/>
                    <a:pt x="18136" y="7311"/>
                    <a:pt x="29548" y="2971"/>
                  </a:cubicBezTo>
                  <a:cubicBezTo>
                    <a:pt x="53201" y="-6003"/>
                    <a:pt x="79732" y="6043"/>
                    <a:pt x="88754" y="29794"/>
                  </a:cubicBezTo>
                  <a:lnTo>
                    <a:pt x="88754" y="29794"/>
                  </a:lnTo>
                  <a:cubicBezTo>
                    <a:pt x="93094" y="41303"/>
                    <a:pt x="92753" y="53788"/>
                    <a:pt x="87779" y="65005"/>
                  </a:cubicBezTo>
                  <a:cubicBezTo>
                    <a:pt x="82755" y="76222"/>
                    <a:pt x="73684" y="84756"/>
                    <a:pt x="62272" y="89097"/>
                  </a:cubicBezTo>
                  <a:cubicBezTo>
                    <a:pt x="56957" y="91096"/>
                    <a:pt x="51543" y="92023"/>
                    <a:pt x="46179" y="92023"/>
                  </a:cubicBezTo>
                  <a:close/>
                  <a:moveTo>
                    <a:pt x="45691" y="6970"/>
                  </a:moveTo>
                  <a:cubicBezTo>
                    <a:pt x="41155" y="6970"/>
                    <a:pt x="36522" y="7799"/>
                    <a:pt x="32036" y="9457"/>
                  </a:cubicBezTo>
                  <a:cubicBezTo>
                    <a:pt x="22330" y="13115"/>
                    <a:pt x="14674" y="20381"/>
                    <a:pt x="10431" y="29843"/>
                  </a:cubicBezTo>
                  <a:cubicBezTo>
                    <a:pt x="6188" y="39353"/>
                    <a:pt x="5895" y="49935"/>
                    <a:pt x="9602" y="59689"/>
                  </a:cubicBezTo>
                  <a:cubicBezTo>
                    <a:pt x="17259" y="79831"/>
                    <a:pt x="39741" y="90023"/>
                    <a:pt x="59785" y="82464"/>
                  </a:cubicBezTo>
                  <a:cubicBezTo>
                    <a:pt x="69490" y="78807"/>
                    <a:pt x="77147" y="71540"/>
                    <a:pt x="81390" y="62030"/>
                  </a:cubicBezTo>
                  <a:cubicBezTo>
                    <a:pt x="85633" y="52520"/>
                    <a:pt x="85925" y="41937"/>
                    <a:pt x="82219" y="32183"/>
                  </a:cubicBezTo>
                  <a:cubicBezTo>
                    <a:pt x="76318" y="16577"/>
                    <a:pt x="61394" y="6921"/>
                    <a:pt x="45691" y="6921"/>
                  </a:cubicBezTo>
                  <a:close/>
                </a:path>
              </a:pathLst>
            </a:custGeom>
            <a:solidFill>
              <a:srgbClr val="113F4E"/>
            </a:solidFill>
            <a:ln w="4874" cap="flat">
              <a:noFill/>
              <a:prstDash val="solid"/>
              <a:miter/>
            </a:ln>
          </p:spPr>
          <p:txBody>
            <a:bodyPr rtlCol="1" anchor="ctr"/>
            <a:lstStyle/>
            <a:p>
              <a:endParaRPr lang="fa-IR"/>
            </a:p>
          </p:txBody>
        </p:sp>
        <p:sp>
          <p:nvSpPr>
            <p:cNvPr id="33" name="Freeform: Shape 32">
              <a:extLst>
                <a:ext uri="{FF2B5EF4-FFF2-40B4-BE49-F238E27FC236}">
                  <a16:creationId xmlns:a16="http://schemas.microsoft.com/office/drawing/2014/main" id="{676CB649-F844-57E9-020E-E2BE298D8288}"/>
                </a:ext>
              </a:extLst>
            </p:cNvPr>
            <p:cNvSpPr/>
            <p:nvPr/>
          </p:nvSpPr>
          <p:spPr>
            <a:xfrm>
              <a:off x="5489450" y="2170607"/>
              <a:ext cx="55507" cy="37552"/>
            </a:xfrm>
            <a:custGeom>
              <a:avLst/>
              <a:gdLst>
                <a:gd name="connsiteX0" fmla="*/ 25710 w 55507"/>
                <a:gd name="connsiteY0" fmla="*/ 37552 h 37552"/>
                <a:gd name="connsiteX1" fmla="*/ 14054 w 55507"/>
                <a:gd name="connsiteY1" fmla="*/ 34675 h 37552"/>
                <a:gd name="connsiteX2" fmla="*/ 9 w 55507"/>
                <a:gd name="connsiteY2" fmla="*/ 0 h 37552"/>
                <a:gd name="connsiteX3" fmla="*/ 7373 w 55507"/>
                <a:gd name="connsiteY3" fmla="*/ 98 h 37552"/>
                <a:gd name="connsiteX4" fmla="*/ 17663 w 55507"/>
                <a:gd name="connsiteY4" fmla="*/ 28286 h 37552"/>
                <a:gd name="connsiteX5" fmla="*/ 51606 w 55507"/>
                <a:gd name="connsiteY5" fmla="*/ 20483 h 37552"/>
                <a:gd name="connsiteX6" fmla="*/ 55508 w 55507"/>
                <a:gd name="connsiteY6" fmla="*/ 26677 h 37552"/>
                <a:gd name="connsiteX7" fmla="*/ 25661 w 55507"/>
                <a:gd name="connsiteY7" fmla="*/ 37552 h 3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552">
                  <a:moveTo>
                    <a:pt x="25710" y="37552"/>
                  </a:moveTo>
                  <a:cubicBezTo>
                    <a:pt x="21418" y="37552"/>
                    <a:pt x="17517" y="36577"/>
                    <a:pt x="14054" y="34675"/>
                  </a:cubicBezTo>
                  <a:cubicBezTo>
                    <a:pt x="4642" y="29408"/>
                    <a:pt x="-235" y="17411"/>
                    <a:pt x="9" y="0"/>
                  </a:cubicBezTo>
                  <a:lnTo>
                    <a:pt x="7373" y="98"/>
                  </a:lnTo>
                  <a:cubicBezTo>
                    <a:pt x="7178" y="14436"/>
                    <a:pt x="10835" y="24433"/>
                    <a:pt x="17663" y="28286"/>
                  </a:cubicBezTo>
                  <a:cubicBezTo>
                    <a:pt x="25174" y="32480"/>
                    <a:pt x="36927" y="29798"/>
                    <a:pt x="51606" y="20483"/>
                  </a:cubicBezTo>
                  <a:lnTo>
                    <a:pt x="55508" y="26677"/>
                  </a:lnTo>
                  <a:cubicBezTo>
                    <a:pt x="44047" y="33943"/>
                    <a:pt x="34049" y="37552"/>
                    <a:pt x="25661" y="37552"/>
                  </a:cubicBezTo>
                  <a:close/>
                </a:path>
              </a:pathLst>
            </a:custGeom>
            <a:solidFill>
              <a:srgbClr val="113F4E"/>
            </a:solidFill>
            <a:ln w="4874" cap="flat">
              <a:noFill/>
              <a:prstDash val="solid"/>
              <a:miter/>
            </a:ln>
          </p:spPr>
          <p:txBody>
            <a:bodyPr rtlCol="1" anchor="ctr"/>
            <a:lstStyle/>
            <a:p>
              <a:endParaRPr lang="fa-IR"/>
            </a:p>
          </p:txBody>
        </p:sp>
        <p:sp>
          <p:nvSpPr>
            <p:cNvPr id="34" name="Freeform: Shape 33">
              <a:extLst>
                <a:ext uri="{FF2B5EF4-FFF2-40B4-BE49-F238E27FC236}">
                  <a16:creationId xmlns:a16="http://schemas.microsoft.com/office/drawing/2014/main" id="{18C69D73-5E08-A89E-5357-FE97F5C09387}"/>
                </a:ext>
              </a:extLst>
            </p:cNvPr>
            <p:cNvSpPr/>
            <p:nvPr/>
          </p:nvSpPr>
          <p:spPr>
            <a:xfrm>
              <a:off x="5493787" y="2056834"/>
              <a:ext cx="84736" cy="85014"/>
            </a:xfrm>
            <a:custGeom>
              <a:avLst/>
              <a:gdLst>
                <a:gd name="connsiteX0" fmla="*/ 81945 w 84736"/>
                <a:gd name="connsiteY0" fmla="*/ 27501 h 85014"/>
                <a:gd name="connsiteX1" fmla="*/ 57462 w 84736"/>
                <a:gd name="connsiteY1" fmla="*/ 82269 h 85014"/>
                <a:gd name="connsiteX2" fmla="*/ 2792 w 84736"/>
                <a:gd name="connsiteY2" fmla="*/ 57494 h 85014"/>
                <a:gd name="connsiteX3" fmla="*/ 27274 w 84736"/>
                <a:gd name="connsiteY3" fmla="*/ 2726 h 85014"/>
                <a:gd name="connsiteX4" fmla="*/ 81945 w 84736"/>
                <a:gd name="connsiteY4" fmla="*/ 27501 h 85014"/>
                <a:gd name="connsiteX5" fmla="*/ 81945 w 84736"/>
                <a:gd name="connsiteY5" fmla="*/ 27501 h 8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14">
                  <a:moveTo>
                    <a:pt x="81945" y="27501"/>
                  </a:moveTo>
                  <a:cubicBezTo>
                    <a:pt x="90284" y="49496"/>
                    <a:pt x="79311" y="73978"/>
                    <a:pt x="57462" y="82269"/>
                  </a:cubicBezTo>
                  <a:cubicBezTo>
                    <a:pt x="35614" y="90559"/>
                    <a:pt x="11132" y="79440"/>
                    <a:pt x="2792" y="57494"/>
                  </a:cubicBezTo>
                  <a:cubicBezTo>
                    <a:pt x="-5547" y="35499"/>
                    <a:pt x="5426" y="11017"/>
                    <a:pt x="27274" y="2726"/>
                  </a:cubicBezTo>
                  <a:cubicBezTo>
                    <a:pt x="49123" y="-5516"/>
                    <a:pt x="73605" y="5555"/>
                    <a:pt x="81945" y="27501"/>
                  </a:cubicBezTo>
                  <a:lnTo>
                    <a:pt x="81945" y="27501"/>
                  </a:lnTo>
                  <a:close/>
                </a:path>
              </a:pathLst>
            </a:custGeom>
            <a:solidFill>
              <a:srgbClr val="FFFFFF"/>
            </a:solidFill>
            <a:ln w="4874" cap="flat">
              <a:noFill/>
              <a:prstDash val="solid"/>
              <a:miter/>
            </a:ln>
          </p:spPr>
          <p:txBody>
            <a:bodyPr rtlCol="1" anchor="ctr"/>
            <a:lstStyle/>
            <a:p>
              <a:endParaRPr lang="fa-IR"/>
            </a:p>
          </p:txBody>
        </p:sp>
        <p:sp>
          <p:nvSpPr>
            <p:cNvPr id="35" name="Freeform: Shape 34">
              <a:extLst>
                <a:ext uri="{FF2B5EF4-FFF2-40B4-BE49-F238E27FC236}">
                  <a16:creationId xmlns:a16="http://schemas.microsoft.com/office/drawing/2014/main" id="{F159655A-A050-6ABA-8E29-DE4E77B8867B}"/>
                </a:ext>
              </a:extLst>
            </p:cNvPr>
            <p:cNvSpPr/>
            <p:nvPr/>
          </p:nvSpPr>
          <p:spPr>
            <a:xfrm>
              <a:off x="5490293" y="2053299"/>
              <a:ext cx="91776" cy="91997"/>
            </a:xfrm>
            <a:custGeom>
              <a:avLst/>
              <a:gdLst>
                <a:gd name="connsiteX0" fmla="*/ 46081 w 91776"/>
                <a:gd name="connsiteY0" fmla="*/ 91998 h 91997"/>
                <a:gd name="connsiteX1" fmla="*/ 3018 w 91776"/>
                <a:gd name="connsiteY1" fmla="*/ 62248 h 91997"/>
                <a:gd name="connsiteX2" fmla="*/ 4042 w 91776"/>
                <a:gd name="connsiteY2" fmla="*/ 27037 h 91997"/>
                <a:gd name="connsiteX3" fmla="*/ 29548 w 91776"/>
                <a:gd name="connsiteY3" fmla="*/ 2945 h 91997"/>
                <a:gd name="connsiteX4" fmla="*/ 88754 w 91776"/>
                <a:gd name="connsiteY4" fmla="*/ 29768 h 91997"/>
                <a:gd name="connsiteX5" fmla="*/ 88754 w 91776"/>
                <a:gd name="connsiteY5" fmla="*/ 29768 h 91997"/>
                <a:gd name="connsiteX6" fmla="*/ 87779 w 91776"/>
                <a:gd name="connsiteY6" fmla="*/ 64931 h 91997"/>
                <a:gd name="connsiteX7" fmla="*/ 62272 w 91776"/>
                <a:gd name="connsiteY7" fmla="*/ 89023 h 91997"/>
                <a:gd name="connsiteX8" fmla="*/ 46130 w 91776"/>
                <a:gd name="connsiteY8" fmla="*/ 91998 h 91997"/>
                <a:gd name="connsiteX9" fmla="*/ 45642 w 91776"/>
                <a:gd name="connsiteY9" fmla="*/ 6993 h 91997"/>
                <a:gd name="connsiteX10" fmla="*/ 31987 w 91776"/>
                <a:gd name="connsiteY10" fmla="*/ 9480 h 91997"/>
                <a:gd name="connsiteX11" fmla="*/ 10382 w 91776"/>
                <a:gd name="connsiteY11" fmla="*/ 29915 h 91997"/>
                <a:gd name="connsiteX12" fmla="*/ 9553 w 91776"/>
                <a:gd name="connsiteY12" fmla="*/ 59761 h 91997"/>
                <a:gd name="connsiteX13" fmla="*/ 59736 w 91776"/>
                <a:gd name="connsiteY13" fmla="*/ 82536 h 91997"/>
                <a:gd name="connsiteX14" fmla="*/ 81341 w 91776"/>
                <a:gd name="connsiteY14" fmla="*/ 62151 h 91997"/>
                <a:gd name="connsiteX15" fmla="*/ 82170 w 91776"/>
                <a:gd name="connsiteY15" fmla="*/ 32304 h 91997"/>
                <a:gd name="connsiteX16" fmla="*/ 45642 w 91776"/>
                <a:gd name="connsiteY16" fmla="*/ 7042 h 9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6" h="91997">
                  <a:moveTo>
                    <a:pt x="46081" y="91998"/>
                  </a:moveTo>
                  <a:cubicBezTo>
                    <a:pt x="27549" y="91998"/>
                    <a:pt x="9992" y="80634"/>
                    <a:pt x="3018" y="62248"/>
                  </a:cubicBezTo>
                  <a:cubicBezTo>
                    <a:pt x="-1322" y="50739"/>
                    <a:pt x="-981" y="38254"/>
                    <a:pt x="4042" y="27037"/>
                  </a:cubicBezTo>
                  <a:cubicBezTo>
                    <a:pt x="9065" y="15820"/>
                    <a:pt x="18136" y="7286"/>
                    <a:pt x="29548" y="2945"/>
                  </a:cubicBezTo>
                  <a:cubicBezTo>
                    <a:pt x="53201" y="-5979"/>
                    <a:pt x="79732" y="6067"/>
                    <a:pt x="88754" y="29768"/>
                  </a:cubicBezTo>
                  <a:lnTo>
                    <a:pt x="88754" y="29768"/>
                  </a:lnTo>
                  <a:cubicBezTo>
                    <a:pt x="93094" y="41278"/>
                    <a:pt x="92753" y="53763"/>
                    <a:pt x="87779" y="64931"/>
                  </a:cubicBezTo>
                  <a:cubicBezTo>
                    <a:pt x="82755" y="76148"/>
                    <a:pt x="73684" y="84682"/>
                    <a:pt x="62272" y="89023"/>
                  </a:cubicBezTo>
                  <a:cubicBezTo>
                    <a:pt x="56957" y="91022"/>
                    <a:pt x="51494" y="91998"/>
                    <a:pt x="46130" y="91998"/>
                  </a:cubicBezTo>
                  <a:close/>
                  <a:moveTo>
                    <a:pt x="45642" y="6993"/>
                  </a:moveTo>
                  <a:cubicBezTo>
                    <a:pt x="41107" y="6993"/>
                    <a:pt x="36474" y="7774"/>
                    <a:pt x="31987" y="9480"/>
                  </a:cubicBezTo>
                  <a:cubicBezTo>
                    <a:pt x="22282" y="13138"/>
                    <a:pt x="14625" y="20405"/>
                    <a:pt x="10382" y="29915"/>
                  </a:cubicBezTo>
                  <a:cubicBezTo>
                    <a:pt x="6139" y="39425"/>
                    <a:pt x="5847" y="50007"/>
                    <a:pt x="9553" y="59761"/>
                  </a:cubicBezTo>
                  <a:cubicBezTo>
                    <a:pt x="17210" y="79903"/>
                    <a:pt x="39692" y="90096"/>
                    <a:pt x="59736" y="82536"/>
                  </a:cubicBezTo>
                  <a:cubicBezTo>
                    <a:pt x="69441" y="78879"/>
                    <a:pt x="77098" y="71612"/>
                    <a:pt x="81341" y="62151"/>
                  </a:cubicBezTo>
                  <a:cubicBezTo>
                    <a:pt x="85584" y="52641"/>
                    <a:pt x="85877" y="42058"/>
                    <a:pt x="82170" y="32304"/>
                  </a:cubicBezTo>
                  <a:cubicBezTo>
                    <a:pt x="76220" y="16698"/>
                    <a:pt x="61346" y="7042"/>
                    <a:pt x="45642" y="7042"/>
                  </a:cubicBezTo>
                  <a:close/>
                </a:path>
              </a:pathLst>
            </a:custGeom>
            <a:solidFill>
              <a:srgbClr val="113F4E"/>
            </a:solidFill>
            <a:ln w="4874" cap="flat">
              <a:noFill/>
              <a:prstDash val="solid"/>
              <a:miter/>
            </a:ln>
          </p:spPr>
          <p:txBody>
            <a:bodyPr rtlCol="1" anchor="ctr"/>
            <a:lstStyle/>
            <a:p>
              <a:endParaRPr lang="fa-IR"/>
            </a:p>
          </p:txBody>
        </p:sp>
        <p:sp>
          <p:nvSpPr>
            <p:cNvPr id="36" name="Freeform: Shape 35">
              <a:extLst>
                <a:ext uri="{FF2B5EF4-FFF2-40B4-BE49-F238E27FC236}">
                  <a16:creationId xmlns:a16="http://schemas.microsoft.com/office/drawing/2014/main" id="{3D812ACE-2AFF-9BB6-AA1E-CC4B3326C9BF}"/>
                </a:ext>
              </a:extLst>
            </p:cNvPr>
            <p:cNvSpPr/>
            <p:nvPr/>
          </p:nvSpPr>
          <p:spPr>
            <a:xfrm>
              <a:off x="5505885" y="2088578"/>
              <a:ext cx="55507" cy="37600"/>
            </a:xfrm>
            <a:custGeom>
              <a:avLst/>
              <a:gdLst>
                <a:gd name="connsiteX0" fmla="*/ 25710 w 55507"/>
                <a:gd name="connsiteY0" fmla="*/ 37601 h 37600"/>
                <a:gd name="connsiteX1" fmla="*/ 14054 w 55507"/>
                <a:gd name="connsiteY1" fmla="*/ 34724 h 37600"/>
                <a:gd name="connsiteX2" fmla="*/ 9 w 55507"/>
                <a:gd name="connsiteY2" fmla="*/ 0 h 37600"/>
                <a:gd name="connsiteX3" fmla="*/ 7373 w 55507"/>
                <a:gd name="connsiteY3" fmla="*/ 98 h 37600"/>
                <a:gd name="connsiteX4" fmla="*/ 17663 w 55507"/>
                <a:gd name="connsiteY4" fmla="*/ 28286 h 37600"/>
                <a:gd name="connsiteX5" fmla="*/ 51606 w 55507"/>
                <a:gd name="connsiteY5" fmla="*/ 20483 h 37600"/>
                <a:gd name="connsiteX6" fmla="*/ 55508 w 55507"/>
                <a:gd name="connsiteY6" fmla="*/ 26677 h 37600"/>
                <a:gd name="connsiteX7" fmla="*/ 25710 w 55507"/>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600">
                  <a:moveTo>
                    <a:pt x="25710" y="37601"/>
                  </a:moveTo>
                  <a:cubicBezTo>
                    <a:pt x="21418" y="37601"/>
                    <a:pt x="17517" y="36625"/>
                    <a:pt x="14054" y="34724"/>
                  </a:cubicBezTo>
                  <a:cubicBezTo>
                    <a:pt x="4642" y="29456"/>
                    <a:pt x="-235" y="17459"/>
                    <a:pt x="9" y="0"/>
                  </a:cubicBezTo>
                  <a:lnTo>
                    <a:pt x="7373" y="98"/>
                  </a:lnTo>
                  <a:cubicBezTo>
                    <a:pt x="7178" y="14436"/>
                    <a:pt x="10835" y="24482"/>
                    <a:pt x="17663" y="28286"/>
                  </a:cubicBezTo>
                  <a:cubicBezTo>
                    <a:pt x="25174" y="32480"/>
                    <a:pt x="36927" y="29798"/>
                    <a:pt x="51606" y="20483"/>
                  </a:cubicBezTo>
                  <a:lnTo>
                    <a:pt x="55508" y="26677"/>
                  </a:lnTo>
                  <a:cubicBezTo>
                    <a:pt x="44047" y="33943"/>
                    <a:pt x="34049" y="37552"/>
                    <a:pt x="25710" y="37552"/>
                  </a:cubicBezTo>
                  <a:close/>
                </a:path>
              </a:pathLst>
            </a:custGeom>
            <a:solidFill>
              <a:srgbClr val="113F4E"/>
            </a:solidFill>
            <a:ln w="4874" cap="flat">
              <a:noFill/>
              <a:prstDash val="solid"/>
              <a:miter/>
            </a:ln>
          </p:spPr>
          <p:txBody>
            <a:bodyPr rtlCol="1" anchor="ctr"/>
            <a:lstStyle/>
            <a:p>
              <a:endParaRPr lang="fa-IR"/>
            </a:p>
          </p:txBody>
        </p:sp>
        <p:sp>
          <p:nvSpPr>
            <p:cNvPr id="37" name="Freeform: Shape 36">
              <a:extLst>
                <a:ext uri="{FF2B5EF4-FFF2-40B4-BE49-F238E27FC236}">
                  <a16:creationId xmlns:a16="http://schemas.microsoft.com/office/drawing/2014/main" id="{E9BFDB59-D59B-F221-49FC-84DF1CC8353B}"/>
                </a:ext>
              </a:extLst>
            </p:cNvPr>
            <p:cNvSpPr/>
            <p:nvPr/>
          </p:nvSpPr>
          <p:spPr>
            <a:xfrm>
              <a:off x="5522036" y="1979270"/>
              <a:ext cx="84764" cy="85087"/>
            </a:xfrm>
            <a:custGeom>
              <a:avLst/>
              <a:gdLst>
                <a:gd name="connsiteX0" fmla="*/ 82907 w 84764"/>
                <a:gd name="connsiteY0" fmla="*/ 30303 h 85087"/>
                <a:gd name="connsiteX1" fmla="*/ 54768 w 84764"/>
                <a:gd name="connsiteY1" fmla="*/ 83266 h 85087"/>
                <a:gd name="connsiteX2" fmla="*/ 1853 w 84764"/>
                <a:gd name="connsiteY2" fmla="*/ 54833 h 85087"/>
                <a:gd name="connsiteX3" fmla="*/ 29993 w 84764"/>
                <a:gd name="connsiteY3" fmla="*/ 1822 h 85087"/>
                <a:gd name="connsiteX4" fmla="*/ 82859 w 84764"/>
                <a:gd name="connsiteY4" fmla="*/ 30254 h 85087"/>
                <a:gd name="connsiteX5" fmla="*/ 82859 w 84764"/>
                <a:gd name="connsiteY5" fmla="*/ 30254 h 8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64" h="85087">
                  <a:moveTo>
                    <a:pt x="82907" y="30303"/>
                  </a:moveTo>
                  <a:cubicBezTo>
                    <a:pt x="89735" y="52785"/>
                    <a:pt x="77153" y="76487"/>
                    <a:pt x="54768" y="83266"/>
                  </a:cubicBezTo>
                  <a:cubicBezTo>
                    <a:pt x="32383" y="90045"/>
                    <a:pt x="8730" y="77316"/>
                    <a:pt x="1853" y="54833"/>
                  </a:cubicBezTo>
                  <a:cubicBezTo>
                    <a:pt x="-4974" y="32351"/>
                    <a:pt x="7657" y="8649"/>
                    <a:pt x="29993" y="1822"/>
                  </a:cubicBezTo>
                  <a:cubicBezTo>
                    <a:pt x="52378" y="-4957"/>
                    <a:pt x="76031" y="7771"/>
                    <a:pt x="82859" y="30254"/>
                  </a:cubicBezTo>
                  <a:lnTo>
                    <a:pt x="82859" y="30254"/>
                  </a:lnTo>
                  <a:close/>
                </a:path>
              </a:pathLst>
            </a:custGeom>
            <a:solidFill>
              <a:srgbClr val="FFFFFF"/>
            </a:solidFill>
            <a:ln w="4874" cap="flat">
              <a:noFill/>
              <a:prstDash val="solid"/>
              <a:miter/>
            </a:ln>
          </p:spPr>
          <p:txBody>
            <a:bodyPr rtlCol="1" anchor="ctr"/>
            <a:lstStyle/>
            <a:p>
              <a:endParaRPr lang="fa-IR"/>
            </a:p>
          </p:txBody>
        </p:sp>
        <p:sp>
          <p:nvSpPr>
            <p:cNvPr id="38" name="Freeform: Shape 37">
              <a:extLst>
                <a:ext uri="{FF2B5EF4-FFF2-40B4-BE49-F238E27FC236}">
                  <a16:creationId xmlns:a16="http://schemas.microsoft.com/office/drawing/2014/main" id="{65072497-3FF8-1CF3-3329-DB3630D96B3A}"/>
                </a:ext>
              </a:extLst>
            </p:cNvPr>
            <p:cNvSpPr/>
            <p:nvPr/>
          </p:nvSpPr>
          <p:spPr>
            <a:xfrm>
              <a:off x="5518507" y="1975815"/>
              <a:ext cx="91770" cy="92036"/>
            </a:xfrm>
            <a:custGeom>
              <a:avLst/>
              <a:gdLst>
                <a:gd name="connsiteX0" fmla="*/ 46056 w 91770"/>
                <a:gd name="connsiteY0" fmla="*/ 92036 h 92036"/>
                <a:gd name="connsiteX1" fmla="*/ 2017 w 91770"/>
                <a:gd name="connsiteY1" fmla="*/ 59312 h 92036"/>
                <a:gd name="connsiteX2" fmla="*/ 5382 w 91770"/>
                <a:gd name="connsiteY2" fmla="*/ 24296 h 92036"/>
                <a:gd name="connsiteX3" fmla="*/ 32498 w 91770"/>
                <a:gd name="connsiteY3" fmla="*/ 1960 h 92036"/>
                <a:gd name="connsiteX4" fmla="*/ 89753 w 91770"/>
                <a:gd name="connsiteY4" fmla="*/ 32733 h 92036"/>
                <a:gd name="connsiteX5" fmla="*/ 89753 w 91770"/>
                <a:gd name="connsiteY5" fmla="*/ 32733 h 92036"/>
                <a:gd name="connsiteX6" fmla="*/ 86388 w 91770"/>
                <a:gd name="connsiteY6" fmla="*/ 67749 h 92036"/>
                <a:gd name="connsiteX7" fmla="*/ 59272 w 91770"/>
                <a:gd name="connsiteY7" fmla="*/ 90085 h 92036"/>
                <a:gd name="connsiteX8" fmla="*/ 46056 w 91770"/>
                <a:gd name="connsiteY8" fmla="*/ 92036 h 92036"/>
                <a:gd name="connsiteX9" fmla="*/ 45763 w 91770"/>
                <a:gd name="connsiteY9" fmla="*/ 6983 h 92036"/>
                <a:gd name="connsiteX10" fmla="*/ 34595 w 91770"/>
                <a:gd name="connsiteY10" fmla="*/ 8641 h 92036"/>
                <a:gd name="connsiteX11" fmla="*/ 11625 w 91770"/>
                <a:gd name="connsiteY11" fmla="*/ 27564 h 92036"/>
                <a:gd name="connsiteX12" fmla="*/ 8747 w 91770"/>
                <a:gd name="connsiteY12" fmla="*/ 57313 h 92036"/>
                <a:gd name="connsiteX13" fmla="*/ 57273 w 91770"/>
                <a:gd name="connsiteY13" fmla="*/ 83404 h 92036"/>
                <a:gd name="connsiteX14" fmla="*/ 80243 w 91770"/>
                <a:gd name="connsiteY14" fmla="*/ 64482 h 92036"/>
                <a:gd name="connsiteX15" fmla="*/ 83120 w 91770"/>
                <a:gd name="connsiteY15" fmla="*/ 34781 h 92036"/>
                <a:gd name="connsiteX16" fmla="*/ 83120 w 91770"/>
                <a:gd name="connsiteY16" fmla="*/ 34781 h 92036"/>
                <a:gd name="connsiteX17" fmla="*/ 45763 w 91770"/>
                <a:gd name="connsiteY17" fmla="*/ 7032 h 9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770" h="92036">
                  <a:moveTo>
                    <a:pt x="46056" y="92036"/>
                  </a:moveTo>
                  <a:cubicBezTo>
                    <a:pt x="26353" y="92036"/>
                    <a:pt x="8065" y="79210"/>
                    <a:pt x="2017" y="59312"/>
                  </a:cubicBezTo>
                  <a:cubicBezTo>
                    <a:pt x="-1543" y="47559"/>
                    <a:pt x="-372" y="35123"/>
                    <a:pt x="5382" y="24296"/>
                  </a:cubicBezTo>
                  <a:cubicBezTo>
                    <a:pt x="11137" y="13469"/>
                    <a:pt x="20745" y="5520"/>
                    <a:pt x="32498" y="1960"/>
                  </a:cubicBezTo>
                  <a:cubicBezTo>
                    <a:pt x="56687" y="-5355"/>
                    <a:pt x="82340" y="8446"/>
                    <a:pt x="89753" y="32733"/>
                  </a:cubicBezTo>
                  <a:lnTo>
                    <a:pt x="89753" y="32733"/>
                  </a:lnTo>
                  <a:cubicBezTo>
                    <a:pt x="93313" y="44486"/>
                    <a:pt x="92142" y="56922"/>
                    <a:pt x="86388" y="67749"/>
                  </a:cubicBezTo>
                  <a:cubicBezTo>
                    <a:pt x="80633" y="78576"/>
                    <a:pt x="71025" y="86525"/>
                    <a:pt x="59272" y="90085"/>
                  </a:cubicBezTo>
                  <a:cubicBezTo>
                    <a:pt x="54883" y="91402"/>
                    <a:pt x="50445" y="92036"/>
                    <a:pt x="46056" y="92036"/>
                  </a:cubicBezTo>
                  <a:close/>
                  <a:moveTo>
                    <a:pt x="45763" y="6983"/>
                  </a:moveTo>
                  <a:cubicBezTo>
                    <a:pt x="42057" y="6983"/>
                    <a:pt x="38301" y="7520"/>
                    <a:pt x="34595" y="8641"/>
                  </a:cubicBezTo>
                  <a:cubicBezTo>
                    <a:pt x="24695" y="11665"/>
                    <a:pt x="16502" y="18346"/>
                    <a:pt x="11625" y="27564"/>
                  </a:cubicBezTo>
                  <a:cubicBezTo>
                    <a:pt x="6748" y="36732"/>
                    <a:pt x="5724" y="47315"/>
                    <a:pt x="8747" y="57313"/>
                  </a:cubicBezTo>
                  <a:cubicBezTo>
                    <a:pt x="15039" y="77893"/>
                    <a:pt x="36790" y="89598"/>
                    <a:pt x="57273" y="83404"/>
                  </a:cubicBezTo>
                  <a:cubicBezTo>
                    <a:pt x="67173" y="80380"/>
                    <a:pt x="75366" y="73699"/>
                    <a:pt x="80243" y="64482"/>
                  </a:cubicBezTo>
                  <a:cubicBezTo>
                    <a:pt x="85120" y="55313"/>
                    <a:pt x="86144" y="44730"/>
                    <a:pt x="83120" y="34781"/>
                  </a:cubicBezTo>
                  <a:lnTo>
                    <a:pt x="83120" y="34781"/>
                  </a:lnTo>
                  <a:cubicBezTo>
                    <a:pt x="77999" y="17907"/>
                    <a:pt x="62491" y="7032"/>
                    <a:pt x="45763" y="7032"/>
                  </a:cubicBezTo>
                  <a:close/>
                </a:path>
              </a:pathLst>
            </a:custGeom>
            <a:solidFill>
              <a:srgbClr val="113F4E"/>
            </a:solidFill>
            <a:ln w="4874" cap="flat">
              <a:noFill/>
              <a:prstDash val="solid"/>
              <a:miter/>
            </a:ln>
          </p:spPr>
          <p:txBody>
            <a:bodyPr rtlCol="1" anchor="ctr"/>
            <a:lstStyle/>
            <a:p>
              <a:endParaRPr lang="fa-IR"/>
            </a:p>
          </p:txBody>
        </p:sp>
        <p:sp>
          <p:nvSpPr>
            <p:cNvPr id="39" name="Freeform: Shape 38">
              <a:extLst>
                <a:ext uri="{FF2B5EF4-FFF2-40B4-BE49-F238E27FC236}">
                  <a16:creationId xmlns:a16="http://schemas.microsoft.com/office/drawing/2014/main" id="{4DAC0CBC-4373-C846-F9C3-4A17C87C50ED}"/>
                </a:ext>
              </a:extLst>
            </p:cNvPr>
            <p:cNvSpPr/>
            <p:nvPr/>
          </p:nvSpPr>
          <p:spPr>
            <a:xfrm>
              <a:off x="5534682" y="2009085"/>
              <a:ext cx="53875" cy="39356"/>
            </a:xfrm>
            <a:custGeom>
              <a:avLst/>
              <a:gdLst>
                <a:gd name="connsiteX0" fmla="*/ 25443 w 53875"/>
                <a:gd name="connsiteY0" fmla="*/ 39308 h 39356"/>
                <a:gd name="connsiteX1" fmla="*/ 11934 w 53875"/>
                <a:gd name="connsiteY1" fmla="*/ 35553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57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443" y="39308"/>
                  </a:moveTo>
                  <a:cubicBezTo>
                    <a:pt x="20273" y="39308"/>
                    <a:pt x="15786" y="38040"/>
                    <a:pt x="11934" y="35553"/>
                  </a:cubicBezTo>
                  <a:cubicBezTo>
                    <a:pt x="2863" y="29652"/>
                    <a:pt x="-1136" y="17362"/>
                    <a:pt x="278" y="0"/>
                  </a:cubicBezTo>
                  <a:lnTo>
                    <a:pt x="7593" y="585"/>
                  </a:lnTo>
                  <a:cubicBezTo>
                    <a:pt x="6423" y="14875"/>
                    <a:pt x="9398" y="25116"/>
                    <a:pt x="15933" y="29408"/>
                  </a:cubicBezTo>
                  <a:cubicBezTo>
                    <a:pt x="23151" y="34090"/>
                    <a:pt x="35050" y="32236"/>
                    <a:pt x="50364" y="23946"/>
                  </a:cubicBezTo>
                  <a:lnTo>
                    <a:pt x="53875" y="30432"/>
                  </a:lnTo>
                  <a:cubicBezTo>
                    <a:pt x="42902" y="36382"/>
                    <a:pt x="33392" y="39357"/>
                    <a:pt x="25443" y="39357"/>
                  </a:cubicBezTo>
                  <a:close/>
                </a:path>
              </a:pathLst>
            </a:custGeom>
            <a:solidFill>
              <a:srgbClr val="113F4E"/>
            </a:solidFill>
            <a:ln w="4874" cap="flat">
              <a:noFill/>
              <a:prstDash val="solid"/>
              <a:miter/>
            </a:ln>
          </p:spPr>
          <p:txBody>
            <a:bodyPr rtlCol="1" anchor="ctr"/>
            <a:lstStyle/>
            <a:p>
              <a:endParaRPr lang="fa-IR"/>
            </a:p>
          </p:txBody>
        </p:sp>
        <p:sp>
          <p:nvSpPr>
            <p:cNvPr id="40" name="Freeform: Shape 39">
              <a:extLst>
                <a:ext uri="{FF2B5EF4-FFF2-40B4-BE49-F238E27FC236}">
                  <a16:creationId xmlns:a16="http://schemas.microsoft.com/office/drawing/2014/main" id="{61654ACE-4E76-C7E5-E744-241592703577}"/>
                </a:ext>
              </a:extLst>
            </p:cNvPr>
            <p:cNvSpPr/>
            <p:nvPr/>
          </p:nvSpPr>
          <p:spPr>
            <a:xfrm>
              <a:off x="5559146" y="1904312"/>
              <a:ext cx="84719" cy="85038"/>
            </a:xfrm>
            <a:custGeom>
              <a:avLst/>
              <a:gdLst>
                <a:gd name="connsiteX0" fmla="*/ 82863 w 84719"/>
                <a:gd name="connsiteY0" fmla="*/ 30205 h 85038"/>
                <a:gd name="connsiteX1" fmla="*/ 54723 w 84719"/>
                <a:gd name="connsiteY1" fmla="*/ 83217 h 85038"/>
                <a:gd name="connsiteX2" fmla="*/ 1857 w 84719"/>
                <a:gd name="connsiteY2" fmla="*/ 54785 h 85038"/>
                <a:gd name="connsiteX3" fmla="*/ 29997 w 84719"/>
                <a:gd name="connsiteY3" fmla="*/ 1822 h 85038"/>
                <a:gd name="connsiteX4" fmla="*/ 82863 w 84719"/>
                <a:gd name="connsiteY4" fmla="*/ 30254 h 85038"/>
                <a:gd name="connsiteX5" fmla="*/ 82863 w 84719"/>
                <a:gd name="connsiteY5" fmla="*/ 30254 h 8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19" h="85038">
                  <a:moveTo>
                    <a:pt x="82863" y="30205"/>
                  </a:moveTo>
                  <a:cubicBezTo>
                    <a:pt x="89690" y="52688"/>
                    <a:pt x="77108" y="76389"/>
                    <a:pt x="54723" y="83217"/>
                  </a:cubicBezTo>
                  <a:cubicBezTo>
                    <a:pt x="32338" y="89996"/>
                    <a:pt x="8685" y="77267"/>
                    <a:pt x="1857" y="54785"/>
                  </a:cubicBezTo>
                  <a:cubicBezTo>
                    <a:pt x="-4970" y="32302"/>
                    <a:pt x="7612" y="8600"/>
                    <a:pt x="29997" y="1822"/>
                  </a:cubicBezTo>
                  <a:cubicBezTo>
                    <a:pt x="52382" y="-4957"/>
                    <a:pt x="76035" y="7771"/>
                    <a:pt x="82863" y="30254"/>
                  </a:cubicBezTo>
                  <a:lnTo>
                    <a:pt x="82863" y="30254"/>
                  </a:lnTo>
                  <a:close/>
                </a:path>
              </a:pathLst>
            </a:custGeom>
            <a:solidFill>
              <a:srgbClr val="FFFFFF"/>
            </a:solidFill>
            <a:ln w="4874" cap="flat">
              <a:noFill/>
              <a:prstDash val="solid"/>
              <a:miter/>
            </a:ln>
          </p:spPr>
          <p:txBody>
            <a:bodyPr rtlCol="1" anchor="ctr"/>
            <a:lstStyle/>
            <a:p>
              <a:endParaRPr lang="fa-IR"/>
            </a:p>
          </p:txBody>
        </p:sp>
        <p:sp>
          <p:nvSpPr>
            <p:cNvPr id="41" name="Freeform: Shape 40">
              <a:extLst>
                <a:ext uri="{FF2B5EF4-FFF2-40B4-BE49-F238E27FC236}">
                  <a16:creationId xmlns:a16="http://schemas.microsoft.com/office/drawing/2014/main" id="{14FFA63E-5356-97C5-B10B-5CBC5B4EF049}"/>
                </a:ext>
              </a:extLst>
            </p:cNvPr>
            <p:cNvSpPr/>
            <p:nvPr/>
          </p:nvSpPr>
          <p:spPr>
            <a:xfrm>
              <a:off x="5555553" y="1900738"/>
              <a:ext cx="91788" cy="92058"/>
            </a:xfrm>
            <a:custGeom>
              <a:avLst/>
              <a:gdLst>
                <a:gd name="connsiteX0" fmla="*/ 46075 w 91788"/>
                <a:gd name="connsiteY0" fmla="*/ 92058 h 92058"/>
                <a:gd name="connsiteX1" fmla="*/ 2036 w 91788"/>
                <a:gd name="connsiteY1" fmla="*/ 59334 h 92058"/>
                <a:gd name="connsiteX2" fmla="*/ 5450 w 91788"/>
                <a:gd name="connsiteY2" fmla="*/ 24221 h 92058"/>
                <a:gd name="connsiteX3" fmla="*/ 32517 w 91788"/>
                <a:gd name="connsiteY3" fmla="*/ 1982 h 92058"/>
                <a:gd name="connsiteX4" fmla="*/ 89772 w 91788"/>
                <a:gd name="connsiteY4" fmla="*/ 32706 h 92058"/>
                <a:gd name="connsiteX5" fmla="*/ 86407 w 91788"/>
                <a:gd name="connsiteY5" fmla="*/ 67722 h 92058"/>
                <a:gd name="connsiteX6" fmla="*/ 59291 w 91788"/>
                <a:gd name="connsiteY6" fmla="*/ 90059 h 92058"/>
                <a:gd name="connsiteX7" fmla="*/ 46075 w 91788"/>
                <a:gd name="connsiteY7" fmla="*/ 92009 h 92058"/>
                <a:gd name="connsiteX8" fmla="*/ 45782 w 91788"/>
                <a:gd name="connsiteY8" fmla="*/ 7005 h 92058"/>
                <a:gd name="connsiteX9" fmla="*/ 34565 w 91788"/>
                <a:gd name="connsiteY9" fmla="*/ 8663 h 92058"/>
                <a:gd name="connsiteX10" fmla="*/ 11644 w 91788"/>
                <a:gd name="connsiteY10" fmla="*/ 27488 h 92058"/>
                <a:gd name="connsiteX11" fmla="*/ 8766 w 91788"/>
                <a:gd name="connsiteY11" fmla="*/ 57286 h 92058"/>
                <a:gd name="connsiteX12" fmla="*/ 57291 w 91788"/>
                <a:gd name="connsiteY12" fmla="*/ 83377 h 92058"/>
                <a:gd name="connsiteX13" fmla="*/ 80262 w 91788"/>
                <a:gd name="connsiteY13" fmla="*/ 64455 h 92058"/>
                <a:gd name="connsiteX14" fmla="*/ 83139 w 91788"/>
                <a:gd name="connsiteY14" fmla="*/ 34706 h 92058"/>
                <a:gd name="connsiteX15" fmla="*/ 83139 w 91788"/>
                <a:gd name="connsiteY15" fmla="*/ 34706 h 92058"/>
                <a:gd name="connsiteX16" fmla="*/ 45831 w 91788"/>
                <a:gd name="connsiteY16" fmla="*/ 6956 h 9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8" h="92058">
                  <a:moveTo>
                    <a:pt x="46075" y="92058"/>
                  </a:moveTo>
                  <a:cubicBezTo>
                    <a:pt x="26372" y="92058"/>
                    <a:pt x="8083" y="79232"/>
                    <a:pt x="2036" y="59334"/>
                  </a:cubicBezTo>
                  <a:cubicBezTo>
                    <a:pt x="-1573" y="47532"/>
                    <a:pt x="-354" y="35096"/>
                    <a:pt x="5450" y="24221"/>
                  </a:cubicBezTo>
                  <a:cubicBezTo>
                    <a:pt x="11205" y="13443"/>
                    <a:pt x="20812" y="5542"/>
                    <a:pt x="32517" y="1982"/>
                  </a:cubicBezTo>
                  <a:cubicBezTo>
                    <a:pt x="56706" y="-5382"/>
                    <a:pt x="82359" y="8419"/>
                    <a:pt x="89772" y="32706"/>
                  </a:cubicBezTo>
                  <a:cubicBezTo>
                    <a:pt x="93332" y="44460"/>
                    <a:pt x="92161" y="56896"/>
                    <a:pt x="86407" y="67722"/>
                  </a:cubicBezTo>
                  <a:cubicBezTo>
                    <a:pt x="80652" y="78549"/>
                    <a:pt x="71044" y="86499"/>
                    <a:pt x="59291" y="90059"/>
                  </a:cubicBezTo>
                  <a:cubicBezTo>
                    <a:pt x="54902" y="91375"/>
                    <a:pt x="50464" y="92009"/>
                    <a:pt x="46075" y="92009"/>
                  </a:cubicBezTo>
                  <a:close/>
                  <a:moveTo>
                    <a:pt x="45782" y="7005"/>
                  </a:moveTo>
                  <a:cubicBezTo>
                    <a:pt x="42075" y="7005"/>
                    <a:pt x="38320" y="7542"/>
                    <a:pt x="34565" y="8663"/>
                  </a:cubicBezTo>
                  <a:cubicBezTo>
                    <a:pt x="24665" y="11687"/>
                    <a:pt x="16520" y="18368"/>
                    <a:pt x="11644" y="27488"/>
                  </a:cubicBezTo>
                  <a:cubicBezTo>
                    <a:pt x="6718" y="36705"/>
                    <a:pt x="5694" y="47288"/>
                    <a:pt x="8766" y="57286"/>
                  </a:cubicBezTo>
                  <a:cubicBezTo>
                    <a:pt x="15009" y="77915"/>
                    <a:pt x="36808" y="89620"/>
                    <a:pt x="57291" y="83377"/>
                  </a:cubicBezTo>
                  <a:cubicBezTo>
                    <a:pt x="67192" y="80354"/>
                    <a:pt x="75385" y="73672"/>
                    <a:pt x="80262" y="64455"/>
                  </a:cubicBezTo>
                  <a:cubicBezTo>
                    <a:pt x="85139" y="55286"/>
                    <a:pt x="86163" y="44704"/>
                    <a:pt x="83139" y="34706"/>
                  </a:cubicBezTo>
                  <a:lnTo>
                    <a:pt x="83139" y="34706"/>
                  </a:lnTo>
                  <a:cubicBezTo>
                    <a:pt x="78018" y="17832"/>
                    <a:pt x="62510" y="6956"/>
                    <a:pt x="45831" y="6956"/>
                  </a:cubicBezTo>
                  <a:close/>
                </a:path>
              </a:pathLst>
            </a:custGeom>
            <a:solidFill>
              <a:srgbClr val="113F4E"/>
            </a:solidFill>
            <a:ln w="4874" cap="flat">
              <a:noFill/>
              <a:prstDash val="solid"/>
              <a:miter/>
            </a:ln>
          </p:spPr>
          <p:txBody>
            <a:bodyPr rtlCol="1" anchor="ctr"/>
            <a:lstStyle/>
            <a:p>
              <a:endParaRPr lang="fa-IR"/>
            </a:p>
          </p:txBody>
        </p:sp>
        <p:sp>
          <p:nvSpPr>
            <p:cNvPr id="42" name="Freeform: Shape 41">
              <a:extLst>
                <a:ext uri="{FF2B5EF4-FFF2-40B4-BE49-F238E27FC236}">
                  <a16:creationId xmlns:a16="http://schemas.microsoft.com/office/drawing/2014/main" id="{AF6D4288-E185-6272-8768-D866B3B6E7E1}"/>
                </a:ext>
              </a:extLst>
            </p:cNvPr>
            <p:cNvSpPr/>
            <p:nvPr/>
          </p:nvSpPr>
          <p:spPr>
            <a:xfrm>
              <a:off x="5571795" y="1934029"/>
              <a:ext cx="53875" cy="39356"/>
            </a:xfrm>
            <a:custGeom>
              <a:avLst/>
              <a:gdLst>
                <a:gd name="connsiteX0" fmla="*/ 25394 w 53875"/>
                <a:gd name="connsiteY0" fmla="*/ 39308 h 39356"/>
                <a:gd name="connsiteX1" fmla="*/ 11934 w 53875"/>
                <a:gd name="connsiteY1" fmla="*/ 35553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57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394" y="39308"/>
                  </a:moveTo>
                  <a:cubicBezTo>
                    <a:pt x="20224" y="39308"/>
                    <a:pt x="15738" y="38040"/>
                    <a:pt x="11934" y="35553"/>
                  </a:cubicBezTo>
                  <a:cubicBezTo>
                    <a:pt x="2863" y="29652"/>
                    <a:pt x="-1136" y="17362"/>
                    <a:pt x="278" y="0"/>
                  </a:cubicBezTo>
                  <a:lnTo>
                    <a:pt x="7593" y="585"/>
                  </a:lnTo>
                  <a:cubicBezTo>
                    <a:pt x="6423" y="14875"/>
                    <a:pt x="9398" y="25116"/>
                    <a:pt x="15933" y="29408"/>
                  </a:cubicBezTo>
                  <a:cubicBezTo>
                    <a:pt x="23151" y="34090"/>
                    <a:pt x="35050" y="32236"/>
                    <a:pt x="50364" y="23946"/>
                  </a:cubicBezTo>
                  <a:lnTo>
                    <a:pt x="53875" y="30432"/>
                  </a:lnTo>
                  <a:cubicBezTo>
                    <a:pt x="42902" y="36382"/>
                    <a:pt x="33392" y="39357"/>
                    <a:pt x="25443" y="39357"/>
                  </a:cubicBezTo>
                  <a:close/>
                </a:path>
              </a:pathLst>
            </a:custGeom>
            <a:solidFill>
              <a:srgbClr val="113F4E"/>
            </a:solidFill>
            <a:ln w="4874" cap="flat">
              <a:noFill/>
              <a:prstDash val="solid"/>
              <a:miter/>
            </a:ln>
          </p:spPr>
          <p:txBody>
            <a:bodyPr rtlCol="1" anchor="ctr"/>
            <a:lstStyle/>
            <a:p>
              <a:endParaRPr lang="fa-IR"/>
            </a:p>
          </p:txBody>
        </p:sp>
        <p:sp>
          <p:nvSpPr>
            <p:cNvPr id="43" name="Freeform: Shape 42">
              <a:extLst>
                <a:ext uri="{FF2B5EF4-FFF2-40B4-BE49-F238E27FC236}">
                  <a16:creationId xmlns:a16="http://schemas.microsoft.com/office/drawing/2014/main" id="{2BCDFAFB-9320-3BF4-38EC-B30FBA487268}"/>
                </a:ext>
              </a:extLst>
            </p:cNvPr>
            <p:cNvSpPr/>
            <p:nvPr/>
          </p:nvSpPr>
          <p:spPr>
            <a:xfrm>
              <a:off x="6061312" y="2785764"/>
              <a:ext cx="84736" cy="85034"/>
            </a:xfrm>
            <a:custGeom>
              <a:avLst/>
              <a:gdLst>
                <a:gd name="connsiteX0" fmla="*/ 81945 w 84736"/>
                <a:gd name="connsiteY0" fmla="*/ 27521 h 85034"/>
                <a:gd name="connsiteX1" fmla="*/ 57462 w 84736"/>
                <a:gd name="connsiteY1" fmla="*/ 82288 h 85034"/>
                <a:gd name="connsiteX2" fmla="*/ 2792 w 84736"/>
                <a:gd name="connsiteY2" fmla="*/ 57514 h 85034"/>
                <a:gd name="connsiteX3" fmla="*/ 27274 w 84736"/>
                <a:gd name="connsiteY3" fmla="*/ 2746 h 85034"/>
                <a:gd name="connsiteX4" fmla="*/ 81945 w 84736"/>
                <a:gd name="connsiteY4" fmla="*/ 27521 h 85034"/>
                <a:gd name="connsiteX5" fmla="*/ 81945 w 84736"/>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34">
                  <a:moveTo>
                    <a:pt x="81945" y="27521"/>
                  </a:moveTo>
                  <a:cubicBezTo>
                    <a:pt x="90284" y="49467"/>
                    <a:pt x="79311" y="73998"/>
                    <a:pt x="57462" y="82288"/>
                  </a:cubicBezTo>
                  <a:cubicBezTo>
                    <a:pt x="35614" y="90579"/>
                    <a:pt x="11132" y="79460"/>
                    <a:pt x="2792" y="57514"/>
                  </a:cubicBezTo>
                  <a:cubicBezTo>
                    <a:pt x="-5547" y="35568"/>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44" name="Freeform: Shape 43">
              <a:extLst>
                <a:ext uri="{FF2B5EF4-FFF2-40B4-BE49-F238E27FC236}">
                  <a16:creationId xmlns:a16="http://schemas.microsoft.com/office/drawing/2014/main" id="{4E6867BC-AB76-2D38-3640-446EB731E679}"/>
                </a:ext>
              </a:extLst>
            </p:cNvPr>
            <p:cNvSpPr/>
            <p:nvPr/>
          </p:nvSpPr>
          <p:spPr>
            <a:xfrm>
              <a:off x="6057770" y="2782243"/>
              <a:ext cx="91776" cy="92052"/>
            </a:xfrm>
            <a:custGeom>
              <a:avLst/>
              <a:gdLst>
                <a:gd name="connsiteX0" fmla="*/ 46081 w 91776"/>
                <a:gd name="connsiteY0" fmla="*/ 92052 h 92052"/>
                <a:gd name="connsiteX1" fmla="*/ 3018 w 91776"/>
                <a:gd name="connsiteY1" fmla="*/ 62254 h 92052"/>
                <a:gd name="connsiteX2" fmla="*/ 4042 w 91776"/>
                <a:gd name="connsiteY2" fmla="*/ 27043 h 92052"/>
                <a:gd name="connsiteX3" fmla="*/ 29548 w 91776"/>
                <a:gd name="connsiteY3" fmla="*/ 2951 h 92052"/>
                <a:gd name="connsiteX4" fmla="*/ 88754 w 91776"/>
                <a:gd name="connsiteY4" fmla="*/ 29774 h 92052"/>
                <a:gd name="connsiteX5" fmla="*/ 88754 w 91776"/>
                <a:gd name="connsiteY5" fmla="*/ 29774 h 92052"/>
                <a:gd name="connsiteX6" fmla="*/ 87779 w 91776"/>
                <a:gd name="connsiteY6" fmla="*/ 64937 h 92052"/>
                <a:gd name="connsiteX7" fmla="*/ 62272 w 91776"/>
                <a:gd name="connsiteY7" fmla="*/ 89028 h 92052"/>
                <a:gd name="connsiteX8" fmla="*/ 46130 w 91776"/>
                <a:gd name="connsiteY8" fmla="*/ 92003 h 92052"/>
                <a:gd name="connsiteX9" fmla="*/ 45642 w 91776"/>
                <a:gd name="connsiteY9" fmla="*/ 6999 h 92052"/>
                <a:gd name="connsiteX10" fmla="*/ 31987 w 91776"/>
                <a:gd name="connsiteY10" fmla="*/ 9486 h 92052"/>
                <a:gd name="connsiteX11" fmla="*/ 10382 w 91776"/>
                <a:gd name="connsiteY11" fmla="*/ 29920 h 92052"/>
                <a:gd name="connsiteX12" fmla="*/ 9553 w 91776"/>
                <a:gd name="connsiteY12" fmla="*/ 59767 h 92052"/>
                <a:gd name="connsiteX13" fmla="*/ 59736 w 91776"/>
                <a:gd name="connsiteY13" fmla="*/ 82542 h 92052"/>
                <a:gd name="connsiteX14" fmla="*/ 81341 w 91776"/>
                <a:gd name="connsiteY14" fmla="*/ 62108 h 92052"/>
                <a:gd name="connsiteX15" fmla="*/ 82170 w 91776"/>
                <a:gd name="connsiteY15" fmla="*/ 32261 h 92052"/>
                <a:gd name="connsiteX16" fmla="*/ 82170 w 91776"/>
                <a:gd name="connsiteY16" fmla="*/ 32261 h 92052"/>
                <a:gd name="connsiteX17" fmla="*/ 45642 w 91776"/>
                <a:gd name="connsiteY17" fmla="*/ 6999 h 92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776" h="92052">
                  <a:moveTo>
                    <a:pt x="46081" y="92052"/>
                  </a:moveTo>
                  <a:cubicBezTo>
                    <a:pt x="27549" y="92052"/>
                    <a:pt x="9992" y="80689"/>
                    <a:pt x="3018" y="62254"/>
                  </a:cubicBezTo>
                  <a:cubicBezTo>
                    <a:pt x="-1322" y="50745"/>
                    <a:pt x="-981" y="38260"/>
                    <a:pt x="4042" y="27043"/>
                  </a:cubicBezTo>
                  <a:cubicBezTo>
                    <a:pt x="9065" y="15826"/>
                    <a:pt x="18136" y="7292"/>
                    <a:pt x="29548" y="2951"/>
                  </a:cubicBezTo>
                  <a:cubicBezTo>
                    <a:pt x="53201" y="-5974"/>
                    <a:pt x="79732" y="6024"/>
                    <a:pt x="88754" y="29774"/>
                  </a:cubicBezTo>
                  <a:lnTo>
                    <a:pt x="88754" y="29774"/>
                  </a:lnTo>
                  <a:cubicBezTo>
                    <a:pt x="93094" y="41284"/>
                    <a:pt x="92753" y="53768"/>
                    <a:pt x="87779" y="64937"/>
                  </a:cubicBezTo>
                  <a:cubicBezTo>
                    <a:pt x="82755" y="76153"/>
                    <a:pt x="73684" y="84688"/>
                    <a:pt x="62272" y="89028"/>
                  </a:cubicBezTo>
                  <a:cubicBezTo>
                    <a:pt x="56956" y="91028"/>
                    <a:pt x="51494" y="92003"/>
                    <a:pt x="46130" y="92003"/>
                  </a:cubicBezTo>
                  <a:close/>
                  <a:moveTo>
                    <a:pt x="45642" y="6999"/>
                  </a:moveTo>
                  <a:cubicBezTo>
                    <a:pt x="41107" y="6999"/>
                    <a:pt x="36474" y="7828"/>
                    <a:pt x="31987" y="9486"/>
                  </a:cubicBezTo>
                  <a:cubicBezTo>
                    <a:pt x="22282" y="13144"/>
                    <a:pt x="14625" y="20410"/>
                    <a:pt x="10382" y="29920"/>
                  </a:cubicBezTo>
                  <a:cubicBezTo>
                    <a:pt x="6139" y="39430"/>
                    <a:pt x="5847" y="50013"/>
                    <a:pt x="9553" y="59767"/>
                  </a:cubicBezTo>
                  <a:cubicBezTo>
                    <a:pt x="17210" y="79909"/>
                    <a:pt x="39741" y="90101"/>
                    <a:pt x="59736" y="82542"/>
                  </a:cubicBezTo>
                  <a:cubicBezTo>
                    <a:pt x="69441" y="78884"/>
                    <a:pt x="77098" y="71618"/>
                    <a:pt x="81341" y="62108"/>
                  </a:cubicBezTo>
                  <a:cubicBezTo>
                    <a:pt x="85584" y="52598"/>
                    <a:pt x="85877" y="42015"/>
                    <a:pt x="82170" y="32261"/>
                  </a:cubicBezTo>
                  <a:lnTo>
                    <a:pt x="82170" y="32261"/>
                  </a:lnTo>
                  <a:cubicBezTo>
                    <a:pt x="76220" y="16655"/>
                    <a:pt x="61346" y="6999"/>
                    <a:pt x="45642" y="6999"/>
                  </a:cubicBezTo>
                  <a:close/>
                </a:path>
              </a:pathLst>
            </a:custGeom>
            <a:solidFill>
              <a:srgbClr val="113F4E"/>
            </a:solidFill>
            <a:ln w="4874" cap="flat">
              <a:noFill/>
              <a:prstDash val="solid"/>
              <a:miter/>
            </a:ln>
          </p:spPr>
          <p:txBody>
            <a:bodyPr rtlCol="1" anchor="ctr"/>
            <a:lstStyle/>
            <a:p>
              <a:endParaRPr lang="fa-IR"/>
            </a:p>
          </p:txBody>
        </p:sp>
        <p:sp>
          <p:nvSpPr>
            <p:cNvPr id="45" name="Freeform: Shape 44">
              <a:extLst>
                <a:ext uri="{FF2B5EF4-FFF2-40B4-BE49-F238E27FC236}">
                  <a16:creationId xmlns:a16="http://schemas.microsoft.com/office/drawing/2014/main" id="{910A62A9-BA19-DA56-DC8A-297BAE25019D}"/>
                </a:ext>
              </a:extLst>
            </p:cNvPr>
            <p:cNvSpPr/>
            <p:nvPr/>
          </p:nvSpPr>
          <p:spPr>
            <a:xfrm>
              <a:off x="6073361" y="2817528"/>
              <a:ext cx="55507" cy="37600"/>
            </a:xfrm>
            <a:custGeom>
              <a:avLst/>
              <a:gdLst>
                <a:gd name="connsiteX0" fmla="*/ 25710 w 55507"/>
                <a:gd name="connsiteY0" fmla="*/ 37601 h 37600"/>
                <a:gd name="connsiteX1" fmla="*/ 14054 w 55507"/>
                <a:gd name="connsiteY1" fmla="*/ 34723 h 37600"/>
                <a:gd name="connsiteX2" fmla="*/ 9 w 55507"/>
                <a:gd name="connsiteY2" fmla="*/ 0 h 37600"/>
                <a:gd name="connsiteX3" fmla="*/ 7373 w 55507"/>
                <a:gd name="connsiteY3" fmla="*/ 98 h 37600"/>
                <a:gd name="connsiteX4" fmla="*/ 17663 w 55507"/>
                <a:gd name="connsiteY4" fmla="*/ 28286 h 37600"/>
                <a:gd name="connsiteX5" fmla="*/ 51606 w 55507"/>
                <a:gd name="connsiteY5" fmla="*/ 20483 h 37600"/>
                <a:gd name="connsiteX6" fmla="*/ 55508 w 55507"/>
                <a:gd name="connsiteY6" fmla="*/ 26677 h 37600"/>
                <a:gd name="connsiteX7" fmla="*/ 25661 w 55507"/>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600">
                  <a:moveTo>
                    <a:pt x="25710" y="37601"/>
                  </a:moveTo>
                  <a:cubicBezTo>
                    <a:pt x="21418" y="37601"/>
                    <a:pt x="17517" y="36625"/>
                    <a:pt x="14054" y="34723"/>
                  </a:cubicBezTo>
                  <a:cubicBezTo>
                    <a:pt x="4642" y="29456"/>
                    <a:pt x="-235" y="17459"/>
                    <a:pt x="9" y="0"/>
                  </a:cubicBezTo>
                  <a:lnTo>
                    <a:pt x="7373" y="98"/>
                  </a:lnTo>
                  <a:cubicBezTo>
                    <a:pt x="7178" y="14436"/>
                    <a:pt x="10835" y="24433"/>
                    <a:pt x="17663" y="28286"/>
                  </a:cubicBezTo>
                  <a:cubicBezTo>
                    <a:pt x="25174" y="32480"/>
                    <a:pt x="36927" y="29798"/>
                    <a:pt x="51606" y="20483"/>
                  </a:cubicBezTo>
                  <a:lnTo>
                    <a:pt x="55508" y="26677"/>
                  </a:lnTo>
                  <a:cubicBezTo>
                    <a:pt x="44047" y="33943"/>
                    <a:pt x="34049" y="37552"/>
                    <a:pt x="25661" y="37552"/>
                  </a:cubicBezTo>
                  <a:close/>
                </a:path>
              </a:pathLst>
            </a:custGeom>
            <a:solidFill>
              <a:srgbClr val="113F4E"/>
            </a:solidFill>
            <a:ln w="4874" cap="flat">
              <a:noFill/>
              <a:prstDash val="solid"/>
              <a:miter/>
            </a:ln>
          </p:spPr>
          <p:txBody>
            <a:bodyPr rtlCol="1" anchor="ctr"/>
            <a:lstStyle/>
            <a:p>
              <a:endParaRPr lang="fa-IR"/>
            </a:p>
          </p:txBody>
        </p:sp>
        <p:sp>
          <p:nvSpPr>
            <p:cNvPr id="46" name="Freeform: Shape 45">
              <a:extLst>
                <a:ext uri="{FF2B5EF4-FFF2-40B4-BE49-F238E27FC236}">
                  <a16:creationId xmlns:a16="http://schemas.microsoft.com/office/drawing/2014/main" id="{2029AB53-9CE8-FA75-063D-68B92420AFB6}"/>
                </a:ext>
              </a:extLst>
            </p:cNvPr>
            <p:cNvSpPr/>
            <p:nvPr/>
          </p:nvSpPr>
          <p:spPr>
            <a:xfrm>
              <a:off x="5979380" y="2775961"/>
              <a:ext cx="84785" cy="85034"/>
            </a:xfrm>
            <a:custGeom>
              <a:avLst/>
              <a:gdLst>
                <a:gd name="connsiteX0" fmla="*/ 81993 w 84785"/>
                <a:gd name="connsiteY0" fmla="*/ 27521 h 85034"/>
                <a:gd name="connsiteX1" fmla="*/ 57463 w 84785"/>
                <a:gd name="connsiteY1" fmla="*/ 82288 h 85034"/>
                <a:gd name="connsiteX2" fmla="*/ 2792 w 84785"/>
                <a:gd name="connsiteY2" fmla="*/ 57514 h 85034"/>
                <a:gd name="connsiteX3" fmla="*/ 27274 w 84785"/>
                <a:gd name="connsiteY3" fmla="*/ 2746 h 85034"/>
                <a:gd name="connsiteX4" fmla="*/ 81945 w 84785"/>
                <a:gd name="connsiteY4" fmla="*/ 27521 h 85034"/>
                <a:gd name="connsiteX5" fmla="*/ 81945 w 84785"/>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85" h="85034">
                  <a:moveTo>
                    <a:pt x="81993" y="27521"/>
                  </a:moveTo>
                  <a:cubicBezTo>
                    <a:pt x="90333" y="49516"/>
                    <a:pt x="79360" y="73998"/>
                    <a:pt x="57463" y="82288"/>
                  </a:cubicBezTo>
                  <a:cubicBezTo>
                    <a:pt x="35614" y="90579"/>
                    <a:pt x="11132" y="79460"/>
                    <a:pt x="2792" y="57514"/>
                  </a:cubicBezTo>
                  <a:cubicBezTo>
                    <a:pt x="-5547" y="35568"/>
                    <a:pt x="5426" y="11037"/>
                    <a:pt x="27274" y="2746"/>
                  </a:cubicBezTo>
                  <a:cubicBezTo>
                    <a:pt x="49172" y="-5545"/>
                    <a:pt x="73654"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47" name="Freeform: Shape 46">
              <a:extLst>
                <a:ext uri="{FF2B5EF4-FFF2-40B4-BE49-F238E27FC236}">
                  <a16:creationId xmlns:a16="http://schemas.microsoft.com/office/drawing/2014/main" id="{4082641C-40DD-224C-92DC-96045F849A47}"/>
                </a:ext>
              </a:extLst>
            </p:cNvPr>
            <p:cNvSpPr/>
            <p:nvPr/>
          </p:nvSpPr>
          <p:spPr>
            <a:xfrm>
              <a:off x="5975882" y="2772538"/>
              <a:ext cx="91727" cy="92051"/>
            </a:xfrm>
            <a:custGeom>
              <a:avLst/>
              <a:gdLst>
                <a:gd name="connsiteX0" fmla="*/ 46037 w 91727"/>
                <a:gd name="connsiteY0" fmla="*/ 92003 h 92051"/>
                <a:gd name="connsiteX1" fmla="*/ 27115 w 91727"/>
                <a:gd name="connsiteY1" fmla="*/ 87907 h 92051"/>
                <a:gd name="connsiteX2" fmla="*/ 3023 w 91727"/>
                <a:gd name="connsiteY2" fmla="*/ 62205 h 92051"/>
                <a:gd name="connsiteX3" fmla="*/ 3998 w 91727"/>
                <a:gd name="connsiteY3" fmla="*/ 27043 h 92051"/>
                <a:gd name="connsiteX4" fmla="*/ 29504 w 91727"/>
                <a:gd name="connsiteY4" fmla="*/ 2951 h 92051"/>
                <a:gd name="connsiteX5" fmla="*/ 88710 w 91727"/>
                <a:gd name="connsiteY5" fmla="*/ 29774 h 92051"/>
                <a:gd name="connsiteX6" fmla="*/ 88710 w 91727"/>
                <a:gd name="connsiteY6" fmla="*/ 29774 h 92051"/>
                <a:gd name="connsiteX7" fmla="*/ 87686 w 91727"/>
                <a:gd name="connsiteY7" fmla="*/ 64985 h 92051"/>
                <a:gd name="connsiteX8" fmla="*/ 62131 w 91727"/>
                <a:gd name="connsiteY8" fmla="*/ 89077 h 92051"/>
                <a:gd name="connsiteX9" fmla="*/ 45940 w 91727"/>
                <a:gd name="connsiteY9" fmla="*/ 92052 h 92051"/>
                <a:gd name="connsiteX10" fmla="*/ 45696 w 91727"/>
                <a:gd name="connsiteY10" fmla="*/ 6950 h 92051"/>
                <a:gd name="connsiteX11" fmla="*/ 32040 w 91727"/>
                <a:gd name="connsiteY11" fmla="*/ 9437 h 92051"/>
                <a:gd name="connsiteX12" fmla="*/ 10436 w 91727"/>
                <a:gd name="connsiteY12" fmla="*/ 29872 h 92051"/>
                <a:gd name="connsiteX13" fmla="*/ 9607 w 91727"/>
                <a:gd name="connsiteY13" fmla="*/ 59718 h 92051"/>
                <a:gd name="connsiteX14" fmla="*/ 30041 w 91727"/>
                <a:gd name="connsiteY14" fmla="*/ 81518 h 92051"/>
                <a:gd name="connsiteX15" fmla="*/ 59790 w 91727"/>
                <a:gd name="connsiteY15" fmla="*/ 82493 h 92051"/>
                <a:gd name="connsiteX16" fmla="*/ 81443 w 91727"/>
                <a:gd name="connsiteY16" fmla="*/ 62059 h 92051"/>
                <a:gd name="connsiteX17" fmla="*/ 82273 w 91727"/>
                <a:gd name="connsiteY17" fmla="*/ 32213 h 92051"/>
                <a:gd name="connsiteX18" fmla="*/ 82273 w 91727"/>
                <a:gd name="connsiteY18" fmla="*/ 32213 h 92051"/>
                <a:gd name="connsiteX19" fmla="*/ 45745 w 91727"/>
                <a:gd name="connsiteY19" fmla="*/ 6950 h 9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727" h="92051">
                  <a:moveTo>
                    <a:pt x="46037" y="92003"/>
                  </a:moveTo>
                  <a:cubicBezTo>
                    <a:pt x="39600" y="92003"/>
                    <a:pt x="33162" y="90638"/>
                    <a:pt x="27115" y="87907"/>
                  </a:cubicBezTo>
                  <a:cubicBezTo>
                    <a:pt x="15947" y="82835"/>
                    <a:pt x="7363" y="73715"/>
                    <a:pt x="3023" y="62205"/>
                  </a:cubicBezTo>
                  <a:cubicBezTo>
                    <a:pt x="-1318" y="50696"/>
                    <a:pt x="-976" y="38211"/>
                    <a:pt x="3998" y="27043"/>
                  </a:cubicBezTo>
                  <a:cubicBezTo>
                    <a:pt x="9021" y="15826"/>
                    <a:pt x="18092" y="7292"/>
                    <a:pt x="29504" y="2951"/>
                  </a:cubicBezTo>
                  <a:cubicBezTo>
                    <a:pt x="53157" y="-5974"/>
                    <a:pt x="79688" y="6024"/>
                    <a:pt x="88710" y="29774"/>
                  </a:cubicBezTo>
                  <a:lnTo>
                    <a:pt x="88710" y="29774"/>
                  </a:lnTo>
                  <a:cubicBezTo>
                    <a:pt x="93050" y="41284"/>
                    <a:pt x="92709" y="53768"/>
                    <a:pt x="87686" y="64985"/>
                  </a:cubicBezTo>
                  <a:cubicBezTo>
                    <a:pt x="82663" y="76202"/>
                    <a:pt x="73592" y="84737"/>
                    <a:pt x="62131" y="89077"/>
                  </a:cubicBezTo>
                  <a:cubicBezTo>
                    <a:pt x="56864" y="91077"/>
                    <a:pt x="51402" y="92052"/>
                    <a:pt x="45940" y="92052"/>
                  </a:cubicBezTo>
                  <a:close/>
                  <a:moveTo>
                    <a:pt x="45696" y="6950"/>
                  </a:moveTo>
                  <a:cubicBezTo>
                    <a:pt x="41160" y="6950"/>
                    <a:pt x="36527" y="7730"/>
                    <a:pt x="32040" y="9437"/>
                  </a:cubicBezTo>
                  <a:cubicBezTo>
                    <a:pt x="22335" y="13095"/>
                    <a:pt x="14679" y="20362"/>
                    <a:pt x="10436" y="29872"/>
                  </a:cubicBezTo>
                  <a:cubicBezTo>
                    <a:pt x="6193" y="39382"/>
                    <a:pt x="5900" y="49964"/>
                    <a:pt x="9607" y="59718"/>
                  </a:cubicBezTo>
                  <a:cubicBezTo>
                    <a:pt x="13313" y="69472"/>
                    <a:pt x="20580" y="77226"/>
                    <a:pt x="30041" y="81518"/>
                  </a:cubicBezTo>
                  <a:cubicBezTo>
                    <a:pt x="39502" y="85810"/>
                    <a:pt x="50085" y="86151"/>
                    <a:pt x="59790" y="82493"/>
                  </a:cubicBezTo>
                  <a:cubicBezTo>
                    <a:pt x="69495" y="78836"/>
                    <a:pt x="77152" y="71569"/>
                    <a:pt x="81443" y="62059"/>
                  </a:cubicBezTo>
                  <a:cubicBezTo>
                    <a:pt x="85686" y="52549"/>
                    <a:pt x="85979" y="41966"/>
                    <a:pt x="82273" y="32213"/>
                  </a:cubicBezTo>
                  <a:lnTo>
                    <a:pt x="82273" y="32213"/>
                  </a:lnTo>
                  <a:cubicBezTo>
                    <a:pt x="76323" y="16606"/>
                    <a:pt x="61448" y="6950"/>
                    <a:pt x="45745" y="6950"/>
                  </a:cubicBezTo>
                  <a:close/>
                </a:path>
              </a:pathLst>
            </a:custGeom>
            <a:solidFill>
              <a:srgbClr val="113F4E"/>
            </a:solidFill>
            <a:ln w="4874" cap="flat">
              <a:noFill/>
              <a:prstDash val="solid"/>
              <a:miter/>
            </a:ln>
          </p:spPr>
          <p:txBody>
            <a:bodyPr rtlCol="1" anchor="ctr"/>
            <a:lstStyle/>
            <a:p>
              <a:endParaRPr lang="fa-IR"/>
            </a:p>
          </p:txBody>
        </p:sp>
        <p:sp>
          <p:nvSpPr>
            <p:cNvPr id="48" name="Freeform: Shape 47">
              <a:extLst>
                <a:ext uri="{FF2B5EF4-FFF2-40B4-BE49-F238E27FC236}">
                  <a16:creationId xmlns:a16="http://schemas.microsoft.com/office/drawing/2014/main" id="{38ACF861-19F6-FDC9-6F70-44C84DE17DC2}"/>
                </a:ext>
              </a:extLst>
            </p:cNvPr>
            <p:cNvSpPr/>
            <p:nvPr/>
          </p:nvSpPr>
          <p:spPr>
            <a:xfrm>
              <a:off x="5991527" y="2807774"/>
              <a:ext cx="55556" cy="37600"/>
            </a:xfrm>
            <a:custGeom>
              <a:avLst/>
              <a:gdLst>
                <a:gd name="connsiteX0" fmla="*/ 25710 w 55556"/>
                <a:gd name="connsiteY0" fmla="*/ 37601 h 37600"/>
                <a:gd name="connsiteX1" fmla="*/ 14054 w 55556"/>
                <a:gd name="connsiteY1" fmla="*/ 34723 h 37600"/>
                <a:gd name="connsiteX2" fmla="*/ 9 w 55556"/>
                <a:gd name="connsiteY2" fmla="*/ 0 h 37600"/>
                <a:gd name="connsiteX3" fmla="*/ 7373 w 55556"/>
                <a:gd name="connsiteY3" fmla="*/ 98 h 37600"/>
                <a:gd name="connsiteX4" fmla="*/ 17663 w 55556"/>
                <a:gd name="connsiteY4" fmla="*/ 28286 h 37600"/>
                <a:gd name="connsiteX5" fmla="*/ 51655 w 55556"/>
                <a:gd name="connsiteY5" fmla="*/ 20483 h 37600"/>
                <a:gd name="connsiteX6" fmla="*/ 55557 w 55556"/>
                <a:gd name="connsiteY6" fmla="*/ 26677 h 37600"/>
                <a:gd name="connsiteX7" fmla="*/ 25710 w 55556"/>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600">
                  <a:moveTo>
                    <a:pt x="25710" y="37601"/>
                  </a:moveTo>
                  <a:cubicBezTo>
                    <a:pt x="21370" y="37601"/>
                    <a:pt x="17517" y="36625"/>
                    <a:pt x="14054" y="34723"/>
                  </a:cubicBezTo>
                  <a:cubicBezTo>
                    <a:pt x="4642" y="29456"/>
                    <a:pt x="-235" y="17410"/>
                    <a:pt x="9" y="0"/>
                  </a:cubicBezTo>
                  <a:lnTo>
                    <a:pt x="7373" y="98"/>
                  </a:lnTo>
                  <a:cubicBezTo>
                    <a:pt x="7178" y="14436"/>
                    <a:pt x="10835" y="24482"/>
                    <a:pt x="17663" y="28286"/>
                  </a:cubicBezTo>
                  <a:cubicBezTo>
                    <a:pt x="25174" y="32480"/>
                    <a:pt x="36927" y="29798"/>
                    <a:pt x="51655" y="20483"/>
                  </a:cubicBezTo>
                  <a:lnTo>
                    <a:pt x="55557" y="26677"/>
                  </a:lnTo>
                  <a:cubicBezTo>
                    <a:pt x="44096" y="33943"/>
                    <a:pt x="34098" y="37552"/>
                    <a:pt x="25710" y="37552"/>
                  </a:cubicBezTo>
                  <a:close/>
                </a:path>
              </a:pathLst>
            </a:custGeom>
            <a:solidFill>
              <a:srgbClr val="113F4E"/>
            </a:solidFill>
            <a:ln w="4874" cap="flat">
              <a:noFill/>
              <a:prstDash val="solid"/>
              <a:miter/>
            </a:ln>
          </p:spPr>
          <p:txBody>
            <a:bodyPr rtlCol="1" anchor="ctr"/>
            <a:lstStyle/>
            <a:p>
              <a:endParaRPr lang="fa-IR"/>
            </a:p>
          </p:txBody>
        </p:sp>
        <p:sp>
          <p:nvSpPr>
            <p:cNvPr id="49" name="Freeform: Shape 48">
              <a:extLst>
                <a:ext uri="{FF2B5EF4-FFF2-40B4-BE49-F238E27FC236}">
                  <a16:creationId xmlns:a16="http://schemas.microsoft.com/office/drawing/2014/main" id="{8096DA49-B9F7-8407-10C4-44FD729F0D32}"/>
                </a:ext>
              </a:extLst>
            </p:cNvPr>
            <p:cNvSpPr/>
            <p:nvPr/>
          </p:nvSpPr>
          <p:spPr>
            <a:xfrm>
              <a:off x="5899008" y="2757722"/>
              <a:ext cx="84785" cy="85034"/>
            </a:xfrm>
            <a:custGeom>
              <a:avLst/>
              <a:gdLst>
                <a:gd name="connsiteX0" fmla="*/ 81993 w 84785"/>
                <a:gd name="connsiteY0" fmla="*/ 27521 h 85034"/>
                <a:gd name="connsiteX1" fmla="*/ 57462 w 84785"/>
                <a:gd name="connsiteY1" fmla="*/ 82288 h 85034"/>
                <a:gd name="connsiteX2" fmla="*/ 2792 w 84785"/>
                <a:gd name="connsiteY2" fmla="*/ 57514 h 85034"/>
                <a:gd name="connsiteX3" fmla="*/ 27274 w 84785"/>
                <a:gd name="connsiteY3" fmla="*/ 2746 h 85034"/>
                <a:gd name="connsiteX4" fmla="*/ 81945 w 84785"/>
                <a:gd name="connsiteY4" fmla="*/ 27521 h 85034"/>
                <a:gd name="connsiteX5" fmla="*/ 81945 w 84785"/>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85" h="85034">
                  <a:moveTo>
                    <a:pt x="81993" y="27521"/>
                  </a:moveTo>
                  <a:cubicBezTo>
                    <a:pt x="90333" y="49467"/>
                    <a:pt x="79360" y="73998"/>
                    <a:pt x="57462" y="82288"/>
                  </a:cubicBezTo>
                  <a:cubicBezTo>
                    <a:pt x="35614" y="90579"/>
                    <a:pt x="11132" y="79460"/>
                    <a:pt x="2792" y="57514"/>
                  </a:cubicBezTo>
                  <a:cubicBezTo>
                    <a:pt x="-5547" y="35519"/>
                    <a:pt x="5426" y="11037"/>
                    <a:pt x="27274" y="2746"/>
                  </a:cubicBezTo>
                  <a:cubicBezTo>
                    <a:pt x="49172" y="-5545"/>
                    <a:pt x="73654"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50" name="Freeform: Shape 49">
              <a:extLst>
                <a:ext uri="{FF2B5EF4-FFF2-40B4-BE49-F238E27FC236}">
                  <a16:creationId xmlns:a16="http://schemas.microsoft.com/office/drawing/2014/main" id="{75473F74-EE51-E32F-D741-2F9E8D002F80}"/>
                </a:ext>
              </a:extLst>
            </p:cNvPr>
            <p:cNvSpPr/>
            <p:nvPr/>
          </p:nvSpPr>
          <p:spPr>
            <a:xfrm>
              <a:off x="5895510" y="2754249"/>
              <a:ext cx="91727" cy="92051"/>
            </a:xfrm>
            <a:custGeom>
              <a:avLst/>
              <a:gdLst>
                <a:gd name="connsiteX0" fmla="*/ 46037 w 91727"/>
                <a:gd name="connsiteY0" fmla="*/ 92003 h 92051"/>
                <a:gd name="connsiteX1" fmla="*/ 27115 w 91727"/>
                <a:gd name="connsiteY1" fmla="*/ 87907 h 92051"/>
                <a:gd name="connsiteX2" fmla="*/ 3023 w 91727"/>
                <a:gd name="connsiteY2" fmla="*/ 62205 h 92051"/>
                <a:gd name="connsiteX3" fmla="*/ 3998 w 91727"/>
                <a:gd name="connsiteY3" fmla="*/ 27043 h 92051"/>
                <a:gd name="connsiteX4" fmla="*/ 29504 w 91727"/>
                <a:gd name="connsiteY4" fmla="*/ 2951 h 92051"/>
                <a:gd name="connsiteX5" fmla="*/ 88710 w 91727"/>
                <a:gd name="connsiteY5" fmla="*/ 29774 h 92051"/>
                <a:gd name="connsiteX6" fmla="*/ 88710 w 91727"/>
                <a:gd name="connsiteY6" fmla="*/ 29774 h 92051"/>
                <a:gd name="connsiteX7" fmla="*/ 87686 w 91727"/>
                <a:gd name="connsiteY7" fmla="*/ 64985 h 92051"/>
                <a:gd name="connsiteX8" fmla="*/ 62131 w 91727"/>
                <a:gd name="connsiteY8" fmla="*/ 89077 h 92051"/>
                <a:gd name="connsiteX9" fmla="*/ 45940 w 91727"/>
                <a:gd name="connsiteY9" fmla="*/ 92052 h 92051"/>
                <a:gd name="connsiteX10" fmla="*/ 45696 w 91727"/>
                <a:gd name="connsiteY10" fmla="*/ 6950 h 92051"/>
                <a:gd name="connsiteX11" fmla="*/ 32040 w 91727"/>
                <a:gd name="connsiteY11" fmla="*/ 9437 h 92051"/>
                <a:gd name="connsiteX12" fmla="*/ 10436 w 91727"/>
                <a:gd name="connsiteY12" fmla="*/ 29823 h 92051"/>
                <a:gd name="connsiteX13" fmla="*/ 9607 w 91727"/>
                <a:gd name="connsiteY13" fmla="*/ 59669 h 92051"/>
                <a:gd name="connsiteX14" fmla="*/ 30041 w 91727"/>
                <a:gd name="connsiteY14" fmla="*/ 81469 h 92051"/>
                <a:gd name="connsiteX15" fmla="*/ 59790 w 91727"/>
                <a:gd name="connsiteY15" fmla="*/ 82444 h 92051"/>
                <a:gd name="connsiteX16" fmla="*/ 81395 w 91727"/>
                <a:gd name="connsiteY16" fmla="*/ 62059 h 92051"/>
                <a:gd name="connsiteX17" fmla="*/ 82273 w 91727"/>
                <a:gd name="connsiteY17" fmla="*/ 32213 h 92051"/>
                <a:gd name="connsiteX18" fmla="*/ 45744 w 91727"/>
                <a:gd name="connsiteY18" fmla="*/ 6950 h 9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27" h="92051">
                  <a:moveTo>
                    <a:pt x="46037" y="92003"/>
                  </a:moveTo>
                  <a:cubicBezTo>
                    <a:pt x="39600" y="92003"/>
                    <a:pt x="33162" y="90638"/>
                    <a:pt x="27115" y="87907"/>
                  </a:cubicBezTo>
                  <a:cubicBezTo>
                    <a:pt x="15947" y="82835"/>
                    <a:pt x="7363" y="73715"/>
                    <a:pt x="3023" y="62205"/>
                  </a:cubicBezTo>
                  <a:cubicBezTo>
                    <a:pt x="-1318" y="50696"/>
                    <a:pt x="-976" y="38211"/>
                    <a:pt x="3998" y="27043"/>
                  </a:cubicBezTo>
                  <a:cubicBezTo>
                    <a:pt x="9021" y="15826"/>
                    <a:pt x="18092" y="7292"/>
                    <a:pt x="29504" y="2951"/>
                  </a:cubicBezTo>
                  <a:cubicBezTo>
                    <a:pt x="53109" y="-5974"/>
                    <a:pt x="79688" y="6024"/>
                    <a:pt x="88710" y="29774"/>
                  </a:cubicBezTo>
                  <a:lnTo>
                    <a:pt x="88710" y="29774"/>
                  </a:lnTo>
                  <a:cubicBezTo>
                    <a:pt x="93050" y="41284"/>
                    <a:pt x="92709" y="53768"/>
                    <a:pt x="87686" y="64985"/>
                  </a:cubicBezTo>
                  <a:cubicBezTo>
                    <a:pt x="82663" y="76202"/>
                    <a:pt x="73592" y="84737"/>
                    <a:pt x="62131" y="89077"/>
                  </a:cubicBezTo>
                  <a:cubicBezTo>
                    <a:pt x="56864" y="91077"/>
                    <a:pt x="51402" y="92052"/>
                    <a:pt x="45940" y="92052"/>
                  </a:cubicBezTo>
                  <a:close/>
                  <a:moveTo>
                    <a:pt x="45696" y="6950"/>
                  </a:moveTo>
                  <a:cubicBezTo>
                    <a:pt x="41160" y="6950"/>
                    <a:pt x="36527" y="7730"/>
                    <a:pt x="32040" y="9437"/>
                  </a:cubicBezTo>
                  <a:cubicBezTo>
                    <a:pt x="22335" y="13095"/>
                    <a:pt x="14679" y="20362"/>
                    <a:pt x="10436" y="29823"/>
                  </a:cubicBezTo>
                  <a:cubicBezTo>
                    <a:pt x="6193" y="39333"/>
                    <a:pt x="5900" y="49916"/>
                    <a:pt x="9607" y="59669"/>
                  </a:cubicBezTo>
                  <a:cubicBezTo>
                    <a:pt x="13313" y="69423"/>
                    <a:pt x="20580" y="77177"/>
                    <a:pt x="30041" y="81469"/>
                  </a:cubicBezTo>
                  <a:cubicBezTo>
                    <a:pt x="39502" y="85761"/>
                    <a:pt x="50085" y="86102"/>
                    <a:pt x="59790" y="82444"/>
                  </a:cubicBezTo>
                  <a:cubicBezTo>
                    <a:pt x="69495" y="78787"/>
                    <a:pt x="77152" y="71520"/>
                    <a:pt x="81395" y="62059"/>
                  </a:cubicBezTo>
                  <a:cubicBezTo>
                    <a:pt x="85638" y="52549"/>
                    <a:pt x="85930" y="41966"/>
                    <a:pt x="82273" y="32213"/>
                  </a:cubicBezTo>
                  <a:cubicBezTo>
                    <a:pt x="76371" y="16606"/>
                    <a:pt x="61448" y="6950"/>
                    <a:pt x="45744" y="6950"/>
                  </a:cubicBezTo>
                  <a:close/>
                </a:path>
              </a:pathLst>
            </a:custGeom>
            <a:solidFill>
              <a:srgbClr val="113F4E"/>
            </a:solidFill>
            <a:ln w="4874" cap="flat">
              <a:noFill/>
              <a:prstDash val="solid"/>
              <a:miter/>
            </a:ln>
          </p:spPr>
          <p:txBody>
            <a:bodyPr rtlCol="1" anchor="ctr"/>
            <a:lstStyle/>
            <a:p>
              <a:endParaRPr lang="fa-IR"/>
            </a:p>
          </p:txBody>
        </p:sp>
        <p:sp>
          <p:nvSpPr>
            <p:cNvPr id="51" name="Freeform: Shape 50">
              <a:extLst>
                <a:ext uri="{FF2B5EF4-FFF2-40B4-BE49-F238E27FC236}">
                  <a16:creationId xmlns:a16="http://schemas.microsoft.com/office/drawing/2014/main" id="{1859B0C0-47A4-A45B-E4A9-F5BECE2F594C}"/>
                </a:ext>
              </a:extLst>
            </p:cNvPr>
            <p:cNvSpPr/>
            <p:nvPr/>
          </p:nvSpPr>
          <p:spPr>
            <a:xfrm>
              <a:off x="5911156" y="2789534"/>
              <a:ext cx="55556" cy="37552"/>
            </a:xfrm>
            <a:custGeom>
              <a:avLst/>
              <a:gdLst>
                <a:gd name="connsiteX0" fmla="*/ 25710 w 55556"/>
                <a:gd name="connsiteY0" fmla="*/ 37552 h 37552"/>
                <a:gd name="connsiteX1" fmla="*/ 14054 w 55556"/>
                <a:gd name="connsiteY1" fmla="*/ 34675 h 37552"/>
                <a:gd name="connsiteX2" fmla="*/ 9 w 55556"/>
                <a:gd name="connsiteY2" fmla="*/ 0 h 37552"/>
                <a:gd name="connsiteX3" fmla="*/ 7373 w 55556"/>
                <a:gd name="connsiteY3" fmla="*/ 98 h 37552"/>
                <a:gd name="connsiteX4" fmla="*/ 17663 w 55556"/>
                <a:gd name="connsiteY4" fmla="*/ 28286 h 37552"/>
                <a:gd name="connsiteX5" fmla="*/ 51655 w 55556"/>
                <a:gd name="connsiteY5" fmla="*/ 20483 h 37552"/>
                <a:gd name="connsiteX6" fmla="*/ 55557 w 55556"/>
                <a:gd name="connsiteY6" fmla="*/ 26677 h 37552"/>
                <a:gd name="connsiteX7" fmla="*/ 25710 w 55556"/>
                <a:gd name="connsiteY7" fmla="*/ 37552 h 3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552">
                  <a:moveTo>
                    <a:pt x="25710" y="37552"/>
                  </a:moveTo>
                  <a:cubicBezTo>
                    <a:pt x="21418" y="37552"/>
                    <a:pt x="17517" y="36577"/>
                    <a:pt x="14054" y="34675"/>
                  </a:cubicBezTo>
                  <a:cubicBezTo>
                    <a:pt x="4642" y="29408"/>
                    <a:pt x="-235" y="17411"/>
                    <a:pt x="9" y="0"/>
                  </a:cubicBezTo>
                  <a:lnTo>
                    <a:pt x="7373" y="98"/>
                  </a:lnTo>
                  <a:cubicBezTo>
                    <a:pt x="7178" y="14436"/>
                    <a:pt x="10835" y="24433"/>
                    <a:pt x="17663" y="28286"/>
                  </a:cubicBezTo>
                  <a:cubicBezTo>
                    <a:pt x="25174" y="32480"/>
                    <a:pt x="36927" y="29798"/>
                    <a:pt x="51655" y="20483"/>
                  </a:cubicBezTo>
                  <a:lnTo>
                    <a:pt x="55557" y="26677"/>
                  </a:lnTo>
                  <a:cubicBezTo>
                    <a:pt x="44096" y="33943"/>
                    <a:pt x="34098" y="37552"/>
                    <a:pt x="25710" y="37552"/>
                  </a:cubicBezTo>
                  <a:close/>
                </a:path>
              </a:pathLst>
            </a:custGeom>
            <a:solidFill>
              <a:srgbClr val="113F4E"/>
            </a:solidFill>
            <a:ln w="4874" cap="flat">
              <a:noFill/>
              <a:prstDash val="solid"/>
              <a:miter/>
            </a:ln>
          </p:spPr>
          <p:txBody>
            <a:bodyPr rtlCol="1" anchor="ctr"/>
            <a:lstStyle/>
            <a:p>
              <a:endParaRPr lang="fa-IR"/>
            </a:p>
          </p:txBody>
        </p:sp>
        <p:sp>
          <p:nvSpPr>
            <p:cNvPr id="52" name="Freeform: Shape 51">
              <a:extLst>
                <a:ext uri="{FF2B5EF4-FFF2-40B4-BE49-F238E27FC236}">
                  <a16:creationId xmlns:a16="http://schemas.microsoft.com/office/drawing/2014/main" id="{EE5765EC-9E83-7B8C-3DE3-0CB23B34A663}"/>
                </a:ext>
              </a:extLst>
            </p:cNvPr>
            <p:cNvSpPr/>
            <p:nvPr/>
          </p:nvSpPr>
          <p:spPr>
            <a:xfrm>
              <a:off x="5821913" y="2732234"/>
              <a:ext cx="84720" cy="85094"/>
            </a:xfrm>
            <a:custGeom>
              <a:avLst/>
              <a:gdLst>
                <a:gd name="connsiteX0" fmla="*/ 83643 w 84720"/>
                <a:gd name="connsiteY0" fmla="*/ 33159 h 85094"/>
                <a:gd name="connsiteX1" fmla="*/ 51846 w 84720"/>
                <a:gd name="connsiteY1" fmla="*/ 84025 h 85094"/>
                <a:gd name="connsiteX2" fmla="*/ 1077 w 84720"/>
                <a:gd name="connsiteY2" fmla="*/ 51935 h 85094"/>
                <a:gd name="connsiteX3" fmla="*/ 32875 w 84720"/>
                <a:gd name="connsiteY3" fmla="*/ 1069 h 85094"/>
                <a:gd name="connsiteX4" fmla="*/ 83595 w 84720"/>
                <a:gd name="connsiteY4" fmla="*/ 33159 h 85094"/>
                <a:gd name="connsiteX5" fmla="*/ 83595 w 84720"/>
                <a:gd name="connsiteY5" fmla="*/ 33159 h 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94">
                  <a:moveTo>
                    <a:pt x="83643" y="33159"/>
                  </a:moveTo>
                  <a:cubicBezTo>
                    <a:pt x="88862" y="56081"/>
                    <a:pt x="74621" y="78856"/>
                    <a:pt x="51846" y="84025"/>
                  </a:cubicBezTo>
                  <a:cubicBezTo>
                    <a:pt x="29022" y="89244"/>
                    <a:pt x="6345" y="74857"/>
                    <a:pt x="1077" y="51935"/>
                  </a:cubicBezTo>
                  <a:cubicBezTo>
                    <a:pt x="-4141" y="29014"/>
                    <a:pt x="10100" y="6239"/>
                    <a:pt x="32875" y="1069"/>
                  </a:cubicBezTo>
                  <a:cubicBezTo>
                    <a:pt x="55650" y="-4149"/>
                    <a:pt x="78376" y="10238"/>
                    <a:pt x="83595" y="33159"/>
                  </a:cubicBezTo>
                  <a:lnTo>
                    <a:pt x="83595" y="33159"/>
                  </a:lnTo>
                  <a:close/>
                </a:path>
              </a:pathLst>
            </a:custGeom>
            <a:solidFill>
              <a:srgbClr val="FFFFFF"/>
            </a:solidFill>
            <a:ln w="4874" cap="flat">
              <a:noFill/>
              <a:prstDash val="solid"/>
              <a:miter/>
            </a:ln>
          </p:spPr>
          <p:txBody>
            <a:bodyPr rtlCol="1" anchor="ctr"/>
            <a:lstStyle/>
            <a:p>
              <a:endParaRPr lang="fa-IR"/>
            </a:p>
          </p:txBody>
        </p:sp>
        <p:sp>
          <p:nvSpPr>
            <p:cNvPr id="53" name="Freeform: Shape 52">
              <a:extLst>
                <a:ext uri="{FF2B5EF4-FFF2-40B4-BE49-F238E27FC236}">
                  <a16:creationId xmlns:a16="http://schemas.microsoft.com/office/drawing/2014/main" id="{F7DE83FB-2658-7659-A44F-E625217E21F9}"/>
                </a:ext>
              </a:extLst>
            </p:cNvPr>
            <p:cNvSpPr/>
            <p:nvPr/>
          </p:nvSpPr>
          <p:spPr>
            <a:xfrm>
              <a:off x="5818399" y="2728746"/>
              <a:ext cx="91739" cy="92098"/>
            </a:xfrm>
            <a:custGeom>
              <a:avLst/>
              <a:gdLst>
                <a:gd name="connsiteX0" fmla="*/ 45899 w 91739"/>
                <a:gd name="connsiteY0" fmla="*/ 92098 h 92098"/>
                <a:gd name="connsiteX1" fmla="*/ 21514 w 91739"/>
                <a:gd name="connsiteY1" fmla="*/ 84978 h 92098"/>
                <a:gd name="connsiteX2" fmla="*/ 1177 w 91739"/>
                <a:gd name="connsiteY2" fmla="*/ 56204 h 92098"/>
                <a:gd name="connsiteX3" fmla="*/ 7030 w 91739"/>
                <a:gd name="connsiteY3" fmla="*/ 21481 h 92098"/>
                <a:gd name="connsiteX4" fmla="*/ 35657 w 91739"/>
                <a:gd name="connsiteY4" fmla="*/ 1144 h 92098"/>
                <a:gd name="connsiteX5" fmla="*/ 90571 w 91739"/>
                <a:gd name="connsiteY5" fmla="*/ 35868 h 92098"/>
                <a:gd name="connsiteX6" fmla="*/ 90571 w 91739"/>
                <a:gd name="connsiteY6" fmla="*/ 35868 h 92098"/>
                <a:gd name="connsiteX7" fmla="*/ 84719 w 91739"/>
                <a:gd name="connsiteY7" fmla="*/ 70591 h 92098"/>
                <a:gd name="connsiteX8" fmla="*/ 56140 w 91739"/>
                <a:gd name="connsiteY8" fmla="*/ 90928 h 92098"/>
                <a:gd name="connsiteX9" fmla="*/ 45899 w 91739"/>
                <a:gd name="connsiteY9" fmla="*/ 92098 h 92098"/>
                <a:gd name="connsiteX10" fmla="*/ 45801 w 91739"/>
                <a:gd name="connsiteY10" fmla="*/ 6996 h 92098"/>
                <a:gd name="connsiteX11" fmla="*/ 37218 w 91739"/>
                <a:gd name="connsiteY11" fmla="*/ 7972 h 92098"/>
                <a:gd name="connsiteX12" fmla="*/ 12979 w 91739"/>
                <a:gd name="connsiteY12" fmla="*/ 25236 h 92098"/>
                <a:gd name="connsiteX13" fmla="*/ 8054 w 91739"/>
                <a:gd name="connsiteY13" fmla="*/ 54692 h 92098"/>
                <a:gd name="connsiteX14" fmla="*/ 25318 w 91739"/>
                <a:gd name="connsiteY14" fmla="*/ 79077 h 92098"/>
                <a:gd name="connsiteX15" fmla="*/ 54628 w 91739"/>
                <a:gd name="connsiteY15" fmla="*/ 84100 h 92098"/>
                <a:gd name="connsiteX16" fmla="*/ 78866 w 91739"/>
                <a:gd name="connsiteY16" fmla="*/ 66836 h 92098"/>
                <a:gd name="connsiteX17" fmla="*/ 83841 w 91739"/>
                <a:gd name="connsiteY17" fmla="*/ 37379 h 92098"/>
                <a:gd name="connsiteX18" fmla="*/ 45850 w 91739"/>
                <a:gd name="connsiteY18" fmla="*/ 6948 h 9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39" h="92098">
                  <a:moveTo>
                    <a:pt x="45899" y="92098"/>
                  </a:moveTo>
                  <a:cubicBezTo>
                    <a:pt x="37364" y="92098"/>
                    <a:pt x="28927" y="89660"/>
                    <a:pt x="21514" y="84978"/>
                  </a:cubicBezTo>
                  <a:cubicBezTo>
                    <a:pt x="11126" y="78443"/>
                    <a:pt x="3908" y="68201"/>
                    <a:pt x="1177" y="56204"/>
                  </a:cubicBezTo>
                  <a:cubicBezTo>
                    <a:pt x="-1554" y="44207"/>
                    <a:pt x="495" y="31917"/>
                    <a:pt x="7030" y="21481"/>
                  </a:cubicBezTo>
                  <a:cubicBezTo>
                    <a:pt x="13516" y="11093"/>
                    <a:pt x="23709" y="3875"/>
                    <a:pt x="35657" y="1144"/>
                  </a:cubicBezTo>
                  <a:cubicBezTo>
                    <a:pt x="60285" y="-4464"/>
                    <a:pt x="84914" y="11093"/>
                    <a:pt x="90571" y="35868"/>
                  </a:cubicBezTo>
                  <a:lnTo>
                    <a:pt x="90571" y="35868"/>
                  </a:lnTo>
                  <a:cubicBezTo>
                    <a:pt x="93302" y="47865"/>
                    <a:pt x="91205" y="60203"/>
                    <a:pt x="84719" y="70591"/>
                  </a:cubicBezTo>
                  <a:cubicBezTo>
                    <a:pt x="78232" y="80979"/>
                    <a:pt x="68040" y="88245"/>
                    <a:pt x="56140" y="90928"/>
                  </a:cubicBezTo>
                  <a:cubicBezTo>
                    <a:pt x="52726" y="91708"/>
                    <a:pt x="49312" y="92098"/>
                    <a:pt x="45899" y="92098"/>
                  </a:cubicBezTo>
                  <a:close/>
                  <a:moveTo>
                    <a:pt x="45801" y="6996"/>
                  </a:moveTo>
                  <a:cubicBezTo>
                    <a:pt x="42972" y="6996"/>
                    <a:pt x="40095" y="7289"/>
                    <a:pt x="37218" y="7972"/>
                  </a:cubicBezTo>
                  <a:cubicBezTo>
                    <a:pt x="27122" y="10264"/>
                    <a:pt x="18490" y="16409"/>
                    <a:pt x="12979" y="25236"/>
                  </a:cubicBezTo>
                  <a:cubicBezTo>
                    <a:pt x="7469" y="34063"/>
                    <a:pt x="5713" y="44500"/>
                    <a:pt x="8054" y="54692"/>
                  </a:cubicBezTo>
                  <a:cubicBezTo>
                    <a:pt x="10395" y="64885"/>
                    <a:pt x="16491" y="73517"/>
                    <a:pt x="25318" y="79077"/>
                  </a:cubicBezTo>
                  <a:cubicBezTo>
                    <a:pt x="34096" y="84636"/>
                    <a:pt x="44533" y="86441"/>
                    <a:pt x="54628" y="84100"/>
                  </a:cubicBezTo>
                  <a:cubicBezTo>
                    <a:pt x="64723" y="81808"/>
                    <a:pt x="73356" y="75663"/>
                    <a:pt x="78866" y="66836"/>
                  </a:cubicBezTo>
                  <a:cubicBezTo>
                    <a:pt x="84377" y="58009"/>
                    <a:pt x="86133" y="47572"/>
                    <a:pt x="83841" y="37379"/>
                  </a:cubicBezTo>
                  <a:cubicBezTo>
                    <a:pt x="79695" y="19286"/>
                    <a:pt x="63602" y="6948"/>
                    <a:pt x="45850" y="6948"/>
                  </a:cubicBezTo>
                  <a:close/>
                </a:path>
              </a:pathLst>
            </a:custGeom>
            <a:solidFill>
              <a:srgbClr val="113F4E"/>
            </a:solidFill>
            <a:ln w="4874" cap="flat">
              <a:noFill/>
              <a:prstDash val="solid"/>
              <a:miter/>
            </a:ln>
          </p:spPr>
          <p:txBody>
            <a:bodyPr rtlCol="1" anchor="ctr"/>
            <a:lstStyle/>
            <a:p>
              <a:endParaRPr lang="fa-IR"/>
            </a:p>
          </p:txBody>
        </p:sp>
        <p:sp>
          <p:nvSpPr>
            <p:cNvPr id="54" name="Freeform: Shape 53">
              <a:extLst>
                <a:ext uri="{FF2B5EF4-FFF2-40B4-BE49-F238E27FC236}">
                  <a16:creationId xmlns:a16="http://schemas.microsoft.com/office/drawing/2014/main" id="{54AFDBFE-AEAB-A847-CBCE-D62FC4C5F39B}"/>
                </a:ext>
              </a:extLst>
            </p:cNvPr>
            <p:cNvSpPr/>
            <p:nvPr/>
          </p:nvSpPr>
          <p:spPr>
            <a:xfrm>
              <a:off x="5834909" y="2760029"/>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89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292" y="35650"/>
                    <a:pt x="33338" y="34577"/>
                    <a:pt x="49188" y="27408"/>
                  </a:cubicBezTo>
                  <a:lnTo>
                    <a:pt x="52212" y="34089"/>
                  </a:lnTo>
                  <a:cubicBezTo>
                    <a:pt x="41970" y="38722"/>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55" name="Freeform: Shape 54">
              <a:extLst>
                <a:ext uri="{FF2B5EF4-FFF2-40B4-BE49-F238E27FC236}">
                  <a16:creationId xmlns:a16="http://schemas.microsoft.com/office/drawing/2014/main" id="{EC3D4872-A0D7-8FD2-FB3C-13742C6769DA}"/>
                </a:ext>
              </a:extLst>
            </p:cNvPr>
            <p:cNvSpPr/>
            <p:nvPr/>
          </p:nvSpPr>
          <p:spPr>
            <a:xfrm>
              <a:off x="5748174" y="2696682"/>
              <a:ext cx="84720" cy="85094"/>
            </a:xfrm>
            <a:custGeom>
              <a:avLst/>
              <a:gdLst>
                <a:gd name="connsiteX0" fmla="*/ 83643 w 84720"/>
                <a:gd name="connsiteY0" fmla="*/ 33159 h 85094"/>
                <a:gd name="connsiteX1" fmla="*/ 51846 w 84720"/>
                <a:gd name="connsiteY1" fmla="*/ 84025 h 85094"/>
                <a:gd name="connsiteX2" fmla="*/ 1077 w 84720"/>
                <a:gd name="connsiteY2" fmla="*/ 51935 h 85094"/>
                <a:gd name="connsiteX3" fmla="*/ 32875 w 84720"/>
                <a:gd name="connsiteY3" fmla="*/ 1069 h 85094"/>
                <a:gd name="connsiteX4" fmla="*/ 83643 w 84720"/>
                <a:gd name="connsiteY4" fmla="*/ 33159 h 85094"/>
                <a:gd name="connsiteX5" fmla="*/ 83643 w 84720"/>
                <a:gd name="connsiteY5" fmla="*/ 33159 h 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94">
                  <a:moveTo>
                    <a:pt x="83643" y="33159"/>
                  </a:moveTo>
                  <a:cubicBezTo>
                    <a:pt x="88862" y="56081"/>
                    <a:pt x="74621" y="78856"/>
                    <a:pt x="51846" y="84025"/>
                  </a:cubicBezTo>
                  <a:cubicBezTo>
                    <a:pt x="29022" y="89244"/>
                    <a:pt x="6345" y="74857"/>
                    <a:pt x="1077" y="51935"/>
                  </a:cubicBezTo>
                  <a:cubicBezTo>
                    <a:pt x="-4141" y="29014"/>
                    <a:pt x="10100" y="6239"/>
                    <a:pt x="32875" y="1069"/>
                  </a:cubicBezTo>
                  <a:cubicBezTo>
                    <a:pt x="55650" y="-4149"/>
                    <a:pt x="78376" y="10238"/>
                    <a:pt x="83643" y="33159"/>
                  </a:cubicBezTo>
                  <a:lnTo>
                    <a:pt x="83643" y="33159"/>
                  </a:lnTo>
                  <a:close/>
                </a:path>
              </a:pathLst>
            </a:custGeom>
            <a:solidFill>
              <a:srgbClr val="FFFFFF"/>
            </a:solidFill>
            <a:ln w="4874" cap="flat">
              <a:noFill/>
              <a:prstDash val="solid"/>
              <a:miter/>
            </a:ln>
          </p:spPr>
          <p:txBody>
            <a:bodyPr rtlCol="1" anchor="ctr"/>
            <a:lstStyle/>
            <a:p>
              <a:endParaRPr lang="fa-IR"/>
            </a:p>
          </p:txBody>
        </p:sp>
        <p:sp>
          <p:nvSpPr>
            <p:cNvPr id="56" name="Freeform: Shape 55">
              <a:extLst>
                <a:ext uri="{FF2B5EF4-FFF2-40B4-BE49-F238E27FC236}">
                  <a16:creationId xmlns:a16="http://schemas.microsoft.com/office/drawing/2014/main" id="{B390E56A-105D-7293-C215-20BCFA1BADBC}"/>
                </a:ext>
              </a:extLst>
            </p:cNvPr>
            <p:cNvSpPr/>
            <p:nvPr/>
          </p:nvSpPr>
          <p:spPr>
            <a:xfrm>
              <a:off x="5744660" y="2693228"/>
              <a:ext cx="91788" cy="92063"/>
            </a:xfrm>
            <a:custGeom>
              <a:avLst/>
              <a:gdLst>
                <a:gd name="connsiteX0" fmla="*/ 45947 w 91788"/>
                <a:gd name="connsiteY0" fmla="*/ 92063 h 92063"/>
                <a:gd name="connsiteX1" fmla="*/ 1177 w 91788"/>
                <a:gd name="connsiteY1" fmla="*/ 56218 h 92063"/>
                <a:gd name="connsiteX2" fmla="*/ 7030 w 91788"/>
                <a:gd name="connsiteY2" fmla="*/ 21495 h 92063"/>
                <a:gd name="connsiteX3" fmla="*/ 35657 w 91788"/>
                <a:gd name="connsiteY3" fmla="*/ 1158 h 92063"/>
                <a:gd name="connsiteX4" fmla="*/ 70283 w 91788"/>
                <a:gd name="connsiteY4" fmla="*/ 7108 h 92063"/>
                <a:gd name="connsiteX5" fmla="*/ 90620 w 91788"/>
                <a:gd name="connsiteY5" fmla="*/ 35881 h 92063"/>
                <a:gd name="connsiteX6" fmla="*/ 84767 w 91788"/>
                <a:gd name="connsiteY6" fmla="*/ 70605 h 92063"/>
                <a:gd name="connsiteX7" fmla="*/ 56189 w 91788"/>
                <a:gd name="connsiteY7" fmla="*/ 90942 h 92063"/>
                <a:gd name="connsiteX8" fmla="*/ 46045 w 91788"/>
                <a:gd name="connsiteY8" fmla="*/ 92063 h 92063"/>
                <a:gd name="connsiteX9" fmla="*/ 45850 w 91788"/>
                <a:gd name="connsiteY9" fmla="*/ 6961 h 92063"/>
                <a:gd name="connsiteX10" fmla="*/ 37169 w 91788"/>
                <a:gd name="connsiteY10" fmla="*/ 7937 h 92063"/>
                <a:gd name="connsiteX11" fmla="*/ 12931 w 91788"/>
                <a:gd name="connsiteY11" fmla="*/ 25201 h 92063"/>
                <a:gd name="connsiteX12" fmla="*/ 8005 w 91788"/>
                <a:gd name="connsiteY12" fmla="*/ 54658 h 92063"/>
                <a:gd name="connsiteX13" fmla="*/ 54579 w 91788"/>
                <a:gd name="connsiteY13" fmla="*/ 84114 h 92063"/>
                <a:gd name="connsiteX14" fmla="*/ 78818 w 91788"/>
                <a:gd name="connsiteY14" fmla="*/ 66850 h 92063"/>
                <a:gd name="connsiteX15" fmla="*/ 83792 w 91788"/>
                <a:gd name="connsiteY15" fmla="*/ 37393 h 92063"/>
                <a:gd name="connsiteX16" fmla="*/ 83792 w 91788"/>
                <a:gd name="connsiteY16" fmla="*/ 37393 h 92063"/>
                <a:gd name="connsiteX17" fmla="*/ 66528 w 91788"/>
                <a:gd name="connsiteY17" fmla="*/ 13009 h 92063"/>
                <a:gd name="connsiteX18" fmla="*/ 45899 w 91788"/>
                <a:gd name="connsiteY18" fmla="*/ 6961 h 9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88" h="92063">
                  <a:moveTo>
                    <a:pt x="45947" y="92063"/>
                  </a:moveTo>
                  <a:cubicBezTo>
                    <a:pt x="25025" y="92063"/>
                    <a:pt x="6005" y="77530"/>
                    <a:pt x="1177" y="56218"/>
                  </a:cubicBezTo>
                  <a:cubicBezTo>
                    <a:pt x="-1554" y="44221"/>
                    <a:pt x="495" y="31931"/>
                    <a:pt x="7030" y="21495"/>
                  </a:cubicBezTo>
                  <a:cubicBezTo>
                    <a:pt x="13516" y="11107"/>
                    <a:pt x="23709" y="3889"/>
                    <a:pt x="35657" y="1158"/>
                  </a:cubicBezTo>
                  <a:cubicBezTo>
                    <a:pt x="47605" y="-1573"/>
                    <a:pt x="59895" y="573"/>
                    <a:pt x="70283" y="7108"/>
                  </a:cubicBezTo>
                  <a:cubicBezTo>
                    <a:pt x="80671" y="13643"/>
                    <a:pt x="87889" y="23884"/>
                    <a:pt x="90620" y="35881"/>
                  </a:cubicBezTo>
                  <a:cubicBezTo>
                    <a:pt x="93351" y="47879"/>
                    <a:pt x="91254" y="60168"/>
                    <a:pt x="84767" y="70605"/>
                  </a:cubicBezTo>
                  <a:cubicBezTo>
                    <a:pt x="78281" y="80993"/>
                    <a:pt x="68088" y="88259"/>
                    <a:pt x="56189" y="90942"/>
                  </a:cubicBezTo>
                  <a:cubicBezTo>
                    <a:pt x="52775" y="91722"/>
                    <a:pt x="49410" y="92063"/>
                    <a:pt x="46045" y="92063"/>
                  </a:cubicBezTo>
                  <a:close/>
                  <a:moveTo>
                    <a:pt x="45850" y="6961"/>
                  </a:moveTo>
                  <a:cubicBezTo>
                    <a:pt x="42972" y="6961"/>
                    <a:pt x="40046" y="7303"/>
                    <a:pt x="37169" y="7937"/>
                  </a:cubicBezTo>
                  <a:cubicBezTo>
                    <a:pt x="27074" y="10229"/>
                    <a:pt x="18442" y="16374"/>
                    <a:pt x="12931" y="25201"/>
                  </a:cubicBezTo>
                  <a:cubicBezTo>
                    <a:pt x="7420" y="34028"/>
                    <a:pt x="5664" y="44465"/>
                    <a:pt x="8005" y="54658"/>
                  </a:cubicBezTo>
                  <a:cubicBezTo>
                    <a:pt x="12784" y="75628"/>
                    <a:pt x="33658" y="88845"/>
                    <a:pt x="54579" y="84114"/>
                  </a:cubicBezTo>
                  <a:cubicBezTo>
                    <a:pt x="64675" y="81822"/>
                    <a:pt x="73307" y="75677"/>
                    <a:pt x="78818" y="66850"/>
                  </a:cubicBezTo>
                  <a:cubicBezTo>
                    <a:pt x="84329" y="58023"/>
                    <a:pt x="86084" y="47586"/>
                    <a:pt x="83792" y="37393"/>
                  </a:cubicBezTo>
                  <a:lnTo>
                    <a:pt x="83792" y="37393"/>
                  </a:lnTo>
                  <a:cubicBezTo>
                    <a:pt x="81451" y="27201"/>
                    <a:pt x="75355" y="18568"/>
                    <a:pt x="66528" y="13009"/>
                  </a:cubicBezTo>
                  <a:cubicBezTo>
                    <a:pt x="60237" y="9010"/>
                    <a:pt x="53116" y="6961"/>
                    <a:pt x="45899" y="6961"/>
                  </a:cubicBezTo>
                  <a:close/>
                </a:path>
              </a:pathLst>
            </a:custGeom>
            <a:solidFill>
              <a:srgbClr val="113F4E"/>
            </a:solidFill>
            <a:ln w="4874" cap="flat">
              <a:noFill/>
              <a:prstDash val="solid"/>
              <a:miter/>
            </a:ln>
          </p:spPr>
          <p:txBody>
            <a:bodyPr rtlCol="1" anchor="ctr"/>
            <a:lstStyle/>
            <a:p>
              <a:endParaRPr lang="fa-IR"/>
            </a:p>
          </p:txBody>
        </p:sp>
        <p:sp>
          <p:nvSpPr>
            <p:cNvPr id="57" name="Freeform: Shape 56">
              <a:extLst>
                <a:ext uri="{FF2B5EF4-FFF2-40B4-BE49-F238E27FC236}">
                  <a16:creationId xmlns:a16="http://schemas.microsoft.com/office/drawing/2014/main" id="{88B92BC7-F4DC-31F7-38A4-9C737B981471}"/>
                </a:ext>
              </a:extLst>
            </p:cNvPr>
            <p:cNvSpPr/>
            <p:nvPr/>
          </p:nvSpPr>
          <p:spPr>
            <a:xfrm>
              <a:off x="5761171" y="2724476"/>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90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341" y="35650"/>
                    <a:pt x="33338" y="34577"/>
                    <a:pt x="49188" y="27408"/>
                  </a:cubicBezTo>
                  <a:lnTo>
                    <a:pt x="52212" y="34090"/>
                  </a:lnTo>
                  <a:cubicBezTo>
                    <a:pt x="41970" y="38723"/>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58" name="Freeform: Shape 57">
              <a:extLst>
                <a:ext uri="{FF2B5EF4-FFF2-40B4-BE49-F238E27FC236}">
                  <a16:creationId xmlns:a16="http://schemas.microsoft.com/office/drawing/2014/main" id="{338CBB6E-7481-C144-7F67-8F0BFCE88C4F}"/>
                </a:ext>
              </a:extLst>
            </p:cNvPr>
            <p:cNvSpPr/>
            <p:nvPr/>
          </p:nvSpPr>
          <p:spPr>
            <a:xfrm>
              <a:off x="5681653" y="2648952"/>
              <a:ext cx="84720" cy="85079"/>
            </a:xfrm>
            <a:custGeom>
              <a:avLst/>
              <a:gdLst>
                <a:gd name="connsiteX0" fmla="*/ 83643 w 84720"/>
                <a:gd name="connsiteY0" fmla="*/ 33144 h 85079"/>
                <a:gd name="connsiteX1" fmla="*/ 51846 w 84720"/>
                <a:gd name="connsiteY1" fmla="*/ 84010 h 85079"/>
                <a:gd name="connsiteX2" fmla="*/ 1077 w 84720"/>
                <a:gd name="connsiteY2" fmla="*/ 51920 h 85079"/>
                <a:gd name="connsiteX3" fmla="*/ 32924 w 84720"/>
                <a:gd name="connsiteY3" fmla="*/ 1054 h 85079"/>
                <a:gd name="connsiteX4" fmla="*/ 83643 w 84720"/>
                <a:gd name="connsiteY4" fmla="*/ 33144 h 85079"/>
                <a:gd name="connsiteX5" fmla="*/ 83643 w 84720"/>
                <a:gd name="connsiteY5" fmla="*/ 33144 h 85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79">
                  <a:moveTo>
                    <a:pt x="83643" y="33144"/>
                  </a:moveTo>
                  <a:cubicBezTo>
                    <a:pt x="88862" y="56066"/>
                    <a:pt x="74621" y="78841"/>
                    <a:pt x="51846" y="84010"/>
                  </a:cubicBezTo>
                  <a:cubicBezTo>
                    <a:pt x="29022" y="89229"/>
                    <a:pt x="6344" y="74842"/>
                    <a:pt x="1077" y="51920"/>
                  </a:cubicBezTo>
                  <a:cubicBezTo>
                    <a:pt x="-4141" y="28999"/>
                    <a:pt x="10100" y="6224"/>
                    <a:pt x="32924" y="1054"/>
                  </a:cubicBezTo>
                  <a:cubicBezTo>
                    <a:pt x="55699" y="-4115"/>
                    <a:pt x="78425" y="10223"/>
                    <a:pt x="83643" y="33144"/>
                  </a:cubicBezTo>
                  <a:lnTo>
                    <a:pt x="83643" y="33144"/>
                  </a:lnTo>
                  <a:close/>
                </a:path>
              </a:pathLst>
            </a:custGeom>
            <a:solidFill>
              <a:srgbClr val="FFFFFF"/>
            </a:solidFill>
            <a:ln w="4874" cap="flat">
              <a:noFill/>
              <a:prstDash val="solid"/>
              <a:miter/>
            </a:ln>
          </p:spPr>
          <p:txBody>
            <a:bodyPr rtlCol="1" anchor="ctr"/>
            <a:lstStyle/>
            <a:p>
              <a:endParaRPr lang="fa-IR"/>
            </a:p>
          </p:txBody>
        </p:sp>
        <p:sp>
          <p:nvSpPr>
            <p:cNvPr id="59" name="Freeform: Shape 58">
              <a:extLst>
                <a:ext uri="{FF2B5EF4-FFF2-40B4-BE49-F238E27FC236}">
                  <a16:creationId xmlns:a16="http://schemas.microsoft.com/office/drawing/2014/main" id="{8723473D-4678-84EA-859C-49D5CFAD3650}"/>
                </a:ext>
              </a:extLst>
            </p:cNvPr>
            <p:cNvSpPr/>
            <p:nvPr/>
          </p:nvSpPr>
          <p:spPr>
            <a:xfrm>
              <a:off x="5678148" y="2645497"/>
              <a:ext cx="91729" cy="92049"/>
            </a:xfrm>
            <a:custGeom>
              <a:avLst/>
              <a:gdLst>
                <a:gd name="connsiteX0" fmla="*/ 45987 w 91729"/>
                <a:gd name="connsiteY0" fmla="*/ 92049 h 92049"/>
                <a:gd name="connsiteX1" fmla="*/ 1169 w 91729"/>
                <a:gd name="connsiteY1" fmla="*/ 56204 h 92049"/>
                <a:gd name="connsiteX2" fmla="*/ 7021 w 91729"/>
                <a:gd name="connsiteY2" fmla="*/ 21481 h 92049"/>
                <a:gd name="connsiteX3" fmla="*/ 35648 w 91729"/>
                <a:gd name="connsiteY3" fmla="*/ 1144 h 92049"/>
                <a:gd name="connsiteX4" fmla="*/ 90562 w 91729"/>
                <a:gd name="connsiteY4" fmla="*/ 35868 h 92049"/>
                <a:gd name="connsiteX5" fmla="*/ 90562 w 91729"/>
                <a:gd name="connsiteY5" fmla="*/ 35868 h 92049"/>
                <a:gd name="connsiteX6" fmla="*/ 56131 w 91729"/>
                <a:gd name="connsiteY6" fmla="*/ 90928 h 92049"/>
                <a:gd name="connsiteX7" fmla="*/ 45987 w 91729"/>
                <a:gd name="connsiteY7" fmla="*/ 92049 h 92049"/>
                <a:gd name="connsiteX8" fmla="*/ 45744 w 91729"/>
                <a:gd name="connsiteY8" fmla="*/ 6948 h 92049"/>
                <a:gd name="connsiteX9" fmla="*/ 37160 w 91729"/>
                <a:gd name="connsiteY9" fmla="*/ 7923 h 92049"/>
                <a:gd name="connsiteX10" fmla="*/ 12922 w 91729"/>
                <a:gd name="connsiteY10" fmla="*/ 25187 h 92049"/>
                <a:gd name="connsiteX11" fmla="*/ 7948 w 91729"/>
                <a:gd name="connsiteY11" fmla="*/ 54644 h 92049"/>
                <a:gd name="connsiteX12" fmla="*/ 54522 w 91729"/>
                <a:gd name="connsiteY12" fmla="*/ 84100 h 92049"/>
                <a:gd name="connsiteX13" fmla="*/ 83686 w 91729"/>
                <a:gd name="connsiteY13" fmla="*/ 37379 h 92049"/>
                <a:gd name="connsiteX14" fmla="*/ 83686 w 91729"/>
                <a:gd name="connsiteY14" fmla="*/ 37379 h 92049"/>
                <a:gd name="connsiteX15" fmla="*/ 45695 w 91729"/>
                <a:gd name="connsiteY15" fmla="*/ 6948 h 9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729" h="92049">
                  <a:moveTo>
                    <a:pt x="45987" y="92049"/>
                  </a:moveTo>
                  <a:cubicBezTo>
                    <a:pt x="25066" y="92049"/>
                    <a:pt x="6046" y="77516"/>
                    <a:pt x="1169" y="56204"/>
                  </a:cubicBezTo>
                  <a:cubicBezTo>
                    <a:pt x="-1562" y="44207"/>
                    <a:pt x="535" y="31868"/>
                    <a:pt x="7021" y="21481"/>
                  </a:cubicBezTo>
                  <a:cubicBezTo>
                    <a:pt x="13507" y="11093"/>
                    <a:pt x="23700" y="3826"/>
                    <a:pt x="35648" y="1144"/>
                  </a:cubicBezTo>
                  <a:cubicBezTo>
                    <a:pt x="60277" y="-4464"/>
                    <a:pt x="84954" y="11093"/>
                    <a:pt x="90562" y="35868"/>
                  </a:cubicBezTo>
                  <a:lnTo>
                    <a:pt x="90562" y="35868"/>
                  </a:lnTo>
                  <a:cubicBezTo>
                    <a:pt x="96220" y="60642"/>
                    <a:pt x="80760" y="85319"/>
                    <a:pt x="56131" y="90928"/>
                  </a:cubicBezTo>
                  <a:cubicBezTo>
                    <a:pt x="52718" y="91708"/>
                    <a:pt x="49353" y="92049"/>
                    <a:pt x="45987" y="92049"/>
                  </a:cubicBezTo>
                  <a:close/>
                  <a:moveTo>
                    <a:pt x="45744" y="6948"/>
                  </a:moveTo>
                  <a:cubicBezTo>
                    <a:pt x="42915" y="6948"/>
                    <a:pt x="40038" y="7240"/>
                    <a:pt x="37160" y="7923"/>
                  </a:cubicBezTo>
                  <a:cubicBezTo>
                    <a:pt x="27065" y="10215"/>
                    <a:pt x="18433" y="16360"/>
                    <a:pt x="12922" y="25187"/>
                  </a:cubicBezTo>
                  <a:cubicBezTo>
                    <a:pt x="7411" y="34014"/>
                    <a:pt x="5656" y="44451"/>
                    <a:pt x="7948" y="54644"/>
                  </a:cubicBezTo>
                  <a:cubicBezTo>
                    <a:pt x="12727" y="75614"/>
                    <a:pt x="33600" y="88831"/>
                    <a:pt x="54522" y="84100"/>
                  </a:cubicBezTo>
                  <a:cubicBezTo>
                    <a:pt x="75395" y="79321"/>
                    <a:pt x="88514" y="58399"/>
                    <a:pt x="83686" y="37379"/>
                  </a:cubicBezTo>
                  <a:lnTo>
                    <a:pt x="83686" y="37379"/>
                  </a:lnTo>
                  <a:cubicBezTo>
                    <a:pt x="79541" y="19286"/>
                    <a:pt x="63447" y="6948"/>
                    <a:pt x="45695" y="6948"/>
                  </a:cubicBezTo>
                  <a:close/>
                </a:path>
              </a:pathLst>
            </a:custGeom>
            <a:solidFill>
              <a:srgbClr val="113F4E"/>
            </a:solidFill>
            <a:ln w="4874" cap="flat">
              <a:noFill/>
              <a:prstDash val="solid"/>
              <a:miter/>
            </a:ln>
          </p:spPr>
          <p:txBody>
            <a:bodyPr rtlCol="1" anchor="ctr"/>
            <a:lstStyle/>
            <a:p>
              <a:endParaRPr lang="fa-IR"/>
            </a:p>
          </p:txBody>
        </p:sp>
        <p:sp>
          <p:nvSpPr>
            <p:cNvPr id="60" name="Freeform: Shape 59">
              <a:extLst>
                <a:ext uri="{FF2B5EF4-FFF2-40B4-BE49-F238E27FC236}">
                  <a16:creationId xmlns:a16="http://schemas.microsoft.com/office/drawing/2014/main" id="{8D74BFF2-8F24-C255-2E55-50793B2C8FDF}"/>
                </a:ext>
              </a:extLst>
            </p:cNvPr>
            <p:cNvSpPr/>
            <p:nvPr/>
          </p:nvSpPr>
          <p:spPr>
            <a:xfrm>
              <a:off x="5694650" y="2676732"/>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89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341" y="35601"/>
                    <a:pt x="33338" y="34577"/>
                    <a:pt x="49188" y="27408"/>
                  </a:cubicBezTo>
                  <a:lnTo>
                    <a:pt x="52212" y="34089"/>
                  </a:lnTo>
                  <a:cubicBezTo>
                    <a:pt x="41970" y="38722"/>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61" name="Freeform: Shape 60">
              <a:extLst>
                <a:ext uri="{FF2B5EF4-FFF2-40B4-BE49-F238E27FC236}">
                  <a16:creationId xmlns:a16="http://schemas.microsoft.com/office/drawing/2014/main" id="{D6198F5D-E2F8-5FE8-56A3-330FE4456176}"/>
                </a:ext>
              </a:extLst>
            </p:cNvPr>
            <p:cNvSpPr/>
            <p:nvPr/>
          </p:nvSpPr>
          <p:spPr>
            <a:xfrm>
              <a:off x="5620591" y="2593172"/>
              <a:ext cx="84727" cy="85034"/>
            </a:xfrm>
            <a:custGeom>
              <a:avLst/>
              <a:gdLst>
                <a:gd name="connsiteX0" fmla="*/ 82135 w 84727"/>
                <a:gd name="connsiteY0" fmla="*/ 28060 h 85034"/>
                <a:gd name="connsiteX1" fmla="*/ 56921 w 84727"/>
                <a:gd name="connsiteY1" fmla="*/ 82486 h 85034"/>
                <a:gd name="connsiteX2" fmla="*/ 2593 w 84727"/>
                <a:gd name="connsiteY2" fmla="*/ 56980 h 85034"/>
                <a:gd name="connsiteX3" fmla="*/ 27806 w 84727"/>
                <a:gd name="connsiteY3" fmla="*/ 2554 h 85034"/>
                <a:gd name="connsiteX4" fmla="*/ 82135 w 84727"/>
                <a:gd name="connsiteY4" fmla="*/ 28060 h 85034"/>
                <a:gd name="connsiteX5" fmla="*/ 82135 w 84727"/>
                <a:gd name="connsiteY5" fmla="*/ 28060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7" h="85034">
                  <a:moveTo>
                    <a:pt x="82135" y="28060"/>
                  </a:moveTo>
                  <a:cubicBezTo>
                    <a:pt x="90182" y="50152"/>
                    <a:pt x="78867" y="74488"/>
                    <a:pt x="56921" y="82486"/>
                  </a:cubicBezTo>
                  <a:cubicBezTo>
                    <a:pt x="34975" y="90484"/>
                    <a:pt x="10591" y="79024"/>
                    <a:pt x="2593" y="56980"/>
                  </a:cubicBezTo>
                  <a:cubicBezTo>
                    <a:pt x="-5454" y="34888"/>
                    <a:pt x="5860" y="10503"/>
                    <a:pt x="27806" y="2554"/>
                  </a:cubicBezTo>
                  <a:cubicBezTo>
                    <a:pt x="49801" y="-5444"/>
                    <a:pt x="74137" y="5968"/>
                    <a:pt x="82135" y="28060"/>
                  </a:cubicBezTo>
                  <a:lnTo>
                    <a:pt x="82135" y="28060"/>
                  </a:lnTo>
                  <a:close/>
                </a:path>
              </a:pathLst>
            </a:custGeom>
            <a:solidFill>
              <a:srgbClr val="FFFFFF"/>
            </a:solidFill>
            <a:ln w="4874" cap="flat">
              <a:noFill/>
              <a:prstDash val="solid"/>
              <a:miter/>
            </a:ln>
          </p:spPr>
          <p:txBody>
            <a:bodyPr rtlCol="1" anchor="ctr"/>
            <a:lstStyle/>
            <a:p>
              <a:endParaRPr lang="fa-IR"/>
            </a:p>
          </p:txBody>
        </p:sp>
        <p:sp>
          <p:nvSpPr>
            <p:cNvPr id="62" name="Freeform: Shape 61">
              <a:extLst>
                <a:ext uri="{FF2B5EF4-FFF2-40B4-BE49-F238E27FC236}">
                  <a16:creationId xmlns:a16="http://schemas.microsoft.com/office/drawing/2014/main" id="{1DBF4F50-4501-4083-A456-E67CFECBB3D3}"/>
                </a:ext>
              </a:extLst>
            </p:cNvPr>
            <p:cNvSpPr/>
            <p:nvPr/>
          </p:nvSpPr>
          <p:spPr>
            <a:xfrm>
              <a:off x="5617033" y="2589711"/>
              <a:ext cx="91777" cy="91995"/>
            </a:xfrm>
            <a:custGeom>
              <a:avLst/>
              <a:gdLst>
                <a:gd name="connsiteX0" fmla="*/ 46092 w 91777"/>
                <a:gd name="connsiteY0" fmla="*/ 91995 h 91995"/>
                <a:gd name="connsiteX1" fmla="*/ 2834 w 91777"/>
                <a:gd name="connsiteY1" fmla="*/ 61661 h 91995"/>
                <a:gd name="connsiteX2" fmla="*/ 4345 w 91777"/>
                <a:gd name="connsiteY2" fmla="*/ 26401 h 91995"/>
                <a:gd name="connsiteX3" fmla="*/ 30144 w 91777"/>
                <a:gd name="connsiteY3" fmla="*/ 2748 h 91995"/>
                <a:gd name="connsiteX4" fmla="*/ 88960 w 91777"/>
                <a:gd name="connsiteY4" fmla="*/ 30351 h 91995"/>
                <a:gd name="connsiteX5" fmla="*/ 87497 w 91777"/>
                <a:gd name="connsiteY5" fmla="*/ 65514 h 91995"/>
                <a:gd name="connsiteX6" fmla="*/ 61649 w 91777"/>
                <a:gd name="connsiteY6" fmla="*/ 89264 h 91995"/>
                <a:gd name="connsiteX7" fmla="*/ 46092 w 91777"/>
                <a:gd name="connsiteY7" fmla="*/ 91995 h 91995"/>
                <a:gd name="connsiteX8" fmla="*/ 45702 w 91777"/>
                <a:gd name="connsiteY8" fmla="*/ 6942 h 91995"/>
                <a:gd name="connsiteX9" fmla="*/ 32534 w 91777"/>
                <a:gd name="connsiteY9" fmla="*/ 9283 h 91995"/>
                <a:gd name="connsiteX10" fmla="*/ 10685 w 91777"/>
                <a:gd name="connsiteY10" fmla="*/ 29327 h 91995"/>
                <a:gd name="connsiteX11" fmla="*/ 9417 w 91777"/>
                <a:gd name="connsiteY11" fmla="*/ 59271 h 91995"/>
                <a:gd name="connsiteX12" fmla="*/ 59308 w 91777"/>
                <a:gd name="connsiteY12" fmla="*/ 82680 h 91995"/>
                <a:gd name="connsiteX13" fmla="*/ 81205 w 91777"/>
                <a:gd name="connsiteY13" fmla="*/ 62539 h 91995"/>
                <a:gd name="connsiteX14" fmla="*/ 82425 w 91777"/>
                <a:gd name="connsiteY14" fmla="*/ 32692 h 91995"/>
                <a:gd name="connsiteX15" fmla="*/ 82425 w 91777"/>
                <a:gd name="connsiteY15" fmla="*/ 32692 h 91995"/>
                <a:gd name="connsiteX16" fmla="*/ 45750 w 91777"/>
                <a:gd name="connsiteY16" fmla="*/ 6942 h 9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7" h="91995">
                  <a:moveTo>
                    <a:pt x="46092" y="91995"/>
                  </a:moveTo>
                  <a:cubicBezTo>
                    <a:pt x="27316" y="91995"/>
                    <a:pt x="9612" y="80339"/>
                    <a:pt x="2834" y="61661"/>
                  </a:cubicBezTo>
                  <a:cubicBezTo>
                    <a:pt x="-1409" y="50054"/>
                    <a:pt x="-873" y="37569"/>
                    <a:pt x="4345" y="26401"/>
                  </a:cubicBezTo>
                  <a:cubicBezTo>
                    <a:pt x="9515" y="15330"/>
                    <a:pt x="18684" y="6942"/>
                    <a:pt x="30144" y="2748"/>
                  </a:cubicBezTo>
                  <a:cubicBezTo>
                    <a:pt x="53895" y="-5884"/>
                    <a:pt x="80279" y="6503"/>
                    <a:pt x="88960" y="30351"/>
                  </a:cubicBezTo>
                  <a:cubicBezTo>
                    <a:pt x="93154" y="41909"/>
                    <a:pt x="92666" y="54394"/>
                    <a:pt x="87497" y="65514"/>
                  </a:cubicBezTo>
                  <a:cubicBezTo>
                    <a:pt x="82327" y="76633"/>
                    <a:pt x="73159" y="85070"/>
                    <a:pt x="61649" y="89264"/>
                  </a:cubicBezTo>
                  <a:cubicBezTo>
                    <a:pt x="56528" y="91117"/>
                    <a:pt x="51261" y="91995"/>
                    <a:pt x="46092" y="91995"/>
                  </a:cubicBezTo>
                  <a:close/>
                  <a:moveTo>
                    <a:pt x="45702" y="6942"/>
                  </a:moveTo>
                  <a:cubicBezTo>
                    <a:pt x="41312" y="6942"/>
                    <a:pt x="36874" y="7674"/>
                    <a:pt x="32534" y="9283"/>
                  </a:cubicBezTo>
                  <a:cubicBezTo>
                    <a:pt x="22829" y="12794"/>
                    <a:pt x="15075" y="19915"/>
                    <a:pt x="10685" y="29327"/>
                  </a:cubicBezTo>
                  <a:cubicBezTo>
                    <a:pt x="6296" y="38788"/>
                    <a:pt x="5808" y="49420"/>
                    <a:pt x="9417" y="59271"/>
                  </a:cubicBezTo>
                  <a:cubicBezTo>
                    <a:pt x="16782" y="79510"/>
                    <a:pt x="39167" y="89996"/>
                    <a:pt x="59308" y="82680"/>
                  </a:cubicBezTo>
                  <a:cubicBezTo>
                    <a:pt x="69062" y="79120"/>
                    <a:pt x="76816" y="72000"/>
                    <a:pt x="81205" y="62539"/>
                  </a:cubicBezTo>
                  <a:cubicBezTo>
                    <a:pt x="85595" y="53126"/>
                    <a:pt x="86034" y="42495"/>
                    <a:pt x="82425" y="32692"/>
                  </a:cubicBezTo>
                  <a:lnTo>
                    <a:pt x="82425" y="32692"/>
                  </a:lnTo>
                  <a:cubicBezTo>
                    <a:pt x="76670" y="16793"/>
                    <a:pt x="61649" y="6942"/>
                    <a:pt x="45750" y="6942"/>
                  </a:cubicBezTo>
                  <a:close/>
                </a:path>
              </a:pathLst>
            </a:custGeom>
            <a:solidFill>
              <a:srgbClr val="113F4E"/>
            </a:solidFill>
            <a:ln w="4874" cap="flat">
              <a:noFill/>
              <a:prstDash val="solid"/>
              <a:miter/>
            </a:ln>
          </p:spPr>
          <p:txBody>
            <a:bodyPr rtlCol="1" anchor="ctr"/>
            <a:lstStyle/>
            <a:p>
              <a:endParaRPr lang="fa-IR"/>
            </a:p>
          </p:txBody>
        </p:sp>
        <p:sp>
          <p:nvSpPr>
            <p:cNvPr id="63" name="Freeform: Shape 62">
              <a:extLst>
                <a:ext uri="{FF2B5EF4-FFF2-40B4-BE49-F238E27FC236}">
                  <a16:creationId xmlns:a16="http://schemas.microsoft.com/office/drawing/2014/main" id="{1CD0A1AC-BCF3-440B-70B8-C6B5200B9BCD}"/>
                </a:ext>
              </a:extLst>
            </p:cNvPr>
            <p:cNvSpPr/>
            <p:nvPr/>
          </p:nvSpPr>
          <p:spPr>
            <a:xfrm>
              <a:off x="5632854" y="2624549"/>
              <a:ext cx="55241" cy="37942"/>
            </a:xfrm>
            <a:custGeom>
              <a:avLst/>
              <a:gdLst>
                <a:gd name="connsiteX0" fmla="*/ 25590 w 55241"/>
                <a:gd name="connsiteY0" fmla="*/ 37942 h 37942"/>
                <a:gd name="connsiteX1" fmla="*/ 13592 w 55241"/>
                <a:gd name="connsiteY1" fmla="*/ 34870 h 37942"/>
                <a:gd name="connsiteX2" fmla="*/ 35 w 55241"/>
                <a:gd name="connsiteY2" fmla="*/ 0 h 37942"/>
                <a:gd name="connsiteX3" fmla="*/ 7399 w 55241"/>
                <a:gd name="connsiteY3" fmla="*/ 195 h 37942"/>
                <a:gd name="connsiteX4" fmla="*/ 17299 w 55241"/>
                <a:gd name="connsiteY4" fmla="*/ 28530 h 37942"/>
                <a:gd name="connsiteX5" fmla="*/ 51388 w 55241"/>
                <a:gd name="connsiteY5" fmla="*/ 21215 h 37942"/>
                <a:gd name="connsiteX6" fmla="*/ 55241 w 55241"/>
                <a:gd name="connsiteY6" fmla="*/ 27457 h 37942"/>
                <a:gd name="connsiteX7" fmla="*/ 25638 w 55241"/>
                <a:gd name="connsiteY7" fmla="*/ 37942 h 3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41" h="37942">
                  <a:moveTo>
                    <a:pt x="25590" y="37942"/>
                  </a:moveTo>
                  <a:cubicBezTo>
                    <a:pt x="21103" y="37942"/>
                    <a:pt x="17104" y="36918"/>
                    <a:pt x="13592" y="34870"/>
                  </a:cubicBezTo>
                  <a:cubicBezTo>
                    <a:pt x="4229" y="29456"/>
                    <a:pt x="-453" y="17411"/>
                    <a:pt x="35" y="0"/>
                  </a:cubicBezTo>
                  <a:lnTo>
                    <a:pt x="7399" y="195"/>
                  </a:lnTo>
                  <a:cubicBezTo>
                    <a:pt x="7009" y="14533"/>
                    <a:pt x="10520" y="24580"/>
                    <a:pt x="17299" y="28530"/>
                  </a:cubicBezTo>
                  <a:cubicBezTo>
                    <a:pt x="24760" y="32822"/>
                    <a:pt x="36514" y="30286"/>
                    <a:pt x="51388" y="21215"/>
                  </a:cubicBezTo>
                  <a:lnTo>
                    <a:pt x="55241" y="27457"/>
                  </a:lnTo>
                  <a:cubicBezTo>
                    <a:pt x="43829" y="34431"/>
                    <a:pt x="33978" y="37942"/>
                    <a:pt x="25638" y="37942"/>
                  </a:cubicBezTo>
                  <a:close/>
                </a:path>
              </a:pathLst>
            </a:custGeom>
            <a:solidFill>
              <a:srgbClr val="113F4E"/>
            </a:solidFill>
            <a:ln w="4874" cap="flat">
              <a:noFill/>
              <a:prstDash val="solid"/>
              <a:miter/>
            </a:ln>
          </p:spPr>
          <p:txBody>
            <a:bodyPr rtlCol="1" anchor="ctr"/>
            <a:lstStyle/>
            <a:p>
              <a:endParaRPr lang="fa-IR"/>
            </a:p>
          </p:txBody>
        </p:sp>
        <p:sp>
          <p:nvSpPr>
            <p:cNvPr id="64" name="Freeform: Shape 63">
              <a:extLst>
                <a:ext uri="{FF2B5EF4-FFF2-40B4-BE49-F238E27FC236}">
                  <a16:creationId xmlns:a16="http://schemas.microsoft.com/office/drawing/2014/main" id="{F56DEA30-B78F-4B1D-6C28-58F1EEABEB5E}"/>
                </a:ext>
              </a:extLst>
            </p:cNvPr>
            <p:cNvSpPr/>
            <p:nvPr/>
          </p:nvSpPr>
          <p:spPr>
            <a:xfrm>
              <a:off x="5572351" y="2527373"/>
              <a:ext cx="84790" cy="85011"/>
            </a:xfrm>
            <a:custGeom>
              <a:avLst/>
              <a:gdLst>
                <a:gd name="connsiteX0" fmla="*/ 80337 w 84790"/>
                <a:gd name="connsiteY0" fmla="*/ 23730 h 85011"/>
                <a:gd name="connsiteX1" fmla="*/ 61269 w 84790"/>
                <a:gd name="connsiteY1" fmla="*/ 80643 h 85011"/>
                <a:gd name="connsiteX2" fmla="*/ 4453 w 84790"/>
                <a:gd name="connsiteY2" fmla="*/ 61282 h 85011"/>
                <a:gd name="connsiteX3" fmla="*/ 23521 w 84790"/>
                <a:gd name="connsiteY3" fmla="*/ 4368 h 85011"/>
                <a:gd name="connsiteX4" fmla="*/ 80386 w 84790"/>
                <a:gd name="connsiteY4" fmla="*/ 23730 h 85011"/>
                <a:gd name="connsiteX5" fmla="*/ 80386 w 84790"/>
                <a:gd name="connsiteY5" fmla="*/ 23730 h 8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90" h="85011">
                  <a:moveTo>
                    <a:pt x="80337" y="23730"/>
                  </a:moveTo>
                  <a:cubicBezTo>
                    <a:pt x="90774" y="44798"/>
                    <a:pt x="82239" y="70255"/>
                    <a:pt x="61269" y="80643"/>
                  </a:cubicBezTo>
                  <a:cubicBezTo>
                    <a:pt x="40298" y="90982"/>
                    <a:pt x="14889" y="82350"/>
                    <a:pt x="4453" y="61282"/>
                  </a:cubicBezTo>
                  <a:cubicBezTo>
                    <a:pt x="-5984" y="40214"/>
                    <a:pt x="2551" y="14756"/>
                    <a:pt x="23521" y="4368"/>
                  </a:cubicBezTo>
                  <a:cubicBezTo>
                    <a:pt x="44492" y="-5971"/>
                    <a:pt x="69950" y="2662"/>
                    <a:pt x="80386" y="23730"/>
                  </a:cubicBezTo>
                  <a:lnTo>
                    <a:pt x="80386" y="23730"/>
                  </a:lnTo>
                  <a:close/>
                </a:path>
              </a:pathLst>
            </a:custGeom>
            <a:solidFill>
              <a:srgbClr val="FFFFFF"/>
            </a:solidFill>
            <a:ln w="4874" cap="flat">
              <a:noFill/>
              <a:prstDash val="solid"/>
              <a:miter/>
            </a:ln>
          </p:spPr>
          <p:txBody>
            <a:bodyPr rtlCol="1" anchor="ctr"/>
            <a:lstStyle/>
            <a:p>
              <a:endParaRPr lang="fa-IR"/>
            </a:p>
          </p:txBody>
        </p:sp>
        <p:sp>
          <p:nvSpPr>
            <p:cNvPr id="65" name="Freeform: Shape 64">
              <a:extLst>
                <a:ext uri="{FF2B5EF4-FFF2-40B4-BE49-F238E27FC236}">
                  <a16:creationId xmlns:a16="http://schemas.microsoft.com/office/drawing/2014/main" id="{CF388B16-92A1-D069-35BC-CCC71360EDB6}"/>
                </a:ext>
              </a:extLst>
            </p:cNvPr>
            <p:cNvSpPr/>
            <p:nvPr/>
          </p:nvSpPr>
          <p:spPr>
            <a:xfrm>
              <a:off x="5568838" y="2523909"/>
              <a:ext cx="91812" cy="91959"/>
            </a:xfrm>
            <a:custGeom>
              <a:avLst/>
              <a:gdLst>
                <a:gd name="connsiteX0" fmla="*/ 46152 w 91812"/>
                <a:gd name="connsiteY0" fmla="*/ 91959 h 91959"/>
                <a:gd name="connsiteX1" fmla="*/ 4796 w 91812"/>
                <a:gd name="connsiteY1" fmla="*/ 66307 h 91959"/>
                <a:gd name="connsiteX2" fmla="*/ 25425 w 91812"/>
                <a:gd name="connsiteY2" fmla="*/ 4712 h 91959"/>
                <a:gd name="connsiteX3" fmla="*/ 86972 w 91812"/>
                <a:gd name="connsiteY3" fmla="*/ 25634 h 91959"/>
                <a:gd name="connsiteX4" fmla="*/ 86972 w 91812"/>
                <a:gd name="connsiteY4" fmla="*/ 25634 h 91959"/>
                <a:gd name="connsiteX5" fmla="*/ 89410 w 91812"/>
                <a:gd name="connsiteY5" fmla="*/ 60747 h 91959"/>
                <a:gd name="connsiteX6" fmla="*/ 66342 w 91812"/>
                <a:gd name="connsiteY6" fmla="*/ 87180 h 91959"/>
                <a:gd name="connsiteX7" fmla="*/ 46201 w 91812"/>
                <a:gd name="connsiteY7" fmla="*/ 91911 h 91959"/>
                <a:gd name="connsiteX8" fmla="*/ 45616 w 91812"/>
                <a:gd name="connsiteY8" fmla="*/ 6955 h 91959"/>
                <a:gd name="connsiteX9" fmla="*/ 28546 w 91812"/>
                <a:gd name="connsiteY9" fmla="*/ 10954 h 91959"/>
                <a:gd name="connsiteX10" fmla="*/ 11087 w 91812"/>
                <a:gd name="connsiteY10" fmla="*/ 63186 h 91959"/>
                <a:gd name="connsiteX11" fmla="*/ 63270 w 91812"/>
                <a:gd name="connsiteY11" fmla="*/ 80938 h 91959"/>
                <a:gd name="connsiteX12" fmla="*/ 82826 w 91812"/>
                <a:gd name="connsiteY12" fmla="*/ 58504 h 91959"/>
                <a:gd name="connsiteX13" fmla="*/ 80778 w 91812"/>
                <a:gd name="connsiteY13" fmla="*/ 28706 h 91959"/>
                <a:gd name="connsiteX14" fmla="*/ 45713 w 91812"/>
                <a:gd name="connsiteY14" fmla="*/ 6955 h 9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812" h="91959">
                  <a:moveTo>
                    <a:pt x="46152" y="91959"/>
                  </a:moveTo>
                  <a:cubicBezTo>
                    <a:pt x="29229" y="91959"/>
                    <a:pt x="12843" y="82547"/>
                    <a:pt x="4796" y="66307"/>
                  </a:cubicBezTo>
                  <a:cubicBezTo>
                    <a:pt x="-6470" y="43581"/>
                    <a:pt x="2796" y="15929"/>
                    <a:pt x="25425" y="4712"/>
                  </a:cubicBezTo>
                  <a:cubicBezTo>
                    <a:pt x="48103" y="-6456"/>
                    <a:pt x="75657" y="2907"/>
                    <a:pt x="86972" y="25634"/>
                  </a:cubicBezTo>
                  <a:lnTo>
                    <a:pt x="86972" y="25634"/>
                  </a:lnTo>
                  <a:cubicBezTo>
                    <a:pt x="92434" y="36655"/>
                    <a:pt x="93312" y="49140"/>
                    <a:pt x="89410" y="60747"/>
                  </a:cubicBezTo>
                  <a:cubicBezTo>
                    <a:pt x="85509" y="72403"/>
                    <a:pt x="77315" y="81767"/>
                    <a:pt x="66342" y="87180"/>
                  </a:cubicBezTo>
                  <a:cubicBezTo>
                    <a:pt x="59856" y="90399"/>
                    <a:pt x="52980" y="91911"/>
                    <a:pt x="46201" y="91911"/>
                  </a:cubicBezTo>
                  <a:close/>
                  <a:moveTo>
                    <a:pt x="45616" y="6955"/>
                  </a:moveTo>
                  <a:cubicBezTo>
                    <a:pt x="39861" y="6955"/>
                    <a:pt x="34009" y="8223"/>
                    <a:pt x="28546" y="10954"/>
                  </a:cubicBezTo>
                  <a:cubicBezTo>
                    <a:pt x="9380" y="20464"/>
                    <a:pt x="1528" y="43873"/>
                    <a:pt x="11087" y="63186"/>
                  </a:cubicBezTo>
                  <a:cubicBezTo>
                    <a:pt x="20646" y="82449"/>
                    <a:pt x="44055" y="90448"/>
                    <a:pt x="63270" y="80938"/>
                  </a:cubicBezTo>
                  <a:cubicBezTo>
                    <a:pt x="72585" y="76353"/>
                    <a:pt x="79510" y="68404"/>
                    <a:pt x="82826" y="58504"/>
                  </a:cubicBezTo>
                  <a:cubicBezTo>
                    <a:pt x="86143" y="48653"/>
                    <a:pt x="85411" y="38070"/>
                    <a:pt x="80778" y="28706"/>
                  </a:cubicBezTo>
                  <a:cubicBezTo>
                    <a:pt x="73950" y="14953"/>
                    <a:pt x="60051" y="6955"/>
                    <a:pt x="45713" y="6955"/>
                  </a:cubicBezTo>
                  <a:close/>
                </a:path>
              </a:pathLst>
            </a:custGeom>
            <a:solidFill>
              <a:srgbClr val="113F4E"/>
            </a:solidFill>
            <a:ln w="4874" cap="flat">
              <a:noFill/>
              <a:prstDash val="solid"/>
              <a:miter/>
            </a:ln>
          </p:spPr>
          <p:txBody>
            <a:bodyPr rtlCol="1" anchor="ctr"/>
            <a:lstStyle/>
            <a:p>
              <a:endParaRPr lang="fa-IR"/>
            </a:p>
          </p:txBody>
        </p:sp>
        <p:sp>
          <p:nvSpPr>
            <p:cNvPr id="66" name="Freeform: Shape 65">
              <a:extLst>
                <a:ext uri="{FF2B5EF4-FFF2-40B4-BE49-F238E27FC236}">
                  <a16:creationId xmlns:a16="http://schemas.microsoft.com/office/drawing/2014/main" id="{A79FB173-FED1-9CDB-42FC-0190612E3D84}"/>
                </a:ext>
              </a:extLst>
            </p:cNvPr>
            <p:cNvSpPr/>
            <p:nvPr/>
          </p:nvSpPr>
          <p:spPr>
            <a:xfrm>
              <a:off x="5583583" y="2561491"/>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5996 h 35698"/>
                <a:gd name="connsiteX6" fmla="*/ 57840 w 57840"/>
                <a:gd name="connsiteY6" fmla="*/ 21800 h 35698"/>
                <a:gd name="connsiteX7" fmla="*/ 26579 w 57840"/>
                <a:gd name="connsiteY7" fmla="*/ 35650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239" y="35065"/>
                    <a:pt x="17362" y="33797"/>
                  </a:cubicBezTo>
                  <a:cubicBezTo>
                    <a:pt x="7462" y="29456"/>
                    <a:pt x="1463" y="17996"/>
                    <a:pt x="0" y="634"/>
                  </a:cubicBezTo>
                  <a:lnTo>
                    <a:pt x="7315" y="0"/>
                  </a:lnTo>
                  <a:cubicBezTo>
                    <a:pt x="8535" y="14289"/>
                    <a:pt x="13119" y="23897"/>
                    <a:pt x="20288" y="27067"/>
                  </a:cubicBezTo>
                  <a:cubicBezTo>
                    <a:pt x="28188" y="30529"/>
                    <a:pt x="39600" y="26725"/>
                    <a:pt x="53353" y="15996"/>
                  </a:cubicBezTo>
                  <a:lnTo>
                    <a:pt x="57840" y="21800"/>
                  </a:lnTo>
                  <a:cubicBezTo>
                    <a:pt x="45989" y="31017"/>
                    <a:pt x="35504" y="35650"/>
                    <a:pt x="26579" y="35650"/>
                  </a:cubicBezTo>
                  <a:close/>
                </a:path>
              </a:pathLst>
            </a:custGeom>
            <a:solidFill>
              <a:srgbClr val="113F4E"/>
            </a:solidFill>
            <a:ln w="4874" cap="flat">
              <a:noFill/>
              <a:prstDash val="solid"/>
              <a:miter/>
            </a:ln>
          </p:spPr>
          <p:txBody>
            <a:bodyPr rtlCol="1" anchor="ctr"/>
            <a:lstStyle/>
            <a:p>
              <a:endParaRPr lang="fa-IR"/>
            </a:p>
          </p:txBody>
        </p:sp>
        <p:sp>
          <p:nvSpPr>
            <p:cNvPr id="67" name="Freeform: Shape 66">
              <a:extLst>
                <a:ext uri="{FF2B5EF4-FFF2-40B4-BE49-F238E27FC236}">
                  <a16:creationId xmlns:a16="http://schemas.microsoft.com/office/drawing/2014/main" id="{E150EDF3-16EF-DB3A-DFCD-323EDA336CC6}"/>
                </a:ext>
              </a:extLst>
            </p:cNvPr>
            <p:cNvSpPr/>
            <p:nvPr/>
          </p:nvSpPr>
          <p:spPr>
            <a:xfrm>
              <a:off x="5531288" y="2459389"/>
              <a:ext cx="84838" cy="85011"/>
            </a:xfrm>
            <a:custGeom>
              <a:avLst/>
              <a:gdLst>
                <a:gd name="connsiteX0" fmla="*/ 80386 w 84838"/>
                <a:gd name="connsiteY0" fmla="*/ 23730 h 85011"/>
                <a:gd name="connsiteX1" fmla="*/ 61317 w 84838"/>
                <a:gd name="connsiteY1" fmla="*/ 80643 h 85011"/>
                <a:gd name="connsiteX2" fmla="*/ 4453 w 84838"/>
                <a:gd name="connsiteY2" fmla="*/ 61282 h 85011"/>
                <a:gd name="connsiteX3" fmla="*/ 23521 w 84838"/>
                <a:gd name="connsiteY3" fmla="*/ 4369 h 85011"/>
                <a:gd name="connsiteX4" fmla="*/ 80386 w 84838"/>
                <a:gd name="connsiteY4" fmla="*/ 23730 h 85011"/>
                <a:gd name="connsiteX5" fmla="*/ 80386 w 84838"/>
                <a:gd name="connsiteY5" fmla="*/ 23730 h 8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838" h="85011">
                  <a:moveTo>
                    <a:pt x="80386" y="23730"/>
                  </a:moveTo>
                  <a:cubicBezTo>
                    <a:pt x="90823" y="44798"/>
                    <a:pt x="82288" y="70255"/>
                    <a:pt x="61317" y="80643"/>
                  </a:cubicBezTo>
                  <a:cubicBezTo>
                    <a:pt x="40347" y="90982"/>
                    <a:pt x="14889" y="82350"/>
                    <a:pt x="4453" y="61282"/>
                  </a:cubicBezTo>
                  <a:cubicBezTo>
                    <a:pt x="-5984" y="40214"/>
                    <a:pt x="2551" y="14756"/>
                    <a:pt x="23521" y="4369"/>
                  </a:cubicBezTo>
                  <a:cubicBezTo>
                    <a:pt x="44492" y="-5971"/>
                    <a:pt x="69950" y="2662"/>
                    <a:pt x="80386" y="23730"/>
                  </a:cubicBezTo>
                  <a:lnTo>
                    <a:pt x="80386" y="23730"/>
                  </a:lnTo>
                  <a:close/>
                </a:path>
              </a:pathLst>
            </a:custGeom>
            <a:solidFill>
              <a:srgbClr val="FFFFFF"/>
            </a:solidFill>
            <a:ln w="4874" cap="flat">
              <a:noFill/>
              <a:prstDash val="solid"/>
              <a:miter/>
            </a:ln>
          </p:spPr>
          <p:txBody>
            <a:bodyPr rtlCol="1" anchor="ctr"/>
            <a:lstStyle/>
            <a:p>
              <a:endParaRPr lang="fa-IR"/>
            </a:p>
          </p:txBody>
        </p:sp>
        <p:sp>
          <p:nvSpPr>
            <p:cNvPr id="68" name="Freeform: Shape 67">
              <a:extLst>
                <a:ext uri="{FF2B5EF4-FFF2-40B4-BE49-F238E27FC236}">
                  <a16:creationId xmlns:a16="http://schemas.microsoft.com/office/drawing/2014/main" id="{290EEABD-20F1-7E73-71A0-C9BB1DF3280E}"/>
                </a:ext>
              </a:extLst>
            </p:cNvPr>
            <p:cNvSpPr/>
            <p:nvPr/>
          </p:nvSpPr>
          <p:spPr>
            <a:xfrm>
              <a:off x="5527823" y="2455925"/>
              <a:ext cx="91767" cy="91959"/>
            </a:xfrm>
            <a:custGeom>
              <a:avLst/>
              <a:gdLst>
                <a:gd name="connsiteX0" fmla="*/ 46152 w 91767"/>
                <a:gd name="connsiteY0" fmla="*/ 91959 h 91959"/>
                <a:gd name="connsiteX1" fmla="*/ 4796 w 91767"/>
                <a:gd name="connsiteY1" fmla="*/ 66307 h 91959"/>
                <a:gd name="connsiteX2" fmla="*/ 25425 w 91767"/>
                <a:gd name="connsiteY2" fmla="*/ 4712 h 91959"/>
                <a:gd name="connsiteX3" fmla="*/ 86972 w 91767"/>
                <a:gd name="connsiteY3" fmla="*/ 25634 h 91959"/>
                <a:gd name="connsiteX4" fmla="*/ 86972 w 91767"/>
                <a:gd name="connsiteY4" fmla="*/ 25634 h 91959"/>
                <a:gd name="connsiteX5" fmla="*/ 66342 w 91767"/>
                <a:gd name="connsiteY5" fmla="*/ 87229 h 91959"/>
                <a:gd name="connsiteX6" fmla="*/ 46152 w 91767"/>
                <a:gd name="connsiteY6" fmla="*/ 91959 h 91959"/>
                <a:gd name="connsiteX7" fmla="*/ 45616 w 91767"/>
                <a:gd name="connsiteY7" fmla="*/ 6955 h 91959"/>
                <a:gd name="connsiteX8" fmla="*/ 28546 w 91767"/>
                <a:gd name="connsiteY8" fmla="*/ 10954 h 91959"/>
                <a:gd name="connsiteX9" fmla="*/ 11087 w 91767"/>
                <a:gd name="connsiteY9" fmla="*/ 63186 h 91959"/>
                <a:gd name="connsiteX10" fmla="*/ 63270 w 91767"/>
                <a:gd name="connsiteY10" fmla="*/ 80938 h 91959"/>
                <a:gd name="connsiteX11" fmla="*/ 80729 w 91767"/>
                <a:gd name="connsiteY11" fmla="*/ 28706 h 91959"/>
                <a:gd name="connsiteX12" fmla="*/ 45664 w 91767"/>
                <a:gd name="connsiteY12" fmla="*/ 6906 h 9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767" h="91959">
                  <a:moveTo>
                    <a:pt x="46152" y="91959"/>
                  </a:moveTo>
                  <a:cubicBezTo>
                    <a:pt x="29229" y="91959"/>
                    <a:pt x="12843" y="82547"/>
                    <a:pt x="4796" y="66307"/>
                  </a:cubicBezTo>
                  <a:cubicBezTo>
                    <a:pt x="-6470" y="43581"/>
                    <a:pt x="2796" y="15929"/>
                    <a:pt x="25425" y="4712"/>
                  </a:cubicBezTo>
                  <a:cubicBezTo>
                    <a:pt x="48054" y="-6456"/>
                    <a:pt x="75657" y="2907"/>
                    <a:pt x="86972" y="25634"/>
                  </a:cubicBezTo>
                  <a:lnTo>
                    <a:pt x="86972" y="25634"/>
                  </a:lnTo>
                  <a:cubicBezTo>
                    <a:pt x="98237" y="48360"/>
                    <a:pt x="88971" y="76012"/>
                    <a:pt x="66342" y="87229"/>
                  </a:cubicBezTo>
                  <a:cubicBezTo>
                    <a:pt x="59856" y="90448"/>
                    <a:pt x="52980" y="91959"/>
                    <a:pt x="46152" y="91959"/>
                  </a:cubicBezTo>
                  <a:close/>
                  <a:moveTo>
                    <a:pt x="45616" y="6955"/>
                  </a:moveTo>
                  <a:cubicBezTo>
                    <a:pt x="39861" y="6955"/>
                    <a:pt x="34009" y="8223"/>
                    <a:pt x="28546" y="10954"/>
                  </a:cubicBezTo>
                  <a:cubicBezTo>
                    <a:pt x="9380" y="20464"/>
                    <a:pt x="1528" y="43873"/>
                    <a:pt x="11087" y="63186"/>
                  </a:cubicBezTo>
                  <a:cubicBezTo>
                    <a:pt x="20646" y="82498"/>
                    <a:pt x="44055" y="90448"/>
                    <a:pt x="63270" y="80938"/>
                  </a:cubicBezTo>
                  <a:cubicBezTo>
                    <a:pt x="82436" y="71428"/>
                    <a:pt x="90288" y="48019"/>
                    <a:pt x="80729" y="28706"/>
                  </a:cubicBezTo>
                  <a:cubicBezTo>
                    <a:pt x="73902" y="14953"/>
                    <a:pt x="60002" y="6906"/>
                    <a:pt x="45664" y="6906"/>
                  </a:cubicBezTo>
                  <a:close/>
                </a:path>
              </a:pathLst>
            </a:custGeom>
            <a:solidFill>
              <a:srgbClr val="113F4E"/>
            </a:solidFill>
            <a:ln w="4874" cap="flat">
              <a:noFill/>
              <a:prstDash val="solid"/>
              <a:miter/>
            </a:ln>
          </p:spPr>
          <p:txBody>
            <a:bodyPr rtlCol="1" anchor="ctr"/>
            <a:lstStyle/>
            <a:p>
              <a:endParaRPr lang="fa-IR"/>
            </a:p>
          </p:txBody>
        </p:sp>
        <p:sp>
          <p:nvSpPr>
            <p:cNvPr id="69" name="Freeform: Shape 68">
              <a:extLst>
                <a:ext uri="{FF2B5EF4-FFF2-40B4-BE49-F238E27FC236}">
                  <a16:creationId xmlns:a16="http://schemas.microsoft.com/office/drawing/2014/main" id="{8800069D-FFA2-5B3E-D4D4-72A7D30C68A8}"/>
                </a:ext>
              </a:extLst>
            </p:cNvPr>
            <p:cNvSpPr/>
            <p:nvPr/>
          </p:nvSpPr>
          <p:spPr>
            <a:xfrm>
              <a:off x="5542568" y="2493555"/>
              <a:ext cx="57840" cy="35698"/>
            </a:xfrm>
            <a:custGeom>
              <a:avLst/>
              <a:gdLst>
                <a:gd name="connsiteX0" fmla="*/ 26579 w 57840"/>
                <a:gd name="connsiteY0" fmla="*/ 35650 h 35698"/>
                <a:gd name="connsiteX1" fmla="*/ 17362 w 57840"/>
                <a:gd name="connsiteY1" fmla="*/ 33748 h 35698"/>
                <a:gd name="connsiteX2" fmla="*/ 0 w 57840"/>
                <a:gd name="connsiteY2" fmla="*/ 585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9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50"/>
                  </a:moveTo>
                  <a:cubicBezTo>
                    <a:pt x="23312" y="35650"/>
                    <a:pt x="20190" y="35016"/>
                    <a:pt x="17362" y="33748"/>
                  </a:cubicBezTo>
                  <a:cubicBezTo>
                    <a:pt x="7462" y="29408"/>
                    <a:pt x="1463" y="17947"/>
                    <a:pt x="0" y="585"/>
                  </a:cubicBezTo>
                  <a:lnTo>
                    <a:pt x="7315" y="0"/>
                  </a:lnTo>
                  <a:cubicBezTo>
                    <a:pt x="8486" y="14289"/>
                    <a:pt x="13119" y="23897"/>
                    <a:pt x="20288" y="27067"/>
                  </a:cubicBezTo>
                  <a:cubicBezTo>
                    <a:pt x="28188" y="30529"/>
                    <a:pt x="39600" y="26725"/>
                    <a:pt x="53353" y="16045"/>
                  </a:cubicBezTo>
                  <a:lnTo>
                    <a:pt x="57840" y="21849"/>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70" name="Freeform: Shape 69">
              <a:extLst>
                <a:ext uri="{FF2B5EF4-FFF2-40B4-BE49-F238E27FC236}">
                  <a16:creationId xmlns:a16="http://schemas.microsoft.com/office/drawing/2014/main" id="{DC601BAC-F434-55D9-B48F-39BD181FDC19}"/>
                </a:ext>
              </a:extLst>
            </p:cNvPr>
            <p:cNvSpPr/>
            <p:nvPr/>
          </p:nvSpPr>
          <p:spPr>
            <a:xfrm>
              <a:off x="5499051" y="2384800"/>
              <a:ext cx="84790" cy="84984"/>
            </a:xfrm>
            <a:custGeom>
              <a:avLst/>
              <a:gdLst>
                <a:gd name="connsiteX0" fmla="*/ 80337 w 84790"/>
                <a:gd name="connsiteY0" fmla="*/ 23751 h 84984"/>
                <a:gd name="connsiteX1" fmla="*/ 61269 w 84790"/>
                <a:gd name="connsiteY1" fmla="*/ 80616 h 84984"/>
                <a:gd name="connsiteX2" fmla="*/ 4453 w 84790"/>
                <a:gd name="connsiteY2" fmla="*/ 61254 h 84984"/>
                <a:gd name="connsiteX3" fmla="*/ 23521 w 84790"/>
                <a:gd name="connsiteY3" fmla="*/ 4390 h 84984"/>
                <a:gd name="connsiteX4" fmla="*/ 80386 w 84790"/>
                <a:gd name="connsiteY4" fmla="*/ 23751 h 84984"/>
                <a:gd name="connsiteX5" fmla="*/ 80386 w 84790"/>
                <a:gd name="connsiteY5" fmla="*/ 23751 h 8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90" h="84984">
                  <a:moveTo>
                    <a:pt x="80337" y="23751"/>
                  </a:moveTo>
                  <a:cubicBezTo>
                    <a:pt x="90774" y="44819"/>
                    <a:pt x="82239" y="70277"/>
                    <a:pt x="61269" y="80616"/>
                  </a:cubicBezTo>
                  <a:cubicBezTo>
                    <a:pt x="40298" y="90955"/>
                    <a:pt x="14841" y="82323"/>
                    <a:pt x="4453" y="61254"/>
                  </a:cubicBezTo>
                  <a:cubicBezTo>
                    <a:pt x="-5984" y="40186"/>
                    <a:pt x="2551" y="14729"/>
                    <a:pt x="23521" y="4390"/>
                  </a:cubicBezTo>
                  <a:cubicBezTo>
                    <a:pt x="44492" y="-5998"/>
                    <a:pt x="69950" y="2683"/>
                    <a:pt x="80386" y="23751"/>
                  </a:cubicBezTo>
                  <a:lnTo>
                    <a:pt x="80386" y="23751"/>
                  </a:lnTo>
                  <a:close/>
                </a:path>
              </a:pathLst>
            </a:custGeom>
            <a:solidFill>
              <a:srgbClr val="FFFFFF"/>
            </a:solidFill>
            <a:ln w="4874" cap="flat">
              <a:noFill/>
              <a:prstDash val="solid"/>
              <a:miter/>
            </a:ln>
          </p:spPr>
          <p:txBody>
            <a:bodyPr rtlCol="1" anchor="ctr"/>
            <a:lstStyle/>
            <a:p>
              <a:endParaRPr lang="fa-IR"/>
            </a:p>
          </p:txBody>
        </p:sp>
        <p:sp>
          <p:nvSpPr>
            <p:cNvPr id="71" name="Freeform: Shape 70">
              <a:extLst>
                <a:ext uri="{FF2B5EF4-FFF2-40B4-BE49-F238E27FC236}">
                  <a16:creationId xmlns:a16="http://schemas.microsoft.com/office/drawing/2014/main" id="{B5A1A555-517F-BA6C-E310-6FD9CAC1DCC3}"/>
                </a:ext>
              </a:extLst>
            </p:cNvPr>
            <p:cNvSpPr/>
            <p:nvPr/>
          </p:nvSpPr>
          <p:spPr>
            <a:xfrm>
              <a:off x="5495494" y="2381406"/>
              <a:ext cx="91798" cy="91910"/>
            </a:xfrm>
            <a:custGeom>
              <a:avLst/>
              <a:gdLst>
                <a:gd name="connsiteX0" fmla="*/ 46197 w 91798"/>
                <a:gd name="connsiteY0" fmla="*/ 91911 h 91910"/>
                <a:gd name="connsiteX1" fmla="*/ 4841 w 91798"/>
                <a:gd name="connsiteY1" fmla="*/ 66258 h 91910"/>
                <a:gd name="connsiteX2" fmla="*/ 2402 w 91798"/>
                <a:gd name="connsiteY2" fmla="*/ 31145 h 91910"/>
                <a:gd name="connsiteX3" fmla="*/ 25470 w 91798"/>
                <a:gd name="connsiteY3" fmla="*/ 4712 h 91910"/>
                <a:gd name="connsiteX4" fmla="*/ 86968 w 91798"/>
                <a:gd name="connsiteY4" fmla="*/ 25634 h 91910"/>
                <a:gd name="connsiteX5" fmla="*/ 89357 w 91798"/>
                <a:gd name="connsiteY5" fmla="*/ 60845 h 91910"/>
                <a:gd name="connsiteX6" fmla="*/ 66338 w 91798"/>
                <a:gd name="connsiteY6" fmla="*/ 87180 h 91910"/>
                <a:gd name="connsiteX7" fmla="*/ 46148 w 91798"/>
                <a:gd name="connsiteY7" fmla="*/ 91911 h 91910"/>
                <a:gd name="connsiteX8" fmla="*/ 45709 w 91798"/>
                <a:gd name="connsiteY8" fmla="*/ 6906 h 91910"/>
                <a:gd name="connsiteX9" fmla="*/ 28640 w 91798"/>
                <a:gd name="connsiteY9" fmla="*/ 10905 h 91910"/>
                <a:gd name="connsiteX10" fmla="*/ 9083 w 91798"/>
                <a:gd name="connsiteY10" fmla="*/ 33339 h 91910"/>
                <a:gd name="connsiteX11" fmla="*/ 11132 w 91798"/>
                <a:gd name="connsiteY11" fmla="*/ 63137 h 91910"/>
                <a:gd name="connsiteX12" fmla="*/ 63315 w 91798"/>
                <a:gd name="connsiteY12" fmla="*/ 80889 h 91910"/>
                <a:gd name="connsiteX13" fmla="*/ 82822 w 91798"/>
                <a:gd name="connsiteY13" fmla="*/ 58601 h 91910"/>
                <a:gd name="connsiteX14" fmla="*/ 80774 w 91798"/>
                <a:gd name="connsiteY14" fmla="*/ 28706 h 91910"/>
                <a:gd name="connsiteX15" fmla="*/ 80774 w 91798"/>
                <a:gd name="connsiteY15" fmla="*/ 28706 h 91910"/>
                <a:gd name="connsiteX16" fmla="*/ 45709 w 91798"/>
                <a:gd name="connsiteY16" fmla="*/ 6906 h 9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98" h="91910">
                  <a:moveTo>
                    <a:pt x="46197" y="91911"/>
                  </a:moveTo>
                  <a:cubicBezTo>
                    <a:pt x="29274" y="91911"/>
                    <a:pt x="12887" y="82498"/>
                    <a:pt x="4841" y="66258"/>
                  </a:cubicBezTo>
                  <a:cubicBezTo>
                    <a:pt x="-622" y="55236"/>
                    <a:pt x="-1499" y="42751"/>
                    <a:pt x="2402" y="31145"/>
                  </a:cubicBezTo>
                  <a:cubicBezTo>
                    <a:pt x="6304" y="19537"/>
                    <a:pt x="14497" y="10125"/>
                    <a:pt x="25470" y="4712"/>
                  </a:cubicBezTo>
                  <a:cubicBezTo>
                    <a:pt x="48099" y="-6456"/>
                    <a:pt x="75702" y="2907"/>
                    <a:pt x="86968" y="25634"/>
                  </a:cubicBezTo>
                  <a:cubicBezTo>
                    <a:pt x="92430" y="36704"/>
                    <a:pt x="93308" y="49189"/>
                    <a:pt x="89357" y="60845"/>
                  </a:cubicBezTo>
                  <a:cubicBezTo>
                    <a:pt x="85456" y="72403"/>
                    <a:pt x="77263" y="81767"/>
                    <a:pt x="66338" y="87180"/>
                  </a:cubicBezTo>
                  <a:cubicBezTo>
                    <a:pt x="59852" y="90399"/>
                    <a:pt x="52976" y="91911"/>
                    <a:pt x="46148" y="91911"/>
                  </a:cubicBezTo>
                  <a:close/>
                  <a:moveTo>
                    <a:pt x="45709" y="6906"/>
                  </a:moveTo>
                  <a:cubicBezTo>
                    <a:pt x="39954" y="6906"/>
                    <a:pt x="34102" y="8174"/>
                    <a:pt x="28640" y="10905"/>
                  </a:cubicBezTo>
                  <a:cubicBezTo>
                    <a:pt x="19325" y="15490"/>
                    <a:pt x="12400" y="23439"/>
                    <a:pt x="9083" y="33339"/>
                  </a:cubicBezTo>
                  <a:cubicBezTo>
                    <a:pt x="5767" y="43190"/>
                    <a:pt x="6499" y="53773"/>
                    <a:pt x="11132" y="63137"/>
                  </a:cubicBezTo>
                  <a:cubicBezTo>
                    <a:pt x="20691" y="82449"/>
                    <a:pt x="44100" y="90399"/>
                    <a:pt x="63315" y="80889"/>
                  </a:cubicBezTo>
                  <a:cubicBezTo>
                    <a:pt x="72581" y="76305"/>
                    <a:pt x="79506" y="68404"/>
                    <a:pt x="82822" y="58601"/>
                  </a:cubicBezTo>
                  <a:cubicBezTo>
                    <a:pt x="86187" y="48701"/>
                    <a:pt x="85456" y="38118"/>
                    <a:pt x="80774" y="28706"/>
                  </a:cubicBezTo>
                  <a:lnTo>
                    <a:pt x="80774" y="28706"/>
                  </a:lnTo>
                  <a:cubicBezTo>
                    <a:pt x="73946" y="14953"/>
                    <a:pt x="60047" y="6906"/>
                    <a:pt x="45709" y="6906"/>
                  </a:cubicBezTo>
                  <a:close/>
                </a:path>
              </a:pathLst>
            </a:custGeom>
            <a:solidFill>
              <a:srgbClr val="113F4E"/>
            </a:solidFill>
            <a:ln w="4874" cap="flat">
              <a:noFill/>
              <a:prstDash val="solid"/>
              <a:miter/>
            </a:ln>
          </p:spPr>
          <p:txBody>
            <a:bodyPr rtlCol="1" anchor="ctr"/>
            <a:lstStyle/>
            <a:p>
              <a:endParaRPr lang="fa-IR"/>
            </a:p>
          </p:txBody>
        </p:sp>
        <p:sp>
          <p:nvSpPr>
            <p:cNvPr id="72" name="Freeform: Shape 71">
              <a:extLst>
                <a:ext uri="{FF2B5EF4-FFF2-40B4-BE49-F238E27FC236}">
                  <a16:creationId xmlns:a16="http://schemas.microsoft.com/office/drawing/2014/main" id="{D4D4EE19-D92F-C84F-DD7A-913E08C0FD96}"/>
                </a:ext>
              </a:extLst>
            </p:cNvPr>
            <p:cNvSpPr/>
            <p:nvPr/>
          </p:nvSpPr>
          <p:spPr>
            <a:xfrm>
              <a:off x="5510283" y="2418939"/>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8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190" y="35065"/>
                    <a:pt x="17362" y="33797"/>
                  </a:cubicBezTo>
                  <a:cubicBezTo>
                    <a:pt x="7462" y="29456"/>
                    <a:pt x="1463" y="17996"/>
                    <a:pt x="0" y="634"/>
                  </a:cubicBezTo>
                  <a:lnTo>
                    <a:pt x="7315" y="0"/>
                  </a:lnTo>
                  <a:cubicBezTo>
                    <a:pt x="8535" y="14289"/>
                    <a:pt x="13119" y="23897"/>
                    <a:pt x="20288" y="27067"/>
                  </a:cubicBezTo>
                  <a:cubicBezTo>
                    <a:pt x="28188" y="30529"/>
                    <a:pt x="39600" y="26677"/>
                    <a:pt x="53353" y="16045"/>
                  </a:cubicBezTo>
                  <a:lnTo>
                    <a:pt x="57840" y="21848"/>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73" name="Freeform: Shape 72">
              <a:extLst>
                <a:ext uri="{FF2B5EF4-FFF2-40B4-BE49-F238E27FC236}">
                  <a16:creationId xmlns:a16="http://schemas.microsoft.com/office/drawing/2014/main" id="{9EDA4E9C-09D8-6295-A490-2D6AF770FEFA}"/>
                </a:ext>
              </a:extLst>
            </p:cNvPr>
            <p:cNvSpPr/>
            <p:nvPr/>
          </p:nvSpPr>
          <p:spPr>
            <a:xfrm>
              <a:off x="5479202" y="2304283"/>
              <a:ext cx="84838" cy="84984"/>
            </a:xfrm>
            <a:custGeom>
              <a:avLst/>
              <a:gdLst>
                <a:gd name="connsiteX0" fmla="*/ 80386 w 84838"/>
                <a:gd name="connsiteY0" fmla="*/ 23751 h 84984"/>
                <a:gd name="connsiteX1" fmla="*/ 61317 w 84838"/>
                <a:gd name="connsiteY1" fmla="*/ 80616 h 84984"/>
                <a:gd name="connsiteX2" fmla="*/ 4453 w 84838"/>
                <a:gd name="connsiteY2" fmla="*/ 61254 h 84984"/>
                <a:gd name="connsiteX3" fmla="*/ 23521 w 84838"/>
                <a:gd name="connsiteY3" fmla="*/ 4390 h 84984"/>
                <a:gd name="connsiteX4" fmla="*/ 80337 w 84838"/>
                <a:gd name="connsiteY4" fmla="*/ 23751 h 84984"/>
                <a:gd name="connsiteX5" fmla="*/ 80337 w 84838"/>
                <a:gd name="connsiteY5" fmla="*/ 23751 h 8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838" h="84984">
                  <a:moveTo>
                    <a:pt x="80386" y="23751"/>
                  </a:moveTo>
                  <a:cubicBezTo>
                    <a:pt x="90823" y="44819"/>
                    <a:pt x="82288" y="70277"/>
                    <a:pt x="61317" y="80616"/>
                  </a:cubicBezTo>
                  <a:cubicBezTo>
                    <a:pt x="40347" y="90955"/>
                    <a:pt x="14889" y="82323"/>
                    <a:pt x="4453" y="61254"/>
                  </a:cubicBezTo>
                  <a:cubicBezTo>
                    <a:pt x="-5984" y="40186"/>
                    <a:pt x="2551" y="14729"/>
                    <a:pt x="23521" y="4390"/>
                  </a:cubicBezTo>
                  <a:cubicBezTo>
                    <a:pt x="44492" y="-5998"/>
                    <a:pt x="69950" y="2683"/>
                    <a:pt x="80337" y="23751"/>
                  </a:cubicBezTo>
                  <a:lnTo>
                    <a:pt x="80337" y="23751"/>
                  </a:lnTo>
                  <a:close/>
                </a:path>
              </a:pathLst>
            </a:custGeom>
            <a:solidFill>
              <a:srgbClr val="FFFFFF"/>
            </a:solidFill>
            <a:ln w="4874" cap="flat">
              <a:noFill/>
              <a:prstDash val="solid"/>
              <a:miter/>
            </a:ln>
          </p:spPr>
          <p:txBody>
            <a:bodyPr rtlCol="1" anchor="ctr"/>
            <a:lstStyle/>
            <a:p>
              <a:endParaRPr lang="fa-IR"/>
            </a:p>
          </p:txBody>
        </p:sp>
        <p:sp>
          <p:nvSpPr>
            <p:cNvPr id="74" name="Freeform: Shape 73">
              <a:extLst>
                <a:ext uri="{FF2B5EF4-FFF2-40B4-BE49-F238E27FC236}">
                  <a16:creationId xmlns:a16="http://schemas.microsoft.com/office/drawing/2014/main" id="{AC53DB25-E5D5-6B7C-FD29-71F630F4B057}"/>
                </a:ext>
              </a:extLst>
            </p:cNvPr>
            <p:cNvSpPr/>
            <p:nvPr/>
          </p:nvSpPr>
          <p:spPr>
            <a:xfrm>
              <a:off x="5475703" y="2300867"/>
              <a:ext cx="91788" cy="91931"/>
            </a:xfrm>
            <a:custGeom>
              <a:avLst/>
              <a:gdLst>
                <a:gd name="connsiteX0" fmla="*/ 46187 w 91788"/>
                <a:gd name="connsiteY0" fmla="*/ 91932 h 91931"/>
                <a:gd name="connsiteX1" fmla="*/ 4831 w 91788"/>
                <a:gd name="connsiteY1" fmla="*/ 66279 h 91931"/>
                <a:gd name="connsiteX2" fmla="*/ 2441 w 91788"/>
                <a:gd name="connsiteY2" fmla="*/ 31068 h 91931"/>
                <a:gd name="connsiteX3" fmla="*/ 25460 w 91788"/>
                <a:gd name="connsiteY3" fmla="*/ 4733 h 91931"/>
                <a:gd name="connsiteX4" fmla="*/ 86958 w 91788"/>
                <a:gd name="connsiteY4" fmla="*/ 25655 h 91931"/>
                <a:gd name="connsiteX5" fmla="*/ 89347 w 91788"/>
                <a:gd name="connsiteY5" fmla="*/ 60866 h 91931"/>
                <a:gd name="connsiteX6" fmla="*/ 66328 w 91788"/>
                <a:gd name="connsiteY6" fmla="*/ 87201 h 91931"/>
                <a:gd name="connsiteX7" fmla="*/ 46138 w 91788"/>
                <a:gd name="connsiteY7" fmla="*/ 91932 h 91931"/>
                <a:gd name="connsiteX8" fmla="*/ 45650 w 91788"/>
                <a:gd name="connsiteY8" fmla="*/ 6928 h 91931"/>
                <a:gd name="connsiteX9" fmla="*/ 28581 w 91788"/>
                <a:gd name="connsiteY9" fmla="*/ 10927 h 91931"/>
                <a:gd name="connsiteX10" fmla="*/ 9074 w 91788"/>
                <a:gd name="connsiteY10" fmla="*/ 33263 h 91931"/>
                <a:gd name="connsiteX11" fmla="*/ 11122 w 91788"/>
                <a:gd name="connsiteY11" fmla="*/ 63158 h 91931"/>
                <a:gd name="connsiteX12" fmla="*/ 63305 w 91788"/>
                <a:gd name="connsiteY12" fmla="*/ 80959 h 91931"/>
                <a:gd name="connsiteX13" fmla="*/ 82812 w 91788"/>
                <a:gd name="connsiteY13" fmla="*/ 58623 h 91931"/>
                <a:gd name="connsiteX14" fmla="*/ 80764 w 91788"/>
                <a:gd name="connsiteY14" fmla="*/ 28727 h 91931"/>
                <a:gd name="connsiteX15" fmla="*/ 80764 w 91788"/>
                <a:gd name="connsiteY15" fmla="*/ 28727 h 91931"/>
                <a:gd name="connsiteX16" fmla="*/ 45699 w 91788"/>
                <a:gd name="connsiteY16" fmla="*/ 6928 h 9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8" h="91931">
                  <a:moveTo>
                    <a:pt x="46187" y="91932"/>
                  </a:moveTo>
                  <a:cubicBezTo>
                    <a:pt x="29264" y="91932"/>
                    <a:pt x="12878" y="82519"/>
                    <a:pt x="4831" y="66279"/>
                  </a:cubicBezTo>
                  <a:cubicBezTo>
                    <a:pt x="-631" y="55209"/>
                    <a:pt x="-1509" y="42724"/>
                    <a:pt x="2441" y="31068"/>
                  </a:cubicBezTo>
                  <a:cubicBezTo>
                    <a:pt x="6343" y="19510"/>
                    <a:pt x="14536" y="10146"/>
                    <a:pt x="25460" y="4733"/>
                  </a:cubicBezTo>
                  <a:cubicBezTo>
                    <a:pt x="48089" y="-6484"/>
                    <a:pt x="75692" y="2929"/>
                    <a:pt x="86958" y="25655"/>
                  </a:cubicBezTo>
                  <a:cubicBezTo>
                    <a:pt x="92420" y="36725"/>
                    <a:pt x="93298" y="49210"/>
                    <a:pt x="89347" y="60866"/>
                  </a:cubicBezTo>
                  <a:cubicBezTo>
                    <a:pt x="85446" y="72473"/>
                    <a:pt x="77253" y="81788"/>
                    <a:pt x="66328" y="87201"/>
                  </a:cubicBezTo>
                  <a:cubicBezTo>
                    <a:pt x="59842" y="90420"/>
                    <a:pt x="52966" y="91932"/>
                    <a:pt x="46138" y="91932"/>
                  </a:cubicBezTo>
                  <a:close/>
                  <a:moveTo>
                    <a:pt x="45650" y="6928"/>
                  </a:moveTo>
                  <a:cubicBezTo>
                    <a:pt x="39896" y="6928"/>
                    <a:pt x="34043" y="8196"/>
                    <a:pt x="28581" y="10927"/>
                  </a:cubicBezTo>
                  <a:cubicBezTo>
                    <a:pt x="19315" y="15511"/>
                    <a:pt x="12390" y="23412"/>
                    <a:pt x="9074" y="33263"/>
                  </a:cubicBezTo>
                  <a:cubicBezTo>
                    <a:pt x="5709" y="43163"/>
                    <a:pt x="6440" y="53746"/>
                    <a:pt x="11122" y="63158"/>
                  </a:cubicBezTo>
                  <a:cubicBezTo>
                    <a:pt x="20681" y="82471"/>
                    <a:pt x="44090" y="90420"/>
                    <a:pt x="63305" y="80959"/>
                  </a:cubicBezTo>
                  <a:cubicBezTo>
                    <a:pt x="72571" y="76375"/>
                    <a:pt x="79496" y="68474"/>
                    <a:pt x="82812" y="58623"/>
                  </a:cubicBezTo>
                  <a:cubicBezTo>
                    <a:pt x="86177" y="48723"/>
                    <a:pt x="85446" y="38140"/>
                    <a:pt x="80764" y="28727"/>
                  </a:cubicBezTo>
                  <a:lnTo>
                    <a:pt x="80764" y="28727"/>
                  </a:lnTo>
                  <a:cubicBezTo>
                    <a:pt x="73936" y="14975"/>
                    <a:pt x="60037" y="6928"/>
                    <a:pt x="45699" y="6928"/>
                  </a:cubicBezTo>
                  <a:close/>
                </a:path>
              </a:pathLst>
            </a:custGeom>
            <a:solidFill>
              <a:srgbClr val="113F4E"/>
            </a:solidFill>
            <a:ln w="4874" cap="flat">
              <a:noFill/>
              <a:prstDash val="solid"/>
              <a:miter/>
            </a:ln>
          </p:spPr>
          <p:txBody>
            <a:bodyPr rtlCol="1" anchor="ctr"/>
            <a:lstStyle/>
            <a:p>
              <a:endParaRPr lang="fa-IR"/>
            </a:p>
          </p:txBody>
        </p:sp>
        <p:sp>
          <p:nvSpPr>
            <p:cNvPr id="75" name="Freeform: Shape 74">
              <a:extLst>
                <a:ext uri="{FF2B5EF4-FFF2-40B4-BE49-F238E27FC236}">
                  <a16:creationId xmlns:a16="http://schemas.microsoft.com/office/drawing/2014/main" id="{7DE0C429-A05F-8E6A-617B-5554CD835EC2}"/>
                </a:ext>
              </a:extLst>
            </p:cNvPr>
            <p:cNvSpPr/>
            <p:nvPr/>
          </p:nvSpPr>
          <p:spPr>
            <a:xfrm>
              <a:off x="5490483" y="2338421"/>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9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190" y="35065"/>
                    <a:pt x="17362" y="33797"/>
                  </a:cubicBezTo>
                  <a:cubicBezTo>
                    <a:pt x="7462" y="29456"/>
                    <a:pt x="1463" y="17996"/>
                    <a:pt x="0" y="634"/>
                  </a:cubicBezTo>
                  <a:lnTo>
                    <a:pt x="7315" y="0"/>
                  </a:lnTo>
                  <a:cubicBezTo>
                    <a:pt x="8486" y="14289"/>
                    <a:pt x="13119" y="23897"/>
                    <a:pt x="20288" y="27067"/>
                  </a:cubicBezTo>
                  <a:cubicBezTo>
                    <a:pt x="28188" y="30529"/>
                    <a:pt x="39600" y="26677"/>
                    <a:pt x="53353" y="16045"/>
                  </a:cubicBezTo>
                  <a:lnTo>
                    <a:pt x="57840" y="21849"/>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76" name="Freeform: Shape 75">
              <a:extLst>
                <a:ext uri="{FF2B5EF4-FFF2-40B4-BE49-F238E27FC236}">
                  <a16:creationId xmlns:a16="http://schemas.microsoft.com/office/drawing/2014/main" id="{5C303CFC-807E-0CA0-2014-BD885DC29D9F}"/>
                </a:ext>
              </a:extLst>
            </p:cNvPr>
            <p:cNvSpPr/>
            <p:nvPr/>
          </p:nvSpPr>
          <p:spPr>
            <a:xfrm>
              <a:off x="6131121" y="1637424"/>
              <a:ext cx="85134" cy="84599"/>
            </a:xfrm>
            <a:custGeom>
              <a:avLst/>
              <a:gdLst>
                <a:gd name="connsiteX0" fmla="*/ 39885 w 85134"/>
                <a:gd name="connsiteY0" fmla="*/ 90 h 84599"/>
                <a:gd name="connsiteX1" fmla="*/ 89 w 85134"/>
                <a:gd name="connsiteY1" fmla="*/ 45006 h 84599"/>
                <a:gd name="connsiteX2" fmla="*/ 45249 w 85134"/>
                <a:gd name="connsiteY2" fmla="*/ 84509 h 84599"/>
                <a:gd name="connsiteX3" fmla="*/ 85045 w 85134"/>
                <a:gd name="connsiteY3" fmla="*/ 39593 h 84599"/>
                <a:gd name="connsiteX4" fmla="*/ 39885 w 85134"/>
                <a:gd name="connsiteY4" fmla="*/ 90 h 84599"/>
                <a:gd name="connsiteX5" fmla="*/ 39885 w 85134"/>
                <a:gd name="connsiteY5" fmla="*/ 90 h 8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34" h="84599">
                  <a:moveTo>
                    <a:pt x="39885" y="90"/>
                  </a:moveTo>
                  <a:cubicBezTo>
                    <a:pt x="16427" y="1553"/>
                    <a:pt x="-1422" y="21695"/>
                    <a:pt x="89" y="45006"/>
                  </a:cubicBezTo>
                  <a:cubicBezTo>
                    <a:pt x="1552" y="68318"/>
                    <a:pt x="21792" y="86021"/>
                    <a:pt x="45249" y="84509"/>
                  </a:cubicBezTo>
                  <a:cubicBezTo>
                    <a:pt x="68707" y="82997"/>
                    <a:pt x="86557" y="62904"/>
                    <a:pt x="85045" y="39593"/>
                  </a:cubicBezTo>
                  <a:cubicBezTo>
                    <a:pt x="83582" y="16281"/>
                    <a:pt x="63343" y="-1422"/>
                    <a:pt x="39885" y="90"/>
                  </a:cubicBezTo>
                  <a:lnTo>
                    <a:pt x="39885" y="90"/>
                  </a:lnTo>
                  <a:close/>
                </a:path>
              </a:pathLst>
            </a:custGeom>
            <a:solidFill>
              <a:srgbClr val="FFFFFF"/>
            </a:solidFill>
            <a:ln w="4874" cap="flat">
              <a:noFill/>
              <a:prstDash val="solid"/>
              <a:miter/>
            </a:ln>
          </p:spPr>
          <p:txBody>
            <a:bodyPr rtlCol="1" anchor="ctr"/>
            <a:lstStyle/>
            <a:p>
              <a:endParaRPr lang="fa-IR"/>
            </a:p>
          </p:txBody>
        </p:sp>
        <p:sp>
          <p:nvSpPr>
            <p:cNvPr id="77" name="Freeform: Shape 76">
              <a:extLst>
                <a:ext uri="{FF2B5EF4-FFF2-40B4-BE49-F238E27FC236}">
                  <a16:creationId xmlns:a16="http://schemas.microsoft.com/office/drawing/2014/main" id="{13526F4B-1785-10A2-1465-FE33179CA536}"/>
                </a:ext>
              </a:extLst>
            </p:cNvPr>
            <p:cNvSpPr/>
            <p:nvPr/>
          </p:nvSpPr>
          <p:spPr>
            <a:xfrm>
              <a:off x="6127603" y="1633907"/>
              <a:ext cx="92120" cy="91586"/>
            </a:xfrm>
            <a:custGeom>
              <a:avLst/>
              <a:gdLst>
                <a:gd name="connsiteX0" fmla="*/ 46036 w 92120"/>
                <a:gd name="connsiteY0" fmla="*/ 91586 h 91586"/>
                <a:gd name="connsiteX1" fmla="*/ 96 w 92120"/>
                <a:gd name="connsiteY1" fmla="*/ 48719 h 91586"/>
                <a:gd name="connsiteX2" fmla="*/ 11410 w 92120"/>
                <a:gd name="connsiteY2" fmla="*/ 15653 h 91586"/>
                <a:gd name="connsiteX3" fmla="*/ 43159 w 92120"/>
                <a:gd name="connsiteY3" fmla="*/ 96 h 91586"/>
                <a:gd name="connsiteX4" fmla="*/ 76517 w 92120"/>
                <a:gd name="connsiteY4" fmla="*/ 11410 h 91586"/>
                <a:gd name="connsiteX5" fmla="*/ 92026 w 92120"/>
                <a:gd name="connsiteY5" fmla="*/ 42866 h 91586"/>
                <a:gd name="connsiteX6" fmla="*/ 80614 w 92120"/>
                <a:gd name="connsiteY6" fmla="*/ 76029 h 91586"/>
                <a:gd name="connsiteX7" fmla="*/ 48963 w 92120"/>
                <a:gd name="connsiteY7" fmla="*/ 91489 h 91586"/>
                <a:gd name="connsiteX8" fmla="*/ 46036 w 92120"/>
                <a:gd name="connsiteY8" fmla="*/ 91586 h 91586"/>
                <a:gd name="connsiteX9" fmla="*/ 46183 w 92120"/>
                <a:gd name="connsiteY9" fmla="*/ 7021 h 91586"/>
                <a:gd name="connsiteX10" fmla="*/ 43647 w 92120"/>
                <a:gd name="connsiteY10" fmla="*/ 7119 h 91586"/>
                <a:gd name="connsiteX11" fmla="*/ 43647 w 92120"/>
                <a:gd name="connsiteY11" fmla="*/ 7119 h 91586"/>
                <a:gd name="connsiteX12" fmla="*/ 16677 w 92120"/>
                <a:gd name="connsiteY12" fmla="*/ 20286 h 91586"/>
                <a:gd name="connsiteX13" fmla="*/ 7119 w 92120"/>
                <a:gd name="connsiteY13" fmla="*/ 48280 h 91586"/>
                <a:gd name="connsiteX14" fmla="*/ 48572 w 92120"/>
                <a:gd name="connsiteY14" fmla="*/ 84515 h 91586"/>
                <a:gd name="connsiteX15" fmla="*/ 75444 w 92120"/>
                <a:gd name="connsiteY15" fmla="*/ 71396 h 91586"/>
                <a:gd name="connsiteX16" fmla="*/ 85100 w 92120"/>
                <a:gd name="connsiteY16" fmla="*/ 43305 h 91586"/>
                <a:gd name="connsiteX17" fmla="*/ 71933 w 92120"/>
                <a:gd name="connsiteY17" fmla="*/ 16677 h 91586"/>
                <a:gd name="connsiteX18" fmla="*/ 46183 w 92120"/>
                <a:gd name="connsiteY18" fmla="*/ 7021 h 9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20" h="91586">
                  <a:moveTo>
                    <a:pt x="46036" y="91586"/>
                  </a:moveTo>
                  <a:cubicBezTo>
                    <a:pt x="21944" y="91586"/>
                    <a:pt x="1608" y="72908"/>
                    <a:pt x="96" y="48719"/>
                  </a:cubicBezTo>
                  <a:cubicBezTo>
                    <a:pt x="-684" y="36575"/>
                    <a:pt x="3315" y="24822"/>
                    <a:pt x="11410" y="15653"/>
                  </a:cubicBezTo>
                  <a:cubicBezTo>
                    <a:pt x="19555" y="6387"/>
                    <a:pt x="30820" y="876"/>
                    <a:pt x="43159" y="96"/>
                  </a:cubicBezTo>
                  <a:cubicBezTo>
                    <a:pt x="55449" y="-684"/>
                    <a:pt x="67300" y="3315"/>
                    <a:pt x="76517" y="11410"/>
                  </a:cubicBezTo>
                  <a:cubicBezTo>
                    <a:pt x="85734" y="19506"/>
                    <a:pt x="91245" y="30674"/>
                    <a:pt x="92026" y="42866"/>
                  </a:cubicBezTo>
                  <a:cubicBezTo>
                    <a:pt x="92806" y="55059"/>
                    <a:pt x="88758" y="66861"/>
                    <a:pt x="80614" y="76029"/>
                  </a:cubicBezTo>
                  <a:cubicBezTo>
                    <a:pt x="72469" y="85198"/>
                    <a:pt x="61252" y="90709"/>
                    <a:pt x="48963" y="91489"/>
                  </a:cubicBezTo>
                  <a:cubicBezTo>
                    <a:pt x="47987" y="91538"/>
                    <a:pt x="47012" y="91586"/>
                    <a:pt x="46036" y="91586"/>
                  </a:cubicBezTo>
                  <a:close/>
                  <a:moveTo>
                    <a:pt x="46183" y="7021"/>
                  </a:moveTo>
                  <a:cubicBezTo>
                    <a:pt x="45354" y="7021"/>
                    <a:pt x="44476" y="7021"/>
                    <a:pt x="43647" y="7119"/>
                  </a:cubicBezTo>
                  <a:lnTo>
                    <a:pt x="43647" y="7119"/>
                  </a:lnTo>
                  <a:cubicBezTo>
                    <a:pt x="33161" y="7801"/>
                    <a:pt x="23603" y="12483"/>
                    <a:pt x="16677" y="20286"/>
                  </a:cubicBezTo>
                  <a:cubicBezTo>
                    <a:pt x="9850" y="28041"/>
                    <a:pt x="6436" y="37989"/>
                    <a:pt x="7119" y="48280"/>
                  </a:cubicBezTo>
                  <a:cubicBezTo>
                    <a:pt x="8484" y="69640"/>
                    <a:pt x="27016" y="85832"/>
                    <a:pt x="48572" y="84515"/>
                  </a:cubicBezTo>
                  <a:cubicBezTo>
                    <a:pt x="59009" y="83832"/>
                    <a:pt x="68519" y="79199"/>
                    <a:pt x="75444" y="71396"/>
                  </a:cubicBezTo>
                  <a:cubicBezTo>
                    <a:pt x="82321" y="63593"/>
                    <a:pt x="85783" y="53644"/>
                    <a:pt x="85100" y="43305"/>
                  </a:cubicBezTo>
                  <a:cubicBezTo>
                    <a:pt x="84466" y="32966"/>
                    <a:pt x="79784" y="23505"/>
                    <a:pt x="71933" y="16677"/>
                  </a:cubicBezTo>
                  <a:cubicBezTo>
                    <a:pt x="64764" y="10386"/>
                    <a:pt x="55693" y="7021"/>
                    <a:pt x="46183" y="7021"/>
                  </a:cubicBezTo>
                  <a:close/>
                </a:path>
              </a:pathLst>
            </a:custGeom>
            <a:solidFill>
              <a:srgbClr val="113F4E"/>
            </a:solidFill>
            <a:ln w="4874" cap="flat">
              <a:noFill/>
              <a:prstDash val="solid"/>
              <a:miter/>
            </a:ln>
          </p:spPr>
          <p:txBody>
            <a:bodyPr rtlCol="1" anchor="ctr"/>
            <a:lstStyle/>
            <a:p>
              <a:endParaRPr lang="fa-IR"/>
            </a:p>
          </p:txBody>
        </p:sp>
        <p:sp>
          <p:nvSpPr>
            <p:cNvPr id="78" name="Freeform: Shape 77">
              <a:extLst>
                <a:ext uri="{FF2B5EF4-FFF2-40B4-BE49-F238E27FC236}">
                  <a16:creationId xmlns:a16="http://schemas.microsoft.com/office/drawing/2014/main" id="{6C1BB479-3579-D081-1633-8EE6C1116106}"/>
                </a:ext>
              </a:extLst>
            </p:cNvPr>
            <p:cNvSpPr/>
            <p:nvPr/>
          </p:nvSpPr>
          <p:spPr>
            <a:xfrm>
              <a:off x="6147685" y="1663313"/>
              <a:ext cx="48241" cy="45501"/>
            </a:xfrm>
            <a:custGeom>
              <a:avLst/>
              <a:gdLst>
                <a:gd name="connsiteX0" fmla="*/ 25466 w 48241"/>
                <a:gd name="connsiteY0" fmla="*/ 45453 h 45501"/>
                <a:gd name="connsiteX1" fmla="*/ 10787 w 48241"/>
                <a:gd name="connsiteY1" fmla="*/ 41015 h 45501"/>
                <a:gd name="connsiteX2" fmla="*/ 984 w 48241"/>
                <a:gd name="connsiteY2" fmla="*/ 0 h 45501"/>
                <a:gd name="connsiteX3" fmla="*/ 8251 w 48241"/>
                <a:gd name="connsiteY3" fmla="*/ 1024 h 45501"/>
                <a:gd name="connsiteX4" fmla="*/ 15127 w 48241"/>
                <a:gd name="connsiteY4" fmla="*/ 35114 h 45501"/>
                <a:gd name="connsiteX5" fmla="*/ 45120 w 48241"/>
                <a:gd name="connsiteY5" fmla="*/ 32870 h 45501"/>
                <a:gd name="connsiteX6" fmla="*/ 48242 w 48241"/>
                <a:gd name="connsiteY6" fmla="*/ 39503 h 45501"/>
                <a:gd name="connsiteX7" fmla="*/ 25466 w 48241"/>
                <a:gd name="connsiteY7" fmla="*/ 45501 h 4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41" h="45501">
                  <a:moveTo>
                    <a:pt x="25466" y="45453"/>
                  </a:moveTo>
                  <a:cubicBezTo>
                    <a:pt x="19760" y="45453"/>
                    <a:pt x="14835" y="43990"/>
                    <a:pt x="10787" y="41015"/>
                  </a:cubicBezTo>
                  <a:cubicBezTo>
                    <a:pt x="1423" y="34138"/>
                    <a:pt x="-1844" y="20337"/>
                    <a:pt x="984" y="0"/>
                  </a:cubicBezTo>
                  <a:lnTo>
                    <a:pt x="8251" y="1024"/>
                  </a:lnTo>
                  <a:cubicBezTo>
                    <a:pt x="5861" y="18240"/>
                    <a:pt x="8251" y="30042"/>
                    <a:pt x="15127" y="35114"/>
                  </a:cubicBezTo>
                  <a:cubicBezTo>
                    <a:pt x="21419" y="39747"/>
                    <a:pt x="32099" y="38966"/>
                    <a:pt x="45120" y="32870"/>
                  </a:cubicBezTo>
                  <a:lnTo>
                    <a:pt x="48242" y="39503"/>
                  </a:lnTo>
                  <a:cubicBezTo>
                    <a:pt x="39756" y="43502"/>
                    <a:pt x="32099" y="45501"/>
                    <a:pt x="25466" y="45501"/>
                  </a:cubicBezTo>
                  <a:close/>
                </a:path>
              </a:pathLst>
            </a:custGeom>
            <a:solidFill>
              <a:srgbClr val="113F4E"/>
            </a:solidFill>
            <a:ln w="4874" cap="flat">
              <a:noFill/>
              <a:prstDash val="solid"/>
              <a:miter/>
            </a:ln>
          </p:spPr>
          <p:txBody>
            <a:bodyPr rtlCol="1" anchor="ctr"/>
            <a:lstStyle/>
            <a:p>
              <a:endParaRPr lang="fa-IR"/>
            </a:p>
          </p:txBody>
        </p:sp>
        <p:sp>
          <p:nvSpPr>
            <p:cNvPr id="79" name="Freeform: Shape 78">
              <a:extLst>
                <a:ext uri="{FF2B5EF4-FFF2-40B4-BE49-F238E27FC236}">
                  <a16:creationId xmlns:a16="http://schemas.microsoft.com/office/drawing/2014/main" id="{A83857C5-1F52-8065-6A90-52E1C8E6A5F3}"/>
                </a:ext>
              </a:extLst>
            </p:cNvPr>
            <p:cNvSpPr/>
            <p:nvPr/>
          </p:nvSpPr>
          <p:spPr>
            <a:xfrm>
              <a:off x="6213648" y="1654163"/>
              <a:ext cx="85162" cy="84626"/>
            </a:xfrm>
            <a:custGeom>
              <a:avLst/>
              <a:gdLst>
                <a:gd name="connsiteX0" fmla="*/ 44166 w 85162"/>
                <a:gd name="connsiteY0" fmla="*/ 30 h 84626"/>
                <a:gd name="connsiteX1" fmla="*/ 30 w 85162"/>
                <a:gd name="connsiteY1" fmla="*/ 40704 h 84626"/>
                <a:gd name="connsiteX2" fmla="*/ 40996 w 85162"/>
                <a:gd name="connsiteY2" fmla="*/ 84596 h 84626"/>
                <a:gd name="connsiteX3" fmla="*/ 85132 w 85162"/>
                <a:gd name="connsiteY3" fmla="*/ 43923 h 84626"/>
                <a:gd name="connsiteX4" fmla="*/ 44166 w 85162"/>
                <a:gd name="connsiteY4" fmla="*/ 30 h 84626"/>
                <a:gd name="connsiteX5" fmla="*/ 44166 w 85162"/>
                <a:gd name="connsiteY5" fmla="*/ 30 h 8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26">
                  <a:moveTo>
                    <a:pt x="44166" y="30"/>
                  </a:moveTo>
                  <a:cubicBezTo>
                    <a:pt x="20660" y="-847"/>
                    <a:pt x="908" y="17343"/>
                    <a:pt x="30" y="40704"/>
                  </a:cubicBezTo>
                  <a:cubicBezTo>
                    <a:pt x="-848" y="64064"/>
                    <a:pt x="17490" y="83669"/>
                    <a:pt x="40996" y="84596"/>
                  </a:cubicBezTo>
                  <a:cubicBezTo>
                    <a:pt x="64503" y="85474"/>
                    <a:pt x="84254" y="67283"/>
                    <a:pt x="85132" y="43923"/>
                  </a:cubicBezTo>
                  <a:cubicBezTo>
                    <a:pt x="86010" y="20562"/>
                    <a:pt x="67673" y="957"/>
                    <a:pt x="44166" y="30"/>
                  </a:cubicBezTo>
                  <a:lnTo>
                    <a:pt x="44166" y="30"/>
                  </a:lnTo>
                  <a:close/>
                </a:path>
              </a:pathLst>
            </a:custGeom>
            <a:solidFill>
              <a:srgbClr val="FFFFFF"/>
            </a:solidFill>
            <a:ln w="4874" cap="flat">
              <a:noFill/>
              <a:prstDash val="solid"/>
              <a:miter/>
            </a:ln>
          </p:spPr>
          <p:txBody>
            <a:bodyPr rtlCol="1" anchor="ctr"/>
            <a:lstStyle/>
            <a:p>
              <a:endParaRPr lang="fa-IR"/>
            </a:p>
          </p:txBody>
        </p:sp>
        <p:sp>
          <p:nvSpPr>
            <p:cNvPr id="80" name="Freeform: Shape 79">
              <a:extLst>
                <a:ext uri="{FF2B5EF4-FFF2-40B4-BE49-F238E27FC236}">
                  <a16:creationId xmlns:a16="http://schemas.microsoft.com/office/drawing/2014/main" id="{C3D1A171-2509-1C72-454C-53B2F85410EF}"/>
                </a:ext>
              </a:extLst>
            </p:cNvPr>
            <p:cNvSpPr/>
            <p:nvPr/>
          </p:nvSpPr>
          <p:spPr>
            <a:xfrm>
              <a:off x="6210136" y="1650699"/>
              <a:ext cx="92138" cy="91619"/>
            </a:xfrm>
            <a:custGeom>
              <a:avLst/>
              <a:gdLst>
                <a:gd name="connsiteX0" fmla="*/ 46118 w 92138"/>
                <a:gd name="connsiteY0" fmla="*/ 91571 h 91619"/>
                <a:gd name="connsiteX1" fmla="*/ 44362 w 92138"/>
                <a:gd name="connsiteY1" fmla="*/ 91571 h 91619"/>
                <a:gd name="connsiteX2" fmla="*/ 31 w 92138"/>
                <a:gd name="connsiteY2" fmla="*/ 44070 h 91619"/>
                <a:gd name="connsiteX3" fmla="*/ 47776 w 92138"/>
                <a:gd name="connsiteY3" fmla="*/ 31 h 91619"/>
                <a:gd name="connsiteX4" fmla="*/ 47776 w 92138"/>
                <a:gd name="connsiteY4" fmla="*/ 31 h 91619"/>
                <a:gd name="connsiteX5" fmla="*/ 92107 w 92138"/>
                <a:gd name="connsiteY5" fmla="*/ 47532 h 91619"/>
                <a:gd name="connsiteX6" fmla="*/ 46118 w 92138"/>
                <a:gd name="connsiteY6" fmla="*/ 91619 h 91619"/>
                <a:gd name="connsiteX7" fmla="*/ 46020 w 92138"/>
                <a:gd name="connsiteY7" fmla="*/ 6957 h 91619"/>
                <a:gd name="connsiteX8" fmla="*/ 7005 w 92138"/>
                <a:gd name="connsiteY8" fmla="*/ 44314 h 91619"/>
                <a:gd name="connsiteX9" fmla="*/ 44606 w 92138"/>
                <a:gd name="connsiteY9" fmla="*/ 84548 h 91619"/>
                <a:gd name="connsiteX10" fmla="*/ 85133 w 92138"/>
                <a:gd name="connsiteY10" fmla="*/ 47240 h 91619"/>
                <a:gd name="connsiteX11" fmla="*/ 47532 w 92138"/>
                <a:gd name="connsiteY11" fmla="*/ 7005 h 91619"/>
                <a:gd name="connsiteX12" fmla="*/ 47532 w 92138"/>
                <a:gd name="connsiteY12" fmla="*/ 7005 h 91619"/>
                <a:gd name="connsiteX13" fmla="*/ 46069 w 92138"/>
                <a:gd name="connsiteY13" fmla="*/ 7005 h 9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138" h="91619">
                  <a:moveTo>
                    <a:pt x="46118" y="91571"/>
                  </a:moveTo>
                  <a:cubicBezTo>
                    <a:pt x="45533" y="91571"/>
                    <a:pt x="44947" y="91571"/>
                    <a:pt x="44362" y="91571"/>
                  </a:cubicBezTo>
                  <a:cubicBezTo>
                    <a:pt x="18953" y="90595"/>
                    <a:pt x="-895" y="69283"/>
                    <a:pt x="31" y="44070"/>
                  </a:cubicBezTo>
                  <a:cubicBezTo>
                    <a:pt x="958" y="18856"/>
                    <a:pt x="22416" y="-895"/>
                    <a:pt x="47776" y="31"/>
                  </a:cubicBezTo>
                  <a:lnTo>
                    <a:pt x="47776" y="31"/>
                  </a:lnTo>
                  <a:cubicBezTo>
                    <a:pt x="73185" y="1007"/>
                    <a:pt x="93034" y="22319"/>
                    <a:pt x="92107" y="47532"/>
                  </a:cubicBezTo>
                  <a:cubicBezTo>
                    <a:pt x="91180" y="72161"/>
                    <a:pt x="70697" y="91619"/>
                    <a:pt x="46118" y="91619"/>
                  </a:cubicBezTo>
                  <a:close/>
                  <a:moveTo>
                    <a:pt x="46020" y="6957"/>
                  </a:moveTo>
                  <a:cubicBezTo>
                    <a:pt x="25147" y="6957"/>
                    <a:pt x="7785" y="23392"/>
                    <a:pt x="7005" y="44314"/>
                  </a:cubicBezTo>
                  <a:cubicBezTo>
                    <a:pt x="6225" y="65674"/>
                    <a:pt x="23050" y="83768"/>
                    <a:pt x="44606" y="84548"/>
                  </a:cubicBezTo>
                  <a:cubicBezTo>
                    <a:pt x="66113" y="85377"/>
                    <a:pt x="84304" y="68649"/>
                    <a:pt x="85133" y="47240"/>
                  </a:cubicBezTo>
                  <a:cubicBezTo>
                    <a:pt x="85913" y="25879"/>
                    <a:pt x="69088" y="7834"/>
                    <a:pt x="47532" y="7005"/>
                  </a:cubicBezTo>
                  <a:lnTo>
                    <a:pt x="47532" y="7005"/>
                  </a:lnTo>
                  <a:cubicBezTo>
                    <a:pt x="47045" y="7005"/>
                    <a:pt x="46557" y="7005"/>
                    <a:pt x="46069" y="7005"/>
                  </a:cubicBezTo>
                  <a:close/>
                </a:path>
              </a:pathLst>
            </a:custGeom>
            <a:solidFill>
              <a:srgbClr val="113F4E"/>
            </a:solidFill>
            <a:ln w="4874" cap="flat">
              <a:noFill/>
              <a:prstDash val="solid"/>
              <a:miter/>
            </a:ln>
          </p:spPr>
          <p:txBody>
            <a:bodyPr rtlCol="1" anchor="ctr"/>
            <a:lstStyle/>
            <a:p>
              <a:endParaRPr lang="fa-IR"/>
            </a:p>
          </p:txBody>
        </p:sp>
        <p:sp>
          <p:nvSpPr>
            <p:cNvPr id="81" name="Freeform: Shape 80">
              <a:extLst>
                <a:ext uri="{FF2B5EF4-FFF2-40B4-BE49-F238E27FC236}">
                  <a16:creationId xmlns:a16="http://schemas.microsoft.com/office/drawing/2014/main" id="{B831626F-19C7-65C2-572B-D1C79F11BDC0}"/>
                </a:ext>
              </a:extLst>
            </p:cNvPr>
            <p:cNvSpPr/>
            <p:nvPr/>
          </p:nvSpPr>
          <p:spPr>
            <a:xfrm>
              <a:off x="6230357" y="1677602"/>
              <a:ext cx="45696" cy="47939"/>
            </a:xfrm>
            <a:custGeom>
              <a:avLst/>
              <a:gdLst>
                <a:gd name="connsiteX0" fmla="*/ 26043 w 45696"/>
                <a:gd name="connsiteY0" fmla="*/ 47891 h 47939"/>
                <a:gd name="connsiteX1" fmla="*/ 8291 w 45696"/>
                <a:gd name="connsiteY1" fmla="*/ 41795 h 47939"/>
                <a:gd name="connsiteX2" fmla="*/ 2634 w 45696"/>
                <a:gd name="connsiteY2" fmla="*/ 0 h 47939"/>
                <a:gd name="connsiteX3" fmla="*/ 9754 w 45696"/>
                <a:gd name="connsiteY3" fmla="*/ 1756 h 47939"/>
                <a:gd name="connsiteX4" fmla="*/ 13217 w 45696"/>
                <a:gd name="connsiteY4" fmla="*/ 36382 h 47939"/>
                <a:gd name="connsiteX5" fmla="*/ 43258 w 45696"/>
                <a:gd name="connsiteY5" fmla="*/ 37162 h 47939"/>
                <a:gd name="connsiteX6" fmla="*/ 45697 w 45696"/>
                <a:gd name="connsiteY6" fmla="*/ 44087 h 47939"/>
                <a:gd name="connsiteX7" fmla="*/ 26043 w 45696"/>
                <a:gd name="connsiteY7" fmla="*/ 47940 h 4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96" h="47939">
                  <a:moveTo>
                    <a:pt x="26043" y="47891"/>
                  </a:moveTo>
                  <a:cubicBezTo>
                    <a:pt x="18776" y="47891"/>
                    <a:pt x="12778" y="45843"/>
                    <a:pt x="8291" y="41795"/>
                  </a:cubicBezTo>
                  <a:cubicBezTo>
                    <a:pt x="-341" y="33992"/>
                    <a:pt x="-2243" y="19947"/>
                    <a:pt x="2634" y="0"/>
                  </a:cubicBezTo>
                  <a:lnTo>
                    <a:pt x="9754" y="1756"/>
                  </a:lnTo>
                  <a:cubicBezTo>
                    <a:pt x="5657" y="18630"/>
                    <a:pt x="6828" y="30627"/>
                    <a:pt x="13217" y="36382"/>
                  </a:cubicBezTo>
                  <a:cubicBezTo>
                    <a:pt x="19020" y="41649"/>
                    <a:pt x="29701" y="41893"/>
                    <a:pt x="43258" y="37162"/>
                  </a:cubicBezTo>
                  <a:lnTo>
                    <a:pt x="45697" y="44087"/>
                  </a:lnTo>
                  <a:cubicBezTo>
                    <a:pt x="38430" y="46672"/>
                    <a:pt x="31846" y="47940"/>
                    <a:pt x="26043" y="47940"/>
                  </a:cubicBezTo>
                  <a:close/>
                </a:path>
              </a:pathLst>
            </a:custGeom>
            <a:solidFill>
              <a:srgbClr val="113F4E"/>
            </a:solidFill>
            <a:ln w="4874" cap="flat">
              <a:noFill/>
              <a:prstDash val="solid"/>
              <a:miter/>
            </a:ln>
          </p:spPr>
          <p:txBody>
            <a:bodyPr rtlCol="1" anchor="ctr"/>
            <a:lstStyle/>
            <a:p>
              <a:endParaRPr lang="fa-IR"/>
            </a:p>
          </p:txBody>
        </p:sp>
        <p:sp>
          <p:nvSpPr>
            <p:cNvPr id="82" name="Freeform: Shape 81">
              <a:extLst>
                <a:ext uri="{FF2B5EF4-FFF2-40B4-BE49-F238E27FC236}">
                  <a16:creationId xmlns:a16="http://schemas.microsoft.com/office/drawing/2014/main" id="{DAFA5AC8-8CB2-8AD9-8091-1FD04A9D545A}"/>
                </a:ext>
              </a:extLst>
            </p:cNvPr>
            <p:cNvSpPr/>
            <p:nvPr/>
          </p:nvSpPr>
          <p:spPr>
            <a:xfrm>
              <a:off x="6292313" y="1681563"/>
              <a:ext cx="85162" cy="84640"/>
            </a:xfrm>
            <a:custGeom>
              <a:avLst/>
              <a:gdLst>
                <a:gd name="connsiteX0" fmla="*/ 45873 w 85162"/>
                <a:gd name="connsiteY0" fmla="*/ 135 h 84640"/>
                <a:gd name="connsiteX1" fmla="*/ 128 w 85162"/>
                <a:gd name="connsiteY1" fmla="*/ 39004 h 84640"/>
                <a:gd name="connsiteX2" fmla="*/ 39289 w 85162"/>
                <a:gd name="connsiteY2" fmla="*/ 84506 h 84640"/>
                <a:gd name="connsiteX3" fmla="*/ 85035 w 85162"/>
                <a:gd name="connsiteY3" fmla="*/ 45637 h 84640"/>
                <a:gd name="connsiteX4" fmla="*/ 45873 w 85162"/>
                <a:gd name="connsiteY4" fmla="*/ 184 h 84640"/>
                <a:gd name="connsiteX5" fmla="*/ 45873 w 85162"/>
                <a:gd name="connsiteY5" fmla="*/ 184 h 8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40">
                  <a:moveTo>
                    <a:pt x="45873" y="135"/>
                  </a:moveTo>
                  <a:cubicBezTo>
                    <a:pt x="22415" y="-1718"/>
                    <a:pt x="1932" y="15693"/>
                    <a:pt x="128" y="39004"/>
                  </a:cubicBezTo>
                  <a:cubicBezTo>
                    <a:pt x="-1677" y="62316"/>
                    <a:pt x="15831" y="82652"/>
                    <a:pt x="39289" y="84506"/>
                  </a:cubicBezTo>
                  <a:cubicBezTo>
                    <a:pt x="62747" y="86359"/>
                    <a:pt x="83230" y="68948"/>
                    <a:pt x="85035" y="45637"/>
                  </a:cubicBezTo>
                  <a:cubicBezTo>
                    <a:pt x="86839" y="22325"/>
                    <a:pt x="69331" y="1988"/>
                    <a:pt x="45873" y="184"/>
                  </a:cubicBezTo>
                  <a:lnTo>
                    <a:pt x="45873" y="184"/>
                  </a:lnTo>
                  <a:close/>
                </a:path>
              </a:pathLst>
            </a:custGeom>
            <a:solidFill>
              <a:srgbClr val="FFFFFF"/>
            </a:solidFill>
            <a:ln w="4874" cap="flat">
              <a:noFill/>
              <a:prstDash val="solid"/>
              <a:miter/>
            </a:ln>
          </p:spPr>
          <p:txBody>
            <a:bodyPr rtlCol="1" anchor="ctr"/>
            <a:lstStyle/>
            <a:p>
              <a:endParaRPr lang="fa-IR"/>
            </a:p>
          </p:txBody>
        </p:sp>
        <p:sp>
          <p:nvSpPr>
            <p:cNvPr id="83" name="Freeform: Shape 82">
              <a:extLst>
                <a:ext uri="{FF2B5EF4-FFF2-40B4-BE49-F238E27FC236}">
                  <a16:creationId xmlns:a16="http://schemas.microsoft.com/office/drawing/2014/main" id="{7EFAB297-E44D-B3D9-3E0E-AA1E80520522}"/>
                </a:ext>
              </a:extLst>
            </p:cNvPr>
            <p:cNvSpPr/>
            <p:nvPr/>
          </p:nvSpPr>
          <p:spPr>
            <a:xfrm>
              <a:off x="6288782" y="1677990"/>
              <a:ext cx="92175" cy="91639"/>
            </a:xfrm>
            <a:custGeom>
              <a:avLst/>
              <a:gdLst>
                <a:gd name="connsiteX0" fmla="*/ 46234 w 92175"/>
                <a:gd name="connsiteY0" fmla="*/ 91639 h 91639"/>
                <a:gd name="connsiteX1" fmla="*/ 42527 w 92175"/>
                <a:gd name="connsiteY1" fmla="*/ 91493 h 91639"/>
                <a:gd name="connsiteX2" fmla="*/ 11071 w 92175"/>
                <a:gd name="connsiteY2" fmla="*/ 75594 h 91639"/>
                <a:gd name="connsiteX3" fmla="*/ 147 w 92175"/>
                <a:gd name="connsiteY3" fmla="*/ 42236 h 91639"/>
                <a:gd name="connsiteX4" fmla="*/ 16143 w 92175"/>
                <a:gd name="connsiteY4" fmla="*/ 10975 h 91639"/>
                <a:gd name="connsiteX5" fmla="*/ 49648 w 92175"/>
                <a:gd name="connsiteY5" fmla="*/ 149 h 91639"/>
                <a:gd name="connsiteX6" fmla="*/ 81104 w 92175"/>
                <a:gd name="connsiteY6" fmla="*/ 16047 h 91639"/>
                <a:gd name="connsiteX7" fmla="*/ 92028 w 92175"/>
                <a:gd name="connsiteY7" fmla="*/ 49405 h 91639"/>
                <a:gd name="connsiteX8" fmla="*/ 76032 w 92175"/>
                <a:gd name="connsiteY8" fmla="*/ 80666 h 91639"/>
                <a:gd name="connsiteX9" fmla="*/ 46185 w 92175"/>
                <a:gd name="connsiteY9" fmla="*/ 91639 h 91639"/>
                <a:gd name="connsiteX10" fmla="*/ 45990 w 92175"/>
                <a:gd name="connsiteY10" fmla="*/ 7074 h 91639"/>
                <a:gd name="connsiteX11" fmla="*/ 20679 w 92175"/>
                <a:gd name="connsiteY11" fmla="*/ 16389 h 91639"/>
                <a:gd name="connsiteX12" fmla="*/ 7121 w 92175"/>
                <a:gd name="connsiteY12" fmla="*/ 42870 h 91639"/>
                <a:gd name="connsiteX13" fmla="*/ 16387 w 92175"/>
                <a:gd name="connsiteY13" fmla="*/ 71107 h 91639"/>
                <a:gd name="connsiteX14" fmla="*/ 43064 w 92175"/>
                <a:gd name="connsiteY14" fmla="*/ 84568 h 91639"/>
                <a:gd name="connsiteX15" fmla="*/ 71496 w 92175"/>
                <a:gd name="connsiteY15" fmla="*/ 75399 h 91639"/>
                <a:gd name="connsiteX16" fmla="*/ 85054 w 92175"/>
                <a:gd name="connsiteY16" fmla="*/ 48917 h 91639"/>
                <a:gd name="connsiteX17" fmla="*/ 75788 w 92175"/>
                <a:gd name="connsiteY17" fmla="*/ 20680 h 91639"/>
                <a:gd name="connsiteX18" fmla="*/ 49111 w 92175"/>
                <a:gd name="connsiteY18" fmla="*/ 7220 h 91639"/>
                <a:gd name="connsiteX19" fmla="*/ 49111 w 92175"/>
                <a:gd name="connsiteY19" fmla="*/ 7220 h 91639"/>
                <a:gd name="connsiteX20" fmla="*/ 45990 w 92175"/>
                <a:gd name="connsiteY20" fmla="*/ 7074 h 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175" h="91639">
                  <a:moveTo>
                    <a:pt x="46234" y="91639"/>
                  </a:moveTo>
                  <a:cubicBezTo>
                    <a:pt x="45015" y="91639"/>
                    <a:pt x="43795" y="91639"/>
                    <a:pt x="42527" y="91493"/>
                  </a:cubicBezTo>
                  <a:cubicBezTo>
                    <a:pt x="30238" y="90517"/>
                    <a:pt x="19118" y="84909"/>
                    <a:pt x="11071" y="75594"/>
                  </a:cubicBezTo>
                  <a:cubicBezTo>
                    <a:pt x="3073" y="66279"/>
                    <a:pt x="-828" y="54428"/>
                    <a:pt x="147" y="42236"/>
                  </a:cubicBezTo>
                  <a:cubicBezTo>
                    <a:pt x="1122" y="30044"/>
                    <a:pt x="6780" y="18925"/>
                    <a:pt x="16143" y="10975"/>
                  </a:cubicBezTo>
                  <a:cubicBezTo>
                    <a:pt x="25507" y="3026"/>
                    <a:pt x="37407" y="-827"/>
                    <a:pt x="49648" y="149"/>
                  </a:cubicBezTo>
                  <a:cubicBezTo>
                    <a:pt x="61937" y="1124"/>
                    <a:pt x="73057" y="6732"/>
                    <a:pt x="81104" y="16047"/>
                  </a:cubicBezTo>
                  <a:cubicBezTo>
                    <a:pt x="89102" y="25362"/>
                    <a:pt x="93003" y="37213"/>
                    <a:pt x="92028" y="49405"/>
                  </a:cubicBezTo>
                  <a:cubicBezTo>
                    <a:pt x="91053" y="61597"/>
                    <a:pt x="85395" y="72717"/>
                    <a:pt x="76032" y="80666"/>
                  </a:cubicBezTo>
                  <a:cubicBezTo>
                    <a:pt x="67643" y="87835"/>
                    <a:pt x="57158" y="91639"/>
                    <a:pt x="46185" y="91639"/>
                  </a:cubicBezTo>
                  <a:close/>
                  <a:moveTo>
                    <a:pt x="45990" y="7074"/>
                  </a:moveTo>
                  <a:cubicBezTo>
                    <a:pt x="36724" y="7074"/>
                    <a:pt x="27799" y="10341"/>
                    <a:pt x="20679" y="16389"/>
                  </a:cubicBezTo>
                  <a:cubicBezTo>
                    <a:pt x="12730" y="23119"/>
                    <a:pt x="7950" y="32531"/>
                    <a:pt x="7121" y="42870"/>
                  </a:cubicBezTo>
                  <a:cubicBezTo>
                    <a:pt x="6292" y="53209"/>
                    <a:pt x="9608" y="63207"/>
                    <a:pt x="16387" y="71107"/>
                  </a:cubicBezTo>
                  <a:cubicBezTo>
                    <a:pt x="23166" y="79008"/>
                    <a:pt x="32627" y="83787"/>
                    <a:pt x="43064" y="84568"/>
                  </a:cubicBezTo>
                  <a:cubicBezTo>
                    <a:pt x="53452" y="85348"/>
                    <a:pt x="63596" y="82129"/>
                    <a:pt x="71496" y="75399"/>
                  </a:cubicBezTo>
                  <a:cubicBezTo>
                    <a:pt x="79397" y="68669"/>
                    <a:pt x="84225" y="59257"/>
                    <a:pt x="85054" y="48917"/>
                  </a:cubicBezTo>
                  <a:cubicBezTo>
                    <a:pt x="85883" y="38578"/>
                    <a:pt x="82567" y="28581"/>
                    <a:pt x="75788" y="20680"/>
                  </a:cubicBezTo>
                  <a:cubicBezTo>
                    <a:pt x="69009" y="12780"/>
                    <a:pt x="59499" y="8000"/>
                    <a:pt x="49111" y="7220"/>
                  </a:cubicBezTo>
                  <a:lnTo>
                    <a:pt x="49111" y="7220"/>
                  </a:lnTo>
                  <a:cubicBezTo>
                    <a:pt x="48087" y="7123"/>
                    <a:pt x="47014" y="7074"/>
                    <a:pt x="45990" y="7074"/>
                  </a:cubicBezTo>
                  <a:close/>
                </a:path>
              </a:pathLst>
            </a:custGeom>
            <a:solidFill>
              <a:srgbClr val="113F4E"/>
            </a:solidFill>
            <a:ln w="4874" cap="flat">
              <a:noFill/>
              <a:prstDash val="solid"/>
              <a:miter/>
            </a:ln>
          </p:spPr>
          <p:txBody>
            <a:bodyPr rtlCol="1" anchor="ctr"/>
            <a:lstStyle/>
            <a:p>
              <a:endParaRPr lang="fa-IR"/>
            </a:p>
          </p:txBody>
        </p:sp>
        <p:sp>
          <p:nvSpPr>
            <p:cNvPr id="84" name="Freeform: Shape 83">
              <a:extLst>
                <a:ext uri="{FF2B5EF4-FFF2-40B4-BE49-F238E27FC236}">
                  <a16:creationId xmlns:a16="http://schemas.microsoft.com/office/drawing/2014/main" id="{0696F60C-047A-B86F-E33A-70784212B402}"/>
                </a:ext>
              </a:extLst>
            </p:cNvPr>
            <p:cNvSpPr/>
            <p:nvPr/>
          </p:nvSpPr>
          <p:spPr>
            <a:xfrm>
              <a:off x="6309043" y="1704084"/>
              <a:ext cx="44700" cy="48817"/>
            </a:xfrm>
            <a:custGeom>
              <a:avLst/>
              <a:gdLst>
                <a:gd name="connsiteX0" fmla="*/ 26510 w 44700"/>
                <a:gd name="connsiteY0" fmla="*/ 48818 h 48817"/>
                <a:gd name="connsiteX1" fmla="*/ 7392 w 44700"/>
                <a:gd name="connsiteY1" fmla="*/ 41990 h 48817"/>
                <a:gd name="connsiteX2" fmla="*/ 3442 w 44700"/>
                <a:gd name="connsiteY2" fmla="*/ 0 h 48817"/>
                <a:gd name="connsiteX3" fmla="*/ 10513 w 44700"/>
                <a:gd name="connsiteY3" fmla="*/ 2048 h 48817"/>
                <a:gd name="connsiteX4" fmla="*/ 12562 w 44700"/>
                <a:gd name="connsiteY4" fmla="*/ 36772 h 48817"/>
                <a:gd name="connsiteX5" fmla="*/ 42555 w 44700"/>
                <a:gd name="connsiteY5" fmla="*/ 38723 h 48817"/>
                <a:gd name="connsiteX6" fmla="*/ 44700 w 44700"/>
                <a:gd name="connsiteY6" fmla="*/ 45745 h 48817"/>
                <a:gd name="connsiteX7" fmla="*/ 26558 w 44700"/>
                <a:gd name="connsiteY7" fmla="*/ 48818 h 48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00" h="48817">
                  <a:moveTo>
                    <a:pt x="26510" y="48818"/>
                  </a:moveTo>
                  <a:cubicBezTo>
                    <a:pt x="18463" y="48818"/>
                    <a:pt x="11976" y="46526"/>
                    <a:pt x="7392" y="41990"/>
                  </a:cubicBezTo>
                  <a:cubicBezTo>
                    <a:pt x="-899" y="33846"/>
                    <a:pt x="-2215" y="19703"/>
                    <a:pt x="3442" y="0"/>
                  </a:cubicBezTo>
                  <a:lnTo>
                    <a:pt x="10513" y="2048"/>
                  </a:lnTo>
                  <a:cubicBezTo>
                    <a:pt x="5734" y="18776"/>
                    <a:pt x="6417" y="30773"/>
                    <a:pt x="12562" y="36772"/>
                  </a:cubicBezTo>
                  <a:cubicBezTo>
                    <a:pt x="18170" y="42283"/>
                    <a:pt x="28802" y="42965"/>
                    <a:pt x="42555" y="38723"/>
                  </a:cubicBezTo>
                  <a:lnTo>
                    <a:pt x="44700" y="45745"/>
                  </a:lnTo>
                  <a:cubicBezTo>
                    <a:pt x="38019" y="47794"/>
                    <a:pt x="31923" y="48818"/>
                    <a:pt x="26558" y="48818"/>
                  </a:cubicBezTo>
                  <a:close/>
                </a:path>
              </a:pathLst>
            </a:custGeom>
            <a:solidFill>
              <a:srgbClr val="113F4E"/>
            </a:solidFill>
            <a:ln w="4874" cap="flat">
              <a:noFill/>
              <a:prstDash val="solid"/>
              <a:miter/>
            </a:ln>
          </p:spPr>
          <p:txBody>
            <a:bodyPr rtlCol="1" anchor="ctr"/>
            <a:lstStyle/>
            <a:p>
              <a:endParaRPr lang="fa-IR"/>
            </a:p>
          </p:txBody>
        </p:sp>
        <p:sp>
          <p:nvSpPr>
            <p:cNvPr id="85" name="Freeform: Shape 84">
              <a:extLst>
                <a:ext uri="{FF2B5EF4-FFF2-40B4-BE49-F238E27FC236}">
                  <a16:creationId xmlns:a16="http://schemas.microsoft.com/office/drawing/2014/main" id="{1432168C-1EB3-2835-EC22-AA819D3C9BD1}"/>
                </a:ext>
              </a:extLst>
            </p:cNvPr>
            <p:cNvSpPr/>
            <p:nvPr/>
          </p:nvSpPr>
          <p:spPr>
            <a:xfrm>
              <a:off x="6366877" y="1720339"/>
              <a:ext cx="85169" cy="84584"/>
            </a:xfrm>
            <a:custGeom>
              <a:avLst/>
              <a:gdLst>
                <a:gd name="connsiteX0" fmla="*/ 44267 w 85169"/>
                <a:gd name="connsiteY0" fmla="*/ 34 h 84584"/>
                <a:gd name="connsiteX1" fmla="*/ 34 w 85169"/>
                <a:gd name="connsiteY1" fmla="*/ 40610 h 84584"/>
                <a:gd name="connsiteX2" fmla="*/ 40902 w 85169"/>
                <a:gd name="connsiteY2" fmla="*/ 84551 h 84584"/>
                <a:gd name="connsiteX3" fmla="*/ 85136 w 85169"/>
                <a:gd name="connsiteY3" fmla="*/ 43975 h 84584"/>
                <a:gd name="connsiteX4" fmla="*/ 44267 w 85169"/>
                <a:gd name="connsiteY4" fmla="*/ 34 h 84584"/>
                <a:gd name="connsiteX5" fmla="*/ 44267 w 85169"/>
                <a:gd name="connsiteY5" fmla="*/ 34 h 8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9" h="84584">
                  <a:moveTo>
                    <a:pt x="44267" y="34"/>
                  </a:moveTo>
                  <a:cubicBezTo>
                    <a:pt x="20761" y="-893"/>
                    <a:pt x="960" y="17249"/>
                    <a:pt x="34" y="40610"/>
                  </a:cubicBezTo>
                  <a:cubicBezTo>
                    <a:pt x="-893" y="63921"/>
                    <a:pt x="17395" y="83624"/>
                    <a:pt x="40902" y="84551"/>
                  </a:cubicBezTo>
                  <a:cubicBezTo>
                    <a:pt x="64409" y="85477"/>
                    <a:pt x="84209" y="67335"/>
                    <a:pt x="85136" y="43975"/>
                  </a:cubicBezTo>
                  <a:cubicBezTo>
                    <a:pt x="86062" y="20614"/>
                    <a:pt x="67774" y="961"/>
                    <a:pt x="44267" y="34"/>
                  </a:cubicBezTo>
                  <a:lnTo>
                    <a:pt x="44267" y="34"/>
                  </a:lnTo>
                  <a:close/>
                </a:path>
              </a:pathLst>
            </a:custGeom>
            <a:solidFill>
              <a:srgbClr val="FFFFFF"/>
            </a:solidFill>
            <a:ln w="4874" cap="flat">
              <a:noFill/>
              <a:prstDash val="solid"/>
              <a:miter/>
            </a:ln>
          </p:spPr>
          <p:txBody>
            <a:bodyPr rtlCol="1" anchor="ctr"/>
            <a:lstStyle/>
            <a:p>
              <a:endParaRPr lang="fa-IR"/>
            </a:p>
          </p:txBody>
        </p:sp>
        <p:sp>
          <p:nvSpPr>
            <p:cNvPr id="87" name="Freeform: Shape 86">
              <a:extLst>
                <a:ext uri="{FF2B5EF4-FFF2-40B4-BE49-F238E27FC236}">
                  <a16:creationId xmlns:a16="http://schemas.microsoft.com/office/drawing/2014/main" id="{6FEF9D51-A0D6-F966-F236-3E2364F33712}"/>
                </a:ext>
              </a:extLst>
            </p:cNvPr>
            <p:cNvSpPr/>
            <p:nvPr/>
          </p:nvSpPr>
          <p:spPr>
            <a:xfrm>
              <a:off x="6363411" y="1716872"/>
              <a:ext cx="92147" cy="91576"/>
            </a:xfrm>
            <a:custGeom>
              <a:avLst/>
              <a:gdLst>
                <a:gd name="connsiteX0" fmla="*/ 46075 w 92147"/>
                <a:gd name="connsiteY0" fmla="*/ 91577 h 91576"/>
                <a:gd name="connsiteX1" fmla="*/ 44222 w 92147"/>
                <a:gd name="connsiteY1" fmla="*/ 91577 h 91576"/>
                <a:gd name="connsiteX2" fmla="*/ 12229 w 92147"/>
                <a:gd name="connsiteY2" fmla="*/ 76897 h 91576"/>
                <a:gd name="connsiteX3" fmla="*/ 37 w 92147"/>
                <a:gd name="connsiteY3" fmla="*/ 43978 h 91576"/>
                <a:gd name="connsiteX4" fmla="*/ 14814 w 92147"/>
                <a:gd name="connsiteY4" fmla="*/ 12132 h 91576"/>
                <a:gd name="connsiteX5" fmla="*/ 47879 w 92147"/>
                <a:gd name="connsiteY5" fmla="*/ 37 h 91576"/>
                <a:gd name="connsiteX6" fmla="*/ 47879 w 92147"/>
                <a:gd name="connsiteY6" fmla="*/ 37 h 91576"/>
                <a:gd name="connsiteX7" fmla="*/ 92113 w 92147"/>
                <a:gd name="connsiteY7" fmla="*/ 47636 h 91576"/>
                <a:gd name="connsiteX8" fmla="*/ 46075 w 92147"/>
                <a:gd name="connsiteY8" fmla="*/ 91577 h 91576"/>
                <a:gd name="connsiteX9" fmla="*/ 45977 w 92147"/>
                <a:gd name="connsiteY9" fmla="*/ 6963 h 91576"/>
                <a:gd name="connsiteX10" fmla="*/ 19545 w 92147"/>
                <a:gd name="connsiteY10" fmla="*/ 17253 h 91576"/>
                <a:gd name="connsiteX11" fmla="*/ 7011 w 92147"/>
                <a:gd name="connsiteY11" fmla="*/ 44222 h 91576"/>
                <a:gd name="connsiteX12" fmla="*/ 17350 w 92147"/>
                <a:gd name="connsiteY12" fmla="*/ 72069 h 91576"/>
                <a:gd name="connsiteX13" fmla="*/ 44514 w 92147"/>
                <a:gd name="connsiteY13" fmla="*/ 84554 h 91576"/>
                <a:gd name="connsiteX14" fmla="*/ 46075 w 92147"/>
                <a:gd name="connsiteY14" fmla="*/ 84554 h 91576"/>
                <a:gd name="connsiteX15" fmla="*/ 85090 w 92147"/>
                <a:gd name="connsiteY15" fmla="*/ 47295 h 91576"/>
                <a:gd name="connsiteX16" fmla="*/ 47587 w 92147"/>
                <a:gd name="connsiteY16" fmla="*/ 6963 h 91576"/>
                <a:gd name="connsiteX17" fmla="*/ 47587 w 92147"/>
                <a:gd name="connsiteY17" fmla="*/ 6963 h 91576"/>
                <a:gd name="connsiteX18" fmla="*/ 45977 w 92147"/>
                <a:gd name="connsiteY18" fmla="*/ 6963 h 9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47" h="91576">
                  <a:moveTo>
                    <a:pt x="46075" y="91577"/>
                  </a:moveTo>
                  <a:cubicBezTo>
                    <a:pt x="45441" y="91577"/>
                    <a:pt x="44856" y="91577"/>
                    <a:pt x="44222" y="91577"/>
                  </a:cubicBezTo>
                  <a:cubicBezTo>
                    <a:pt x="31932" y="91089"/>
                    <a:pt x="20569" y="85871"/>
                    <a:pt x="12229" y="76897"/>
                  </a:cubicBezTo>
                  <a:cubicBezTo>
                    <a:pt x="3890" y="67924"/>
                    <a:pt x="-451" y="56219"/>
                    <a:pt x="37" y="43978"/>
                  </a:cubicBezTo>
                  <a:cubicBezTo>
                    <a:pt x="525" y="31737"/>
                    <a:pt x="5743" y="20423"/>
                    <a:pt x="14814" y="12132"/>
                  </a:cubicBezTo>
                  <a:cubicBezTo>
                    <a:pt x="23836" y="3841"/>
                    <a:pt x="35687" y="-450"/>
                    <a:pt x="47879" y="37"/>
                  </a:cubicBezTo>
                  <a:lnTo>
                    <a:pt x="47879" y="37"/>
                  </a:lnTo>
                  <a:cubicBezTo>
                    <a:pt x="73239" y="1062"/>
                    <a:pt x="93088" y="22374"/>
                    <a:pt x="92113" y="47636"/>
                  </a:cubicBezTo>
                  <a:cubicBezTo>
                    <a:pt x="91138" y="72264"/>
                    <a:pt x="70655" y="91577"/>
                    <a:pt x="46075" y="91577"/>
                  </a:cubicBezTo>
                  <a:close/>
                  <a:moveTo>
                    <a:pt x="45977" y="6963"/>
                  </a:moveTo>
                  <a:cubicBezTo>
                    <a:pt x="36126" y="6963"/>
                    <a:pt x="26811" y="10572"/>
                    <a:pt x="19545" y="17253"/>
                  </a:cubicBezTo>
                  <a:cubicBezTo>
                    <a:pt x="11888" y="24276"/>
                    <a:pt x="7450" y="33834"/>
                    <a:pt x="7011" y="44222"/>
                  </a:cubicBezTo>
                  <a:cubicBezTo>
                    <a:pt x="6621" y="54561"/>
                    <a:pt x="10279" y="64461"/>
                    <a:pt x="17350" y="72069"/>
                  </a:cubicBezTo>
                  <a:cubicBezTo>
                    <a:pt x="24422" y="79677"/>
                    <a:pt x="34078" y="84115"/>
                    <a:pt x="44514" y="84554"/>
                  </a:cubicBezTo>
                  <a:cubicBezTo>
                    <a:pt x="45051" y="84554"/>
                    <a:pt x="45587" y="84554"/>
                    <a:pt x="46075" y="84554"/>
                  </a:cubicBezTo>
                  <a:cubicBezTo>
                    <a:pt x="66899" y="84554"/>
                    <a:pt x="84261" y="68168"/>
                    <a:pt x="85090" y="47295"/>
                  </a:cubicBezTo>
                  <a:cubicBezTo>
                    <a:pt x="85919" y="25934"/>
                    <a:pt x="69094" y="7840"/>
                    <a:pt x="47587" y="6963"/>
                  </a:cubicBezTo>
                  <a:lnTo>
                    <a:pt x="47587" y="6963"/>
                  </a:lnTo>
                  <a:cubicBezTo>
                    <a:pt x="47050" y="6963"/>
                    <a:pt x="46514" y="6963"/>
                    <a:pt x="45977" y="6963"/>
                  </a:cubicBezTo>
                  <a:close/>
                </a:path>
              </a:pathLst>
            </a:custGeom>
            <a:solidFill>
              <a:srgbClr val="113F4E"/>
            </a:solidFill>
            <a:ln w="4874" cap="flat">
              <a:noFill/>
              <a:prstDash val="solid"/>
              <a:miter/>
            </a:ln>
          </p:spPr>
          <p:txBody>
            <a:bodyPr rtlCol="1" anchor="ctr"/>
            <a:lstStyle/>
            <a:p>
              <a:endParaRPr lang="fa-IR"/>
            </a:p>
          </p:txBody>
        </p:sp>
        <p:sp>
          <p:nvSpPr>
            <p:cNvPr id="88" name="Freeform: Shape 87">
              <a:extLst>
                <a:ext uri="{FF2B5EF4-FFF2-40B4-BE49-F238E27FC236}">
                  <a16:creationId xmlns:a16="http://schemas.microsoft.com/office/drawing/2014/main" id="{AB547B87-7CFF-A464-2DC2-8503949367D5}"/>
                </a:ext>
              </a:extLst>
            </p:cNvPr>
            <p:cNvSpPr/>
            <p:nvPr/>
          </p:nvSpPr>
          <p:spPr>
            <a:xfrm>
              <a:off x="6383622" y="1743684"/>
              <a:ext cx="45616" cy="47988"/>
            </a:xfrm>
            <a:custGeom>
              <a:avLst/>
              <a:gdLst>
                <a:gd name="connsiteX0" fmla="*/ 26060 w 45616"/>
                <a:gd name="connsiteY0" fmla="*/ 47989 h 47988"/>
                <a:gd name="connsiteX1" fmla="*/ 8210 w 45616"/>
                <a:gd name="connsiteY1" fmla="*/ 41844 h 47988"/>
                <a:gd name="connsiteX2" fmla="*/ 2651 w 45616"/>
                <a:gd name="connsiteY2" fmla="*/ 0 h 47988"/>
                <a:gd name="connsiteX3" fmla="*/ 9771 w 45616"/>
                <a:gd name="connsiteY3" fmla="*/ 1756 h 47988"/>
                <a:gd name="connsiteX4" fmla="*/ 13136 w 45616"/>
                <a:gd name="connsiteY4" fmla="*/ 36382 h 47988"/>
                <a:gd name="connsiteX5" fmla="*/ 43178 w 45616"/>
                <a:gd name="connsiteY5" fmla="*/ 37211 h 47988"/>
                <a:gd name="connsiteX6" fmla="*/ 45616 w 45616"/>
                <a:gd name="connsiteY6" fmla="*/ 44136 h 47988"/>
                <a:gd name="connsiteX7" fmla="*/ 26060 w 45616"/>
                <a:gd name="connsiteY7" fmla="*/ 47940 h 4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16" h="47988">
                  <a:moveTo>
                    <a:pt x="26060" y="47989"/>
                  </a:moveTo>
                  <a:cubicBezTo>
                    <a:pt x="18744" y="47989"/>
                    <a:pt x="12697" y="45940"/>
                    <a:pt x="8210" y="41844"/>
                  </a:cubicBezTo>
                  <a:cubicBezTo>
                    <a:pt x="-373" y="34041"/>
                    <a:pt x="-2226" y="19947"/>
                    <a:pt x="2651" y="0"/>
                  </a:cubicBezTo>
                  <a:lnTo>
                    <a:pt x="9771" y="1756"/>
                  </a:lnTo>
                  <a:cubicBezTo>
                    <a:pt x="5625" y="18630"/>
                    <a:pt x="6796" y="30627"/>
                    <a:pt x="13136" y="36382"/>
                  </a:cubicBezTo>
                  <a:cubicBezTo>
                    <a:pt x="18939" y="41649"/>
                    <a:pt x="29620" y="41941"/>
                    <a:pt x="43178" y="37211"/>
                  </a:cubicBezTo>
                  <a:lnTo>
                    <a:pt x="45616" y="44136"/>
                  </a:lnTo>
                  <a:cubicBezTo>
                    <a:pt x="38349" y="46672"/>
                    <a:pt x="31814" y="47940"/>
                    <a:pt x="26060" y="47940"/>
                  </a:cubicBezTo>
                  <a:close/>
                </a:path>
              </a:pathLst>
            </a:custGeom>
            <a:solidFill>
              <a:srgbClr val="113F4E"/>
            </a:solidFill>
            <a:ln w="4874" cap="flat">
              <a:noFill/>
              <a:prstDash val="solid"/>
              <a:miter/>
            </a:ln>
          </p:spPr>
          <p:txBody>
            <a:bodyPr rtlCol="1" anchor="ctr"/>
            <a:lstStyle/>
            <a:p>
              <a:endParaRPr lang="fa-IR"/>
            </a:p>
          </p:txBody>
        </p:sp>
        <p:sp>
          <p:nvSpPr>
            <p:cNvPr id="89" name="Freeform: Shape 88">
              <a:extLst>
                <a:ext uri="{FF2B5EF4-FFF2-40B4-BE49-F238E27FC236}">
                  <a16:creationId xmlns:a16="http://schemas.microsoft.com/office/drawing/2014/main" id="{826A65E7-51E1-F975-2884-7AECB1004ECA}"/>
                </a:ext>
              </a:extLst>
            </p:cNvPr>
            <p:cNvSpPr/>
            <p:nvPr/>
          </p:nvSpPr>
          <p:spPr>
            <a:xfrm>
              <a:off x="6432073" y="1769956"/>
              <a:ext cx="85136" cy="84642"/>
            </a:xfrm>
            <a:custGeom>
              <a:avLst/>
              <a:gdLst>
                <a:gd name="connsiteX0" fmla="*/ 50615 w 85136"/>
                <a:gd name="connsiteY0" fmla="*/ 794 h 84642"/>
                <a:gd name="connsiteX1" fmla="*/ 773 w 85136"/>
                <a:gd name="connsiteY1" fmla="*/ 34250 h 84642"/>
                <a:gd name="connsiteX2" fmla="*/ 34521 w 85136"/>
                <a:gd name="connsiteY2" fmla="*/ 83848 h 84642"/>
                <a:gd name="connsiteX3" fmla="*/ 84363 w 85136"/>
                <a:gd name="connsiteY3" fmla="*/ 50441 h 84642"/>
                <a:gd name="connsiteX4" fmla="*/ 50615 w 85136"/>
                <a:gd name="connsiteY4" fmla="*/ 794 h 84642"/>
                <a:gd name="connsiteX5" fmla="*/ 50615 w 85136"/>
                <a:gd name="connsiteY5" fmla="*/ 794 h 8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36" h="84642">
                  <a:moveTo>
                    <a:pt x="50615" y="794"/>
                  </a:moveTo>
                  <a:cubicBezTo>
                    <a:pt x="27547" y="-3692"/>
                    <a:pt x="5211" y="11280"/>
                    <a:pt x="773" y="34250"/>
                  </a:cubicBezTo>
                  <a:cubicBezTo>
                    <a:pt x="-3665" y="57171"/>
                    <a:pt x="11454" y="79410"/>
                    <a:pt x="34521" y="83848"/>
                  </a:cubicBezTo>
                  <a:cubicBezTo>
                    <a:pt x="57589" y="88335"/>
                    <a:pt x="79925" y="73363"/>
                    <a:pt x="84363" y="50441"/>
                  </a:cubicBezTo>
                  <a:cubicBezTo>
                    <a:pt x="88801" y="27471"/>
                    <a:pt x="73683" y="5281"/>
                    <a:pt x="50615" y="794"/>
                  </a:cubicBezTo>
                  <a:lnTo>
                    <a:pt x="50615" y="794"/>
                  </a:lnTo>
                  <a:close/>
                </a:path>
              </a:pathLst>
            </a:custGeom>
            <a:solidFill>
              <a:srgbClr val="FFFFFF"/>
            </a:solidFill>
            <a:ln w="4874" cap="flat">
              <a:noFill/>
              <a:prstDash val="solid"/>
              <a:miter/>
            </a:ln>
          </p:spPr>
          <p:txBody>
            <a:bodyPr rtlCol="1" anchor="ctr"/>
            <a:lstStyle/>
            <a:p>
              <a:endParaRPr lang="fa-IR"/>
            </a:p>
          </p:txBody>
        </p:sp>
        <p:sp>
          <p:nvSpPr>
            <p:cNvPr id="90" name="Freeform: Shape 89">
              <a:extLst>
                <a:ext uri="{FF2B5EF4-FFF2-40B4-BE49-F238E27FC236}">
                  <a16:creationId xmlns:a16="http://schemas.microsoft.com/office/drawing/2014/main" id="{FDD50A9B-433E-3BCF-E804-37DEA99B830A}"/>
                </a:ext>
              </a:extLst>
            </p:cNvPr>
            <p:cNvSpPr/>
            <p:nvPr/>
          </p:nvSpPr>
          <p:spPr>
            <a:xfrm>
              <a:off x="6428576" y="1766438"/>
              <a:ext cx="92131" cy="91657"/>
            </a:xfrm>
            <a:custGeom>
              <a:avLst/>
              <a:gdLst>
                <a:gd name="connsiteX0" fmla="*/ 46163 w 92131"/>
                <a:gd name="connsiteY0" fmla="*/ 91609 h 91657"/>
                <a:gd name="connsiteX1" fmla="*/ 37336 w 92131"/>
                <a:gd name="connsiteY1" fmla="*/ 90780 h 91657"/>
                <a:gd name="connsiteX2" fmla="*/ 7928 w 92131"/>
                <a:gd name="connsiteY2" fmla="*/ 71418 h 91657"/>
                <a:gd name="connsiteX3" fmla="*/ 857 w 92131"/>
                <a:gd name="connsiteY3" fmla="*/ 37036 h 91657"/>
                <a:gd name="connsiteX4" fmla="*/ 54795 w 92131"/>
                <a:gd name="connsiteY4" fmla="*/ 850 h 91657"/>
                <a:gd name="connsiteX5" fmla="*/ 84203 w 92131"/>
                <a:gd name="connsiteY5" fmla="*/ 20211 h 91657"/>
                <a:gd name="connsiteX6" fmla="*/ 91275 w 92131"/>
                <a:gd name="connsiteY6" fmla="*/ 54593 h 91657"/>
                <a:gd name="connsiteX7" fmla="*/ 46163 w 92131"/>
                <a:gd name="connsiteY7" fmla="*/ 91658 h 91657"/>
                <a:gd name="connsiteX8" fmla="*/ 45919 w 92131"/>
                <a:gd name="connsiteY8" fmla="*/ 6995 h 91657"/>
                <a:gd name="connsiteX9" fmla="*/ 7636 w 92131"/>
                <a:gd name="connsiteY9" fmla="*/ 38402 h 91657"/>
                <a:gd name="connsiteX10" fmla="*/ 13634 w 92131"/>
                <a:gd name="connsiteY10" fmla="*/ 67517 h 91657"/>
                <a:gd name="connsiteX11" fmla="*/ 38604 w 92131"/>
                <a:gd name="connsiteY11" fmla="*/ 83952 h 91657"/>
                <a:gd name="connsiteX12" fmla="*/ 84349 w 92131"/>
                <a:gd name="connsiteY12" fmla="*/ 53276 h 91657"/>
                <a:gd name="connsiteX13" fmla="*/ 78351 w 92131"/>
                <a:gd name="connsiteY13" fmla="*/ 24161 h 91657"/>
                <a:gd name="connsiteX14" fmla="*/ 53381 w 92131"/>
                <a:gd name="connsiteY14" fmla="*/ 7726 h 91657"/>
                <a:gd name="connsiteX15" fmla="*/ 53381 w 92131"/>
                <a:gd name="connsiteY15" fmla="*/ 7726 h 91657"/>
                <a:gd name="connsiteX16" fmla="*/ 45871 w 92131"/>
                <a:gd name="connsiteY16" fmla="*/ 6995 h 9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1" h="91657">
                  <a:moveTo>
                    <a:pt x="46163" y="91609"/>
                  </a:moveTo>
                  <a:cubicBezTo>
                    <a:pt x="43237" y="91609"/>
                    <a:pt x="40311" y="91316"/>
                    <a:pt x="37336" y="90780"/>
                  </a:cubicBezTo>
                  <a:cubicBezTo>
                    <a:pt x="25241" y="88439"/>
                    <a:pt x="14805" y="81562"/>
                    <a:pt x="7928" y="71418"/>
                  </a:cubicBezTo>
                  <a:cubicBezTo>
                    <a:pt x="1003" y="61274"/>
                    <a:pt x="-1484" y="49082"/>
                    <a:pt x="857" y="37036"/>
                  </a:cubicBezTo>
                  <a:cubicBezTo>
                    <a:pt x="5685" y="12262"/>
                    <a:pt x="29875" y="-3978"/>
                    <a:pt x="54795" y="850"/>
                  </a:cubicBezTo>
                  <a:cubicBezTo>
                    <a:pt x="66890" y="3191"/>
                    <a:pt x="77327" y="10067"/>
                    <a:pt x="84203" y="20211"/>
                  </a:cubicBezTo>
                  <a:cubicBezTo>
                    <a:pt x="91128" y="30355"/>
                    <a:pt x="93616" y="42547"/>
                    <a:pt x="91275" y="54593"/>
                  </a:cubicBezTo>
                  <a:cubicBezTo>
                    <a:pt x="87032" y="76442"/>
                    <a:pt x="67719" y="91658"/>
                    <a:pt x="46163" y="91658"/>
                  </a:cubicBezTo>
                  <a:close/>
                  <a:moveTo>
                    <a:pt x="45919" y="6995"/>
                  </a:moveTo>
                  <a:cubicBezTo>
                    <a:pt x="27582" y="6995"/>
                    <a:pt x="11245" y="19870"/>
                    <a:pt x="7636" y="38402"/>
                  </a:cubicBezTo>
                  <a:cubicBezTo>
                    <a:pt x="5685" y="48595"/>
                    <a:pt x="7782" y="58885"/>
                    <a:pt x="13634" y="67517"/>
                  </a:cubicBezTo>
                  <a:cubicBezTo>
                    <a:pt x="19487" y="76100"/>
                    <a:pt x="28363" y="81952"/>
                    <a:pt x="38604" y="83952"/>
                  </a:cubicBezTo>
                  <a:cubicBezTo>
                    <a:pt x="59770" y="88049"/>
                    <a:pt x="80302" y="74296"/>
                    <a:pt x="84349" y="53276"/>
                  </a:cubicBezTo>
                  <a:cubicBezTo>
                    <a:pt x="86300" y="43084"/>
                    <a:pt x="84203" y="32745"/>
                    <a:pt x="78351" y="24161"/>
                  </a:cubicBezTo>
                  <a:cubicBezTo>
                    <a:pt x="72499" y="15578"/>
                    <a:pt x="63623" y="9726"/>
                    <a:pt x="53381" y="7726"/>
                  </a:cubicBezTo>
                  <a:lnTo>
                    <a:pt x="53381" y="7726"/>
                  </a:lnTo>
                  <a:cubicBezTo>
                    <a:pt x="50894" y="7238"/>
                    <a:pt x="48358" y="6995"/>
                    <a:pt x="45871" y="6995"/>
                  </a:cubicBezTo>
                  <a:close/>
                </a:path>
              </a:pathLst>
            </a:custGeom>
            <a:solidFill>
              <a:srgbClr val="113F4E"/>
            </a:solidFill>
            <a:ln w="4874" cap="flat">
              <a:noFill/>
              <a:prstDash val="solid"/>
              <a:miter/>
            </a:ln>
          </p:spPr>
          <p:txBody>
            <a:bodyPr rtlCol="1" anchor="ctr"/>
            <a:lstStyle/>
            <a:p>
              <a:endParaRPr lang="fa-IR"/>
            </a:p>
          </p:txBody>
        </p:sp>
        <p:sp>
          <p:nvSpPr>
            <p:cNvPr id="91" name="Freeform: Shape 90">
              <a:extLst>
                <a:ext uri="{FF2B5EF4-FFF2-40B4-BE49-F238E27FC236}">
                  <a16:creationId xmlns:a16="http://schemas.microsoft.com/office/drawing/2014/main" id="{49F71295-266A-8018-453E-EE1F1C1EDE59}"/>
                </a:ext>
              </a:extLst>
            </p:cNvPr>
            <p:cNvSpPr/>
            <p:nvPr/>
          </p:nvSpPr>
          <p:spPr>
            <a:xfrm>
              <a:off x="6448439" y="1790112"/>
              <a:ext cx="41906" cy="51451"/>
            </a:xfrm>
            <a:custGeom>
              <a:avLst/>
              <a:gdLst>
                <a:gd name="connsiteX0" fmla="*/ 28983 w 41906"/>
                <a:gd name="connsiteY0" fmla="*/ 51402 h 51451"/>
                <a:gd name="connsiteX1" fmla="*/ 5281 w 41906"/>
                <a:gd name="connsiteY1" fmla="*/ 42185 h 51451"/>
                <a:gd name="connsiteX2" fmla="*/ 6110 w 41906"/>
                <a:gd name="connsiteY2" fmla="*/ 0 h 51451"/>
                <a:gd name="connsiteX3" fmla="*/ 12889 w 41906"/>
                <a:gd name="connsiteY3" fmla="*/ 2829 h 51451"/>
                <a:gd name="connsiteX4" fmla="*/ 10987 w 41906"/>
                <a:gd name="connsiteY4" fmla="*/ 37552 h 51451"/>
                <a:gd name="connsiteX5" fmla="*/ 40541 w 41906"/>
                <a:gd name="connsiteY5" fmla="*/ 42917 h 51451"/>
                <a:gd name="connsiteX6" fmla="*/ 41906 w 41906"/>
                <a:gd name="connsiteY6" fmla="*/ 50134 h 51451"/>
                <a:gd name="connsiteX7" fmla="*/ 28983 w 41906"/>
                <a:gd name="connsiteY7" fmla="*/ 51451 h 5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06" h="51451">
                  <a:moveTo>
                    <a:pt x="28983" y="51402"/>
                  </a:moveTo>
                  <a:cubicBezTo>
                    <a:pt x="18351" y="51402"/>
                    <a:pt x="10255" y="48281"/>
                    <a:pt x="5281" y="42185"/>
                  </a:cubicBezTo>
                  <a:cubicBezTo>
                    <a:pt x="-2034" y="33163"/>
                    <a:pt x="-1742" y="18971"/>
                    <a:pt x="6110" y="0"/>
                  </a:cubicBezTo>
                  <a:lnTo>
                    <a:pt x="12889" y="2829"/>
                  </a:lnTo>
                  <a:cubicBezTo>
                    <a:pt x="6207" y="18874"/>
                    <a:pt x="5574" y="30920"/>
                    <a:pt x="10987" y="37552"/>
                  </a:cubicBezTo>
                  <a:cubicBezTo>
                    <a:pt x="15913" y="43648"/>
                    <a:pt x="26447" y="45550"/>
                    <a:pt x="40541" y="42917"/>
                  </a:cubicBezTo>
                  <a:lnTo>
                    <a:pt x="41906" y="50134"/>
                  </a:lnTo>
                  <a:cubicBezTo>
                    <a:pt x="37273" y="51012"/>
                    <a:pt x="32933" y="51451"/>
                    <a:pt x="28983" y="51451"/>
                  </a:cubicBezTo>
                  <a:close/>
                </a:path>
              </a:pathLst>
            </a:custGeom>
            <a:solidFill>
              <a:srgbClr val="113F4E"/>
            </a:solidFill>
            <a:ln w="4874" cap="flat">
              <a:noFill/>
              <a:prstDash val="solid"/>
              <a:miter/>
            </a:ln>
          </p:spPr>
          <p:txBody>
            <a:bodyPr rtlCol="1" anchor="ctr"/>
            <a:lstStyle/>
            <a:p>
              <a:endParaRPr lang="fa-IR"/>
            </a:p>
          </p:txBody>
        </p:sp>
        <p:sp>
          <p:nvSpPr>
            <p:cNvPr id="92" name="Freeform: Shape 91">
              <a:extLst>
                <a:ext uri="{FF2B5EF4-FFF2-40B4-BE49-F238E27FC236}">
                  <a16:creationId xmlns:a16="http://schemas.microsoft.com/office/drawing/2014/main" id="{732FE169-6D9B-32F4-9166-E7715FCA0E97}"/>
                </a:ext>
              </a:extLst>
            </p:cNvPr>
            <p:cNvSpPr/>
            <p:nvPr/>
          </p:nvSpPr>
          <p:spPr>
            <a:xfrm>
              <a:off x="6490024" y="1828317"/>
              <a:ext cx="85158" cy="84577"/>
            </a:xfrm>
            <a:custGeom>
              <a:avLst/>
              <a:gdLst>
                <a:gd name="connsiteX0" fmla="*/ 47383 w 85158"/>
                <a:gd name="connsiteY0" fmla="*/ 274 h 84577"/>
                <a:gd name="connsiteX1" fmla="*/ 272 w 85158"/>
                <a:gd name="connsiteY1" fmla="*/ 37485 h 84577"/>
                <a:gd name="connsiteX2" fmla="*/ 37775 w 85158"/>
                <a:gd name="connsiteY2" fmla="*/ 84303 h 84577"/>
                <a:gd name="connsiteX3" fmla="*/ 84886 w 85158"/>
                <a:gd name="connsiteY3" fmla="*/ 47092 h 84577"/>
                <a:gd name="connsiteX4" fmla="*/ 47383 w 85158"/>
                <a:gd name="connsiteY4" fmla="*/ 274 h 84577"/>
                <a:gd name="connsiteX5" fmla="*/ 47383 w 85158"/>
                <a:gd name="connsiteY5" fmla="*/ 274 h 8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8" h="84577">
                  <a:moveTo>
                    <a:pt x="47383" y="274"/>
                  </a:moveTo>
                  <a:cubicBezTo>
                    <a:pt x="24023" y="-2359"/>
                    <a:pt x="2954" y="14271"/>
                    <a:pt x="272" y="37485"/>
                  </a:cubicBezTo>
                  <a:cubicBezTo>
                    <a:pt x="-2361" y="60699"/>
                    <a:pt x="14415" y="81670"/>
                    <a:pt x="37775" y="84303"/>
                  </a:cubicBezTo>
                  <a:cubicBezTo>
                    <a:pt x="61136" y="86937"/>
                    <a:pt x="82253" y="70306"/>
                    <a:pt x="84886" y="47092"/>
                  </a:cubicBezTo>
                  <a:cubicBezTo>
                    <a:pt x="87520" y="23878"/>
                    <a:pt x="70743" y="2908"/>
                    <a:pt x="47383" y="274"/>
                  </a:cubicBezTo>
                  <a:lnTo>
                    <a:pt x="47383" y="274"/>
                  </a:lnTo>
                  <a:close/>
                </a:path>
              </a:pathLst>
            </a:custGeom>
            <a:solidFill>
              <a:srgbClr val="FFFFFF"/>
            </a:solidFill>
            <a:ln w="4874" cap="flat">
              <a:noFill/>
              <a:prstDash val="solid"/>
              <a:miter/>
            </a:ln>
          </p:spPr>
          <p:txBody>
            <a:bodyPr rtlCol="1" anchor="ctr"/>
            <a:lstStyle/>
            <a:p>
              <a:endParaRPr lang="fa-IR"/>
            </a:p>
          </p:txBody>
        </p:sp>
        <p:sp>
          <p:nvSpPr>
            <p:cNvPr id="93" name="Freeform: Shape 92">
              <a:extLst>
                <a:ext uri="{FF2B5EF4-FFF2-40B4-BE49-F238E27FC236}">
                  <a16:creationId xmlns:a16="http://schemas.microsoft.com/office/drawing/2014/main" id="{1D74C7FA-1FF6-4A31-F258-CDCEFA34B438}"/>
                </a:ext>
              </a:extLst>
            </p:cNvPr>
            <p:cNvSpPr/>
            <p:nvPr/>
          </p:nvSpPr>
          <p:spPr>
            <a:xfrm>
              <a:off x="6486542" y="1824876"/>
              <a:ext cx="92171" cy="91596"/>
            </a:xfrm>
            <a:custGeom>
              <a:avLst/>
              <a:gdLst>
                <a:gd name="connsiteX0" fmla="*/ 46183 w 92171"/>
                <a:gd name="connsiteY0" fmla="*/ 91547 h 91596"/>
                <a:gd name="connsiteX1" fmla="*/ 40916 w 92171"/>
                <a:gd name="connsiteY1" fmla="*/ 91255 h 91596"/>
                <a:gd name="connsiteX2" fmla="*/ 10045 w 92171"/>
                <a:gd name="connsiteY2" fmla="*/ 74283 h 91596"/>
                <a:gd name="connsiteX3" fmla="*/ 291 w 92171"/>
                <a:gd name="connsiteY3" fmla="*/ 40584 h 91596"/>
                <a:gd name="connsiteX4" fmla="*/ 51255 w 92171"/>
                <a:gd name="connsiteY4" fmla="*/ 301 h 91596"/>
                <a:gd name="connsiteX5" fmla="*/ 82126 w 92171"/>
                <a:gd name="connsiteY5" fmla="*/ 17321 h 91596"/>
                <a:gd name="connsiteX6" fmla="*/ 91880 w 92171"/>
                <a:gd name="connsiteY6" fmla="*/ 51020 h 91596"/>
                <a:gd name="connsiteX7" fmla="*/ 46183 w 92171"/>
                <a:gd name="connsiteY7" fmla="*/ 91596 h 91596"/>
                <a:gd name="connsiteX8" fmla="*/ 46037 w 92171"/>
                <a:gd name="connsiteY8" fmla="*/ 6933 h 91596"/>
                <a:gd name="connsiteX9" fmla="*/ 7265 w 92171"/>
                <a:gd name="connsiteY9" fmla="*/ 41315 h 91596"/>
                <a:gd name="connsiteX10" fmla="*/ 15556 w 92171"/>
                <a:gd name="connsiteY10" fmla="*/ 69845 h 91596"/>
                <a:gd name="connsiteX11" fmla="*/ 41745 w 92171"/>
                <a:gd name="connsiteY11" fmla="*/ 84281 h 91596"/>
                <a:gd name="connsiteX12" fmla="*/ 84955 w 92171"/>
                <a:gd name="connsiteY12" fmla="*/ 50143 h 91596"/>
                <a:gd name="connsiteX13" fmla="*/ 76713 w 92171"/>
                <a:gd name="connsiteY13" fmla="*/ 21613 h 91596"/>
                <a:gd name="connsiteX14" fmla="*/ 50524 w 92171"/>
                <a:gd name="connsiteY14" fmla="*/ 7177 h 91596"/>
                <a:gd name="connsiteX15" fmla="*/ 50524 w 92171"/>
                <a:gd name="connsiteY15" fmla="*/ 7177 h 91596"/>
                <a:gd name="connsiteX16" fmla="*/ 46037 w 92171"/>
                <a:gd name="connsiteY16" fmla="*/ 6933 h 91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71" h="91596">
                  <a:moveTo>
                    <a:pt x="46183" y="91547"/>
                  </a:moveTo>
                  <a:cubicBezTo>
                    <a:pt x="44427" y="91547"/>
                    <a:pt x="42672" y="91450"/>
                    <a:pt x="40916" y="91255"/>
                  </a:cubicBezTo>
                  <a:cubicBezTo>
                    <a:pt x="28675" y="89841"/>
                    <a:pt x="17751" y="83842"/>
                    <a:pt x="10045" y="74283"/>
                  </a:cubicBezTo>
                  <a:cubicBezTo>
                    <a:pt x="2389" y="64725"/>
                    <a:pt x="-1074" y="52727"/>
                    <a:pt x="291" y="40584"/>
                  </a:cubicBezTo>
                  <a:cubicBezTo>
                    <a:pt x="3169" y="15517"/>
                    <a:pt x="26042" y="-2577"/>
                    <a:pt x="51255" y="301"/>
                  </a:cubicBezTo>
                  <a:cubicBezTo>
                    <a:pt x="63496" y="1666"/>
                    <a:pt x="74420" y="7714"/>
                    <a:pt x="82126" y="17321"/>
                  </a:cubicBezTo>
                  <a:cubicBezTo>
                    <a:pt x="89783" y="26880"/>
                    <a:pt x="93245" y="38877"/>
                    <a:pt x="91880" y="51020"/>
                  </a:cubicBezTo>
                  <a:cubicBezTo>
                    <a:pt x="89246" y="74332"/>
                    <a:pt x="69251" y="91596"/>
                    <a:pt x="46183" y="91596"/>
                  </a:cubicBezTo>
                  <a:close/>
                  <a:moveTo>
                    <a:pt x="46037" y="6933"/>
                  </a:moveTo>
                  <a:cubicBezTo>
                    <a:pt x="26480" y="6933"/>
                    <a:pt x="9558" y="21564"/>
                    <a:pt x="7265" y="41315"/>
                  </a:cubicBezTo>
                  <a:cubicBezTo>
                    <a:pt x="6095" y="51606"/>
                    <a:pt x="9021" y="61750"/>
                    <a:pt x="15556" y="69845"/>
                  </a:cubicBezTo>
                  <a:cubicBezTo>
                    <a:pt x="22042" y="77941"/>
                    <a:pt x="31357" y="83062"/>
                    <a:pt x="41745" y="84281"/>
                  </a:cubicBezTo>
                  <a:cubicBezTo>
                    <a:pt x="63155" y="86719"/>
                    <a:pt x="82565" y="71406"/>
                    <a:pt x="84955" y="50143"/>
                  </a:cubicBezTo>
                  <a:cubicBezTo>
                    <a:pt x="86125" y="39852"/>
                    <a:pt x="83199" y="29708"/>
                    <a:pt x="76713" y="21613"/>
                  </a:cubicBezTo>
                  <a:cubicBezTo>
                    <a:pt x="70226" y="13517"/>
                    <a:pt x="60911" y="8396"/>
                    <a:pt x="50524" y="7177"/>
                  </a:cubicBezTo>
                  <a:lnTo>
                    <a:pt x="50524" y="7177"/>
                  </a:lnTo>
                  <a:cubicBezTo>
                    <a:pt x="49012" y="7031"/>
                    <a:pt x="47549" y="6933"/>
                    <a:pt x="46037" y="6933"/>
                  </a:cubicBezTo>
                  <a:close/>
                </a:path>
              </a:pathLst>
            </a:custGeom>
            <a:solidFill>
              <a:srgbClr val="113F4E"/>
            </a:solidFill>
            <a:ln w="4874" cap="flat">
              <a:noFill/>
              <a:prstDash val="solid"/>
              <a:miter/>
            </a:ln>
          </p:spPr>
          <p:txBody>
            <a:bodyPr rtlCol="1" anchor="ctr"/>
            <a:lstStyle/>
            <a:p>
              <a:endParaRPr lang="fa-IR"/>
            </a:p>
          </p:txBody>
        </p:sp>
        <p:sp>
          <p:nvSpPr>
            <p:cNvPr id="94" name="Freeform: Shape 93">
              <a:extLst>
                <a:ext uri="{FF2B5EF4-FFF2-40B4-BE49-F238E27FC236}">
                  <a16:creationId xmlns:a16="http://schemas.microsoft.com/office/drawing/2014/main" id="{0D97E7E4-3353-4A9E-9003-C5FCA216990A}"/>
                </a:ext>
              </a:extLst>
            </p:cNvPr>
            <p:cNvSpPr/>
            <p:nvPr/>
          </p:nvSpPr>
          <p:spPr>
            <a:xfrm>
              <a:off x="6506680" y="1850098"/>
              <a:ext cx="43797" cy="49695"/>
            </a:xfrm>
            <a:custGeom>
              <a:avLst/>
              <a:gdLst>
                <a:gd name="connsiteX0" fmla="*/ 27118 w 43797"/>
                <a:gd name="connsiteY0" fmla="*/ 49598 h 49695"/>
                <a:gd name="connsiteX1" fmla="*/ 6684 w 43797"/>
                <a:gd name="connsiteY1" fmla="*/ 42088 h 49695"/>
                <a:gd name="connsiteX2" fmla="*/ 4245 w 43797"/>
                <a:gd name="connsiteY2" fmla="*/ 0 h 49695"/>
                <a:gd name="connsiteX3" fmla="*/ 11219 w 43797"/>
                <a:gd name="connsiteY3" fmla="*/ 2292 h 49695"/>
                <a:gd name="connsiteX4" fmla="*/ 12000 w 43797"/>
                <a:gd name="connsiteY4" fmla="*/ 37064 h 49695"/>
                <a:gd name="connsiteX5" fmla="*/ 41895 w 43797"/>
                <a:gd name="connsiteY5" fmla="*/ 40088 h 49695"/>
                <a:gd name="connsiteX6" fmla="*/ 43797 w 43797"/>
                <a:gd name="connsiteY6" fmla="*/ 47208 h 49695"/>
                <a:gd name="connsiteX7" fmla="*/ 27118 w 43797"/>
                <a:gd name="connsiteY7" fmla="*/ 49696 h 4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97" h="49695">
                  <a:moveTo>
                    <a:pt x="27118" y="49598"/>
                  </a:moveTo>
                  <a:cubicBezTo>
                    <a:pt x="18340" y="49598"/>
                    <a:pt x="11414" y="47062"/>
                    <a:pt x="6684" y="42088"/>
                  </a:cubicBezTo>
                  <a:cubicBezTo>
                    <a:pt x="-1314" y="33651"/>
                    <a:pt x="-2143" y="19508"/>
                    <a:pt x="4245" y="0"/>
                  </a:cubicBezTo>
                  <a:lnTo>
                    <a:pt x="11219" y="2292"/>
                  </a:lnTo>
                  <a:cubicBezTo>
                    <a:pt x="5855" y="18825"/>
                    <a:pt x="6099" y="30822"/>
                    <a:pt x="12000" y="37064"/>
                  </a:cubicBezTo>
                  <a:cubicBezTo>
                    <a:pt x="17413" y="42770"/>
                    <a:pt x="27996" y="43843"/>
                    <a:pt x="41895" y="40088"/>
                  </a:cubicBezTo>
                  <a:lnTo>
                    <a:pt x="43797" y="47208"/>
                  </a:lnTo>
                  <a:cubicBezTo>
                    <a:pt x="37701" y="48866"/>
                    <a:pt x="32092" y="49696"/>
                    <a:pt x="27118" y="49696"/>
                  </a:cubicBezTo>
                  <a:close/>
                </a:path>
              </a:pathLst>
            </a:custGeom>
            <a:solidFill>
              <a:srgbClr val="113F4E"/>
            </a:solidFill>
            <a:ln w="4874" cap="flat">
              <a:noFill/>
              <a:prstDash val="solid"/>
              <a:miter/>
            </a:ln>
          </p:spPr>
          <p:txBody>
            <a:bodyPr rtlCol="1" anchor="ctr"/>
            <a:lstStyle/>
            <a:p>
              <a:endParaRPr lang="fa-IR"/>
            </a:p>
          </p:txBody>
        </p:sp>
        <p:sp>
          <p:nvSpPr>
            <p:cNvPr id="95" name="Freeform: Shape 94">
              <a:extLst>
                <a:ext uri="{FF2B5EF4-FFF2-40B4-BE49-F238E27FC236}">
                  <a16:creationId xmlns:a16="http://schemas.microsoft.com/office/drawing/2014/main" id="{C52D0349-F65A-2DFC-C1DA-1F5A6A377F3F}"/>
                </a:ext>
              </a:extLst>
            </p:cNvPr>
            <p:cNvSpPr/>
            <p:nvPr/>
          </p:nvSpPr>
          <p:spPr>
            <a:xfrm>
              <a:off x="6630258" y="2203101"/>
              <a:ext cx="85162" cy="84635"/>
            </a:xfrm>
            <a:custGeom>
              <a:avLst/>
              <a:gdLst>
                <a:gd name="connsiteX0" fmla="*/ 53993 w 85162"/>
                <a:gd name="connsiteY0" fmla="*/ 1596 h 84635"/>
                <a:gd name="connsiteX1" fmla="*/ 1567 w 85162"/>
                <a:gd name="connsiteY1" fmla="*/ 30857 h 84635"/>
                <a:gd name="connsiteX2" fmla="*/ 31169 w 85162"/>
                <a:gd name="connsiteY2" fmla="*/ 83040 h 84635"/>
                <a:gd name="connsiteX3" fmla="*/ 83596 w 85162"/>
                <a:gd name="connsiteY3" fmla="*/ 53779 h 84635"/>
                <a:gd name="connsiteX4" fmla="*/ 53993 w 85162"/>
                <a:gd name="connsiteY4" fmla="*/ 1547 h 84635"/>
                <a:gd name="connsiteX5" fmla="*/ 53993 w 85162"/>
                <a:gd name="connsiteY5" fmla="*/ 1547 h 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35">
                  <a:moveTo>
                    <a:pt x="53993" y="1596"/>
                  </a:moveTo>
                  <a:cubicBezTo>
                    <a:pt x="31365" y="-4744"/>
                    <a:pt x="7907" y="8375"/>
                    <a:pt x="1567" y="30857"/>
                  </a:cubicBezTo>
                  <a:cubicBezTo>
                    <a:pt x="-4725" y="53340"/>
                    <a:pt x="8492" y="76700"/>
                    <a:pt x="31169" y="83040"/>
                  </a:cubicBezTo>
                  <a:cubicBezTo>
                    <a:pt x="53798" y="89380"/>
                    <a:pt x="77256" y="76261"/>
                    <a:pt x="83596" y="53779"/>
                  </a:cubicBezTo>
                  <a:cubicBezTo>
                    <a:pt x="89887" y="31296"/>
                    <a:pt x="76671" y="7936"/>
                    <a:pt x="53993" y="1547"/>
                  </a:cubicBezTo>
                  <a:lnTo>
                    <a:pt x="53993" y="1547"/>
                  </a:lnTo>
                  <a:close/>
                </a:path>
              </a:pathLst>
            </a:custGeom>
            <a:solidFill>
              <a:srgbClr val="FFFFFF"/>
            </a:solidFill>
            <a:ln w="4874" cap="flat">
              <a:noFill/>
              <a:prstDash val="solid"/>
              <a:miter/>
            </a:ln>
          </p:spPr>
          <p:txBody>
            <a:bodyPr rtlCol="1" anchor="ctr"/>
            <a:lstStyle/>
            <a:p>
              <a:endParaRPr lang="fa-IR"/>
            </a:p>
          </p:txBody>
        </p:sp>
        <p:sp>
          <p:nvSpPr>
            <p:cNvPr id="96" name="Freeform: Shape 95">
              <a:extLst>
                <a:ext uri="{FF2B5EF4-FFF2-40B4-BE49-F238E27FC236}">
                  <a16:creationId xmlns:a16="http://schemas.microsoft.com/office/drawing/2014/main" id="{5D15207D-55D6-14E1-C3D6-7D36A3D8D127}"/>
                </a:ext>
              </a:extLst>
            </p:cNvPr>
            <p:cNvSpPr/>
            <p:nvPr/>
          </p:nvSpPr>
          <p:spPr>
            <a:xfrm>
              <a:off x="6626758" y="2199671"/>
              <a:ext cx="92132" cy="91639"/>
            </a:xfrm>
            <a:custGeom>
              <a:avLst/>
              <a:gdLst>
                <a:gd name="connsiteX0" fmla="*/ 46178 w 92132"/>
                <a:gd name="connsiteY0" fmla="*/ 91591 h 91639"/>
                <a:gd name="connsiteX1" fmla="*/ 33742 w 92132"/>
                <a:gd name="connsiteY1" fmla="*/ 89884 h 91639"/>
                <a:gd name="connsiteX2" fmla="*/ 5895 w 92132"/>
                <a:gd name="connsiteY2" fmla="*/ 68084 h 91639"/>
                <a:gd name="connsiteX3" fmla="*/ 1701 w 92132"/>
                <a:gd name="connsiteY3" fmla="*/ 33409 h 91639"/>
                <a:gd name="connsiteX4" fmla="*/ 58419 w 92132"/>
                <a:gd name="connsiteY4" fmla="*/ 1710 h 91639"/>
                <a:gd name="connsiteX5" fmla="*/ 58419 w 92132"/>
                <a:gd name="connsiteY5" fmla="*/ 1710 h 91639"/>
                <a:gd name="connsiteX6" fmla="*/ 86169 w 92132"/>
                <a:gd name="connsiteY6" fmla="*/ 23412 h 91639"/>
                <a:gd name="connsiteX7" fmla="*/ 90412 w 92132"/>
                <a:gd name="connsiteY7" fmla="*/ 58233 h 91639"/>
                <a:gd name="connsiteX8" fmla="*/ 46129 w 92132"/>
                <a:gd name="connsiteY8" fmla="*/ 91640 h 91639"/>
                <a:gd name="connsiteX9" fmla="*/ 45983 w 92132"/>
                <a:gd name="connsiteY9" fmla="*/ 6977 h 91639"/>
                <a:gd name="connsiteX10" fmla="*/ 8480 w 92132"/>
                <a:gd name="connsiteY10" fmla="*/ 35263 h 91639"/>
                <a:gd name="connsiteX11" fmla="*/ 12040 w 92132"/>
                <a:gd name="connsiteY11" fmla="*/ 64622 h 91639"/>
                <a:gd name="connsiteX12" fmla="*/ 35644 w 92132"/>
                <a:gd name="connsiteY12" fmla="*/ 83105 h 91639"/>
                <a:gd name="connsiteX13" fmla="*/ 83779 w 92132"/>
                <a:gd name="connsiteY13" fmla="*/ 56282 h 91639"/>
                <a:gd name="connsiteX14" fmla="*/ 80170 w 92132"/>
                <a:gd name="connsiteY14" fmla="*/ 26777 h 91639"/>
                <a:gd name="connsiteX15" fmla="*/ 56615 w 92132"/>
                <a:gd name="connsiteY15" fmla="*/ 8391 h 91639"/>
                <a:gd name="connsiteX16" fmla="*/ 46032 w 92132"/>
                <a:gd name="connsiteY16" fmla="*/ 6928 h 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2" h="91639">
                  <a:moveTo>
                    <a:pt x="46178" y="91591"/>
                  </a:moveTo>
                  <a:cubicBezTo>
                    <a:pt x="42082" y="91591"/>
                    <a:pt x="37888" y="91054"/>
                    <a:pt x="33742" y="89884"/>
                  </a:cubicBezTo>
                  <a:cubicBezTo>
                    <a:pt x="21842" y="86568"/>
                    <a:pt x="11942" y="78813"/>
                    <a:pt x="5895" y="68084"/>
                  </a:cubicBezTo>
                  <a:cubicBezTo>
                    <a:pt x="-104" y="57453"/>
                    <a:pt x="-1567" y="45114"/>
                    <a:pt x="1701" y="33409"/>
                  </a:cubicBezTo>
                  <a:cubicBezTo>
                    <a:pt x="8529" y="9123"/>
                    <a:pt x="33937" y="-5118"/>
                    <a:pt x="58419" y="1710"/>
                  </a:cubicBezTo>
                  <a:lnTo>
                    <a:pt x="58419" y="1710"/>
                  </a:lnTo>
                  <a:cubicBezTo>
                    <a:pt x="70270" y="5026"/>
                    <a:pt x="80121" y="12731"/>
                    <a:pt x="86169" y="23412"/>
                  </a:cubicBezTo>
                  <a:cubicBezTo>
                    <a:pt x="92216" y="34092"/>
                    <a:pt x="93728" y="46431"/>
                    <a:pt x="90412" y="58233"/>
                  </a:cubicBezTo>
                  <a:cubicBezTo>
                    <a:pt x="84755" y="78423"/>
                    <a:pt x="66222" y="91640"/>
                    <a:pt x="46129" y="91640"/>
                  </a:cubicBezTo>
                  <a:close/>
                  <a:moveTo>
                    <a:pt x="45983" y="6977"/>
                  </a:moveTo>
                  <a:cubicBezTo>
                    <a:pt x="28914" y="6977"/>
                    <a:pt x="13259" y="18194"/>
                    <a:pt x="8480" y="35263"/>
                  </a:cubicBezTo>
                  <a:cubicBezTo>
                    <a:pt x="5700" y="45212"/>
                    <a:pt x="6968" y="55648"/>
                    <a:pt x="12040" y="64622"/>
                  </a:cubicBezTo>
                  <a:cubicBezTo>
                    <a:pt x="17161" y="73741"/>
                    <a:pt x="25549" y="80325"/>
                    <a:pt x="35644" y="83105"/>
                  </a:cubicBezTo>
                  <a:cubicBezTo>
                    <a:pt x="56371" y="88909"/>
                    <a:pt x="77976" y="76863"/>
                    <a:pt x="83779" y="56282"/>
                  </a:cubicBezTo>
                  <a:cubicBezTo>
                    <a:pt x="86559" y="46284"/>
                    <a:pt x="85291" y="35848"/>
                    <a:pt x="80170" y="26777"/>
                  </a:cubicBezTo>
                  <a:cubicBezTo>
                    <a:pt x="75049" y="17706"/>
                    <a:pt x="66661" y="11171"/>
                    <a:pt x="56615" y="8391"/>
                  </a:cubicBezTo>
                  <a:cubicBezTo>
                    <a:pt x="53103" y="7416"/>
                    <a:pt x="49543" y="6928"/>
                    <a:pt x="46032" y="6928"/>
                  </a:cubicBezTo>
                  <a:close/>
                </a:path>
              </a:pathLst>
            </a:custGeom>
            <a:solidFill>
              <a:srgbClr val="113F4E"/>
            </a:solidFill>
            <a:ln w="4874" cap="flat">
              <a:noFill/>
              <a:prstDash val="solid"/>
              <a:miter/>
            </a:ln>
          </p:spPr>
          <p:txBody>
            <a:bodyPr rtlCol="1" anchor="ctr"/>
            <a:lstStyle/>
            <a:p>
              <a:endParaRPr lang="fa-IR"/>
            </a:p>
          </p:txBody>
        </p:sp>
        <p:sp>
          <p:nvSpPr>
            <p:cNvPr id="97" name="Freeform: Shape 96">
              <a:extLst>
                <a:ext uri="{FF2B5EF4-FFF2-40B4-BE49-F238E27FC236}">
                  <a16:creationId xmlns:a16="http://schemas.microsoft.com/office/drawing/2014/main" id="{52246F1D-C118-D599-12A2-98A7D4D5DA90}"/>
                </a:ext>
              </a:extLst>
            </p:cNvPr>
            <p:cNvSpPr/>
            <p:nvPr/>
          </p:nvSpPr>
          <p:spPr>
            <a:xfrm>
              <a:off x="6646379" y="2221717"/>
              <a:ext cx="39919" cy="53304"/>
            </a:xfrm>
            <a:custGeom>
              <a:avLst/>
              <a:gdLst>
                <a:gd name="connsiteX0" fmla="*/ 31775 w 39919"/>
                <a:gd name="connsiteY0" fmla="*/ 53304 h 53304"/>
                <a:gd name="connsiteX1" fmla="*/ 4026 w 39919"/>
                <a:gd name="connsiteY1" fmla="*/ 41990 h 53304"/>
                <a:gd name="connsiteX2" fmla="*/ 8318 w 39919"/>
                <a:gd name="connsiteY2" fmla="*/ 0 h 53304"/>
                <a:gd name="connsiteX3" fmla="*/ 14853 w 39919"/>
                <a:gd name="connsiteY3" fmla="*/ 3365 h 53304"/>
                <a:gd name="connsiteX4" fmla="*/ 10122 w 39919"/>
                <a:gd name="connsiteY4" fmla="*/ 37845 h 53304"/>
                <a:gd name="connsiteX5" fmla="*/ 39140 w 39919"/>
                <a:gd name="connsiteY5" fmla="*/ 45550 h 53304"/>
                <a:gd name="connsiteX6" fmla="*/ 39920 w 39919"/>
                <a:gd name="connsiteY6" fmla="*/ 52866 h 53304"/>
                <a:gd name="connsiteX7" fmla="*/ 31824 w 39919"/>
                <a:gd name="connsiteY7" fmla="*/ 53304 h 5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919" h="53304">
                  <a:moveTo>
                    <a:pt x="31775" y="53304"/>
                  </a:moveTo>
                  <a:cubicBezTo>
                    <a:pt x="18608" y="53304"/>
                    <a:pt x="9098" y="49452"/>
                    <a:pt x="4026" y="41990"/>
                  </a:cubicBezTo>
                  <a:cubicBezTo>
                    <a:pt x="-2509" y="32383"/>
                    <a:pt x="-1095" y="18288"/>
                    <a:pt x="8318" y="0"/>
                  </a:cubicBezTo>
                  <a:lnTo>
                    <a:pt x="14853" y="3365"/>
                  </a:lnTo>
                  <a:cubicBezTo>
                    <a:pt x="6903" y="18825"/>
                    <a:pt x="5245" y="30724"/>
                    <a:pt x="10122" y="37845"/>
                  </a:cubicBezTo>
                  <a:cubicBezTo>
                    <a:pt x="14560" y="44331"/>
                    <a:pt x="24850" y="47062"/>
                    <a:pt x="39140" y="45550"/>
                  </a:cubicBezTo>
                  <a:lnTo>
                    <a:pt x="39920" y="52866"/>
                  </a:lnTo>
                  <a:cubicBezTo>
                    <a:pt x="37091" y="53158"/>
                    <a:pt x="34409" y="53304"/>
                    <a:pt x="31824" y="53304"/>
                  </a:cubicBezTo>
                  <a:close/>
                </a:path>
              </a:pathLst>
            </a:custGeom>
            <a:solidFill>
              <a:srgbClr val="113F4E"/>
            </a:solidFill>
            <a:ln w="4874" cap="flat">
              <a:noFill/>
              <a:prstDash val="solid"/>
              <a:miter/>
            </a:ln>
          </p:spPr>
          <p:txBody>
            <a:bodyPr rtlCol="1" anchor="ctr"/>
            <a:lstStyle/>
            <a:p>
              <a:endParaRPr lang="fa-IR"/>
            </a:p>
          </p:txBody>
        </p:sp>
        <p:sp>
          <p:nvSpPr>
            <p:cNvPr id="98" name="Freeform: Shape 97">
              <a:extLst>
                <a:ext uri="{FF2B5EF4-FFF2-40B4-BE49-F238E27FC236}">
                  <a16:creationId xmlns:a16="http://schemas.microsoft.com/office/drawing/2014/main" id="{C7DA45E3-9F77-B9B2-110B-75888810B7FC}"/>
                </a:ext>
              </a:extLst>
            </p:cNvPr>
            <p:cNvSpPr/>
            <p:nvPr/>
          </p:nvSpPr>
          <p:spPr>
            <a:xfrm>
              <a:off x="6626136" y="2122333"/>
              <a:ext cx="85164" cy="84665"/>
            </a:xfrm>
            <a:custGeom>
              <a:avLst/>
              <a:gdLst>
                <a:gd name="connsiteX0" fmla="*/ 53384 w 85164"/>
                <a:gd name="connsiteY0" fmla="*/ 1407 h 84665"/>
                <a:gd name="connsiteX1" fmla="*/ 1397 w 85164"/>
                <a:gd name="connsiteY1" fmla="*/ 31498 h 84665"/>
                <a:gd name="connsiteX2" fmla="*/ 31828 w 85164"/>
                <a:gd name="connsiteY2" fmla="*/ 83242 h 84665"/>
                <a:gd name="connsiteX3" fmla="*/ 83767 w 85164"/>
                <a:gd name="connsiteY3" fmla="*/ 53151 h 84665"/>
                <a:gd name="connsiteX4" fmla="*/ 53384 w 85164"/>
                <a:gd name="connsiteY4" fmla="*/ 1407 h 84665"/>
                <a:gd name="connsiteX5" fmla="*/ 53384 w 85164"/>
                <a:gd name="connsiteY5" fmla="*/ 1407 h 8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4" h="84665">
                  <a:moveTo>
                    <a:pt x="53384" y="1407"/>
                  </a:moveTo>
                  <a:cubicBezTo>
                    <a:pt x="30658" y="-4542"/>
                    <a:pt x="7395" y="8918"/>
                    <a:pt x="1397" y="31498"/>
                  </a:cubicBezTo>
                  <a:cubicBezTo>
                    <a:pt x="-4553" y="54127"/>
                    <a:pt x="9053" y="77243"/>
                    <a:pt x="31828" y="83242"/>
                  </a:cubicBezTo>
                  <a:cubicBezTo>
                    <a:pt x="54555" y="89240"/>
                    <a:pt x="77818" y="75731"/>
                    <a:pt x="83767" y="53151"/>
                  </a:cubicBezTo>
                  <a:cubicBezTo>
                    <a:pt x="89717" y="30571"/>
                    <a:pt x="76111" y="7406"/>
                    <a:pt x="53384" y="1407"/>
                  </a:cubicBezTo>
                  <a:lnTo>
                    <a:pt x="53384" y="1407"/>
                  </a:lnTo>
                  <a:close/>
                </a:path>
              </a:pathLst>
            </a:custGeom>
            <a:solidFill>
              <a:srgbClr val="FFFFFF"/>
            </a:solidFill>
            <a:ln w="4874" cap="flat">
              <a:noFill/>
              <a:prstDash val="solid"/>
              <a:miter/>
            </a:ln>
          </p:spPr>
          <p:txBody>
            <a:bodyPr rtlCol="1" anchor="ctr"/>
            <a:lstStyle/>
            <a:p>
              <a:endParaRPr lang="fa-IR"/>
            </a:p>
          </p:txBody>
        </p:sp>
        <p:sp>
          <p:nvSpPr>
            <p:cNvPr id="99" name="Freeform: Shape 98">
              <a:extLst>
                <a:ext uri="{FF2B5EF4-FFF2-40B4-BE49-F238E27FC236}">
                  <a16:creationId xmlns:a16="http://schemas.microsoft.com/office/drawing/2014/main" id="{49A99344-6A06-B4EF-4962-FAA89985E79E}"/>
                </a:ext>
              </a:extLst>
            </p:cNvPr>
            <p:cNvSpPr/>
            <p:nvPr/>
          </p:nvSpPr>
          <p:spPr>
            <a:xfrm>
              <a:off x="6622628" y="2118805"/>
              <a:ext cx="92132" cy="91646"/>
            </a:xfrm>
            <a:custGeom>
              <a:avLst/>
              <a:gdLst>
                <a:gd name="connsiteX0" fmla="*/ 46212 w 92132"/>
                <a:gd name="connsiteY0" fmla="*/ 91646 h 91646"/>
                <a:gd name="connsiteX1" fmla="*/ 34410 w 92132"/>
                <a:gd name="connsiteY1" fmla="*/ 90135 h 91646"/>
                <a:gd name="connsiteX2" fmla="*/ 6319 w 92132"/>
                <a:gd name="connsiteY2" fmla="*/ 68871 h 91646"/>
                <a:gd name="connsiteX3" fmla="*/ 1491 w 92132"/>
                <a:gd name="connsiteY3" fmla="*/ 34099 h 91646"/>
                <a:gd name="connsiteX4" fmla="*/ 57722 w 92132"/>
                <a:gd name="connsiteY4" fmla="*/ 1521 h 91646"/>
                <a:gd name="connsiteX5" fmla="*/ 57722 w 92132"/>
                <a:gd name="connsiteY5" fmla="*/ 1521 h 91646"/>
                <a:gd name="connsiteX6" fmla="*/ 85813 w 92132"/>
                <a:gd name="connsiteY6" fmla="*/ 22785 h 91646"/>
                <a:gd name="connsiteX7" fmla="*/ 90641 w 92132"/>
                <a:gd name="connsiteY7" fmla="*/ 57557 h 91646"/>
                <a:gd name="connsiteX8" fmla="*/ 46212 w 92132"/>
                <a:gd name="connsiteY8" fmla="*/ 91646 h 91646"/>
                <a:gd name="connsiteX9" fmla="*/ 46017 w 92132"/>
                <a:gd name="connsiteY9" fmla="*/ 7032 h 91646"/>
                <a:gd name="connsiteX10" fmla="*/ 8319 w 92132"/>
                <a:gd name="connsiteY10" fmla="*/ 35904 h 91646"/>
                <a:gd name="connsiteX11" fmla="*/ 12415 w 92132"/>
                <a:gd name="connsiteY11" fmla="*/ 65360 h 91646"/>
                <a:gd name="connsiteX12" fmla="*/ 36264 w 92132"/>
                <a:gd name="connsiteY12" fmla="*/ 83356 h 91646"/>
                <a:gd name="connsiteX13" fmla="*/ 83960 w 92132"/>
                <a:gd name="connsiteY13" fmla="*/ 55753 h 91646"/>
                <a:gd name="connsiteX14" fmla="*/ 79863 w 92132"/>
                <a:gd name="connsiteY14" fmla="*/ 26345 h 91646"/>
                <a:gd name="connsiteX15" fmla="*/ 56015 w 92132"/>
                <a:gd name="connsiteY15" fmla="*/ 8300 h 91646"/>
                <a:gd name="connsiteX16" fmla="*/ 46017 w 92132"/>
                <a:gd name="connsiteY16" fmla="*/ 6984 h 9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2" h="91646">
                  <a:moveTo>
                    <a:pt x="46212" y="91646"/>
                  </a:moveTo>
                  <a:cubicBezTo>
                    <a:pt x="42311" y="91646"/>
                    <a:pt x="38361" y="91159"/>
                    <a:pt x="34410" y="90135"/>
                  </a:cubicBezTo>
                  <a:cubicBezTo>
                    <a:pt x="22511" y="87013"/>
                    <a:pt x="12513" y="79454"/>
                    <a:pt x="6319" y="68871"/>
                  </a:cubicBezTo>
                  <a:cubicBezTo>
                    <a:pt x="126" y="58289"/>
                    <a:pt x="-1581" y="45950"/>
                    <a:pt x="1491" y="34099"/>
                  </a:cubicBezTo>
                  <a:cubicBezTo>
                    <a:pt x="7929" y="9666"/>
                    <a:pt x="33191" y="-4916"/>
                    <a:pt x="57722" y="1521"/>
                  </a:cubicBezTo>
                  <a:lnTo>
                    <a:pt x="57722" y="1521"/>
                  </a:lnTo>
                  <a:cubicBezTo>
                    <a:pt x="69622" y="4643"/>
                    <a:pt x="79619" y="12202"/>
                    <a:pt x="85813" y="22785"/>
                  </a:cubicBezTo>
                  <a:cubicBezTo>
                    <a:pt x="92007" y="33368"/>
                    <a:pt x="93713" y="45706"/>
                    <a:pt x="90641" y="57557"/>
                  </a:cubicBezTo>
                  <a:cubicBezTo>
                    <a:pt x="85228" y="78089"/>
                    <a:pt x="66598" y="91646"/>
                    <a:pt x="46212" y="91646"/>
                  </a:cubicBezTo>
                  <a:close/>
                  <a:moveTo>
                    <a:pt x="46017" y="7032"/>
                  </a:moveTo>
                  <a:cubicBezTo>
                    <a:pt x="28704" y="7032"/>
                    <a:pt x="12903" y="18542"/>
                    <a:pt x="8319" y="35904"/>
                  </a:cubicBezTo>
                  <a:cubicBezTo>
                    <a:pt x="5685" y="45950"/>
                    <a:pt x="7148" y="56387"/>
                    <a:pt x="12415" y="65360"/>
                  </a:cubicBezTo>
                  <a:cubicBezTo>
                    <a:pt x="17683" y="74334"/>
                    <a:pt x="26168" y="80722"/>
                    <a:pt x="36264" y="83356"/>
                  </a:cubicBezTo>
                  <a:cubicBezTo>
                    <a:pt x="57088" y="88818"/>
                    <a:pt x="78498" y="76479"/>
                    <a:pt x="83960" y="55753"/>
                  </a:cubicBezTo>
                  <a:cubicBezTo>
                    <a:pt x="86593" y="45755"/>
                    <a:pt x="85130" y="35270"/>
                    <a:pt x="79863" y="26345"/>
                  </a:cubicBezTo>
                  <a:cubicBezTo>
                    <a:pt x="74596" y="17371"/>
                    <a:pt x="66110" y="10983"/>
                    <a:pt x="56015" y="8300"/>
                  </a:cubicBezTo>
                  <a:cubicBezTo>
                    <a:pt x="52699" y="7422"/>
                    <a:pt x="49334" y="6984"/>
                    <a:pt x="46017" y="6984"/>
                  </a:cubicBezTo>
                  <a:close/>
                </a:path>
              </a:pathLst>
            </a:custGeom>
            <a:solidFill>
              <a:srgbClr val="113F4E"/>
            </a:solidFill>
            <a:ln w="4874" cap="flat">
              <a:noFill/>
              <a:prstDash val="solid"/>
              <a:miter/>
            </a:ln>
          </p:spPr>
          <p:txBody>
            <a:bodyPr rtlCol="1" anchor="ctr"/>
            <a:lstStyle/>
            <a:p>
              <a:endParaRPr lang="fa-IR"/>
            </a:p>
          </p:txBody>
        </p:sp>
        <p:sp>
          <p:nvSpPr>
            <p:cNvPr id="100" name="Freeform: Shape 99">
              <a:extLst>
                <a:ext uri="{FF2B5EF4-FFF2-40B4-BE49-F238E27FC236}">
                  <a16:creationId xmlns:a16="http://schemas.microsoft.com/office/drawing/2014/main" id="{AAE907D4-568C-A957-0FAA-CF9F28B7817A}"/>
                </a:ext>
              </a:extLst>
            </p:cNvPr>
            <p:cNvSpPr/>
            <p:nvPr/>
          </p:nvSpPr>
          <p:spPr>
            <a:xfrm>
              <a:off x="6642311" y="2141151"/>
              <a:ext cx="40281" cy="52963"/>
            </a:xfrm>
            <a:custGeom>
              <a:avLst/>
              <a:gdLst>
                <a:gd name="connsiteX0" fmla="*/ 31162 w 40281"/>
                <a:gd name="connsiteY0" fmla="*/ 52963 h 52963"/>
                <a:gd name="connsiteX1" fmla="*/ 4241 w 40281"/>
                <a:gd name="connsiteY1" fmla="*/ 42039 h 52963"/>
                <a:gd name="connsiteX2" fmla="*/ 7850 w 40281"/>
                <a:gd name="connsiteY2" fmla="*/ 0 h 52963"/>
                <a:gd name="connsiteX3" fmla="*/ 14434 w 40281"/>
                <a:gd name="connsiteY3" fmla="*/ 3268 h 52963"/>
                <a:gd name="connsiteX4" fmla="*/ 10240 w 40281"/>
                <a:gd name="connsiteY4" fmla="*/ 37796 h 52963"/>
                <a:gd name="connsiteX5" fmla="*/ 39404 w 40281"/>
                <a:gd name="connsiteY5" fmla="*/ 45063 h 52963"/>
                <a:gd name="connsiteX6" fmla="*/ 40282 w 40281"/>
                <a:gd name="connsiteY6" fmla="*/ 52378 h 52963"/>
                <a:gd name="connsiteX7" fmla="*/ 31162 w 40281"/>
                <a:gd name="connsiteY7" fmla="*/ 52963 h 5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81" h="52963">
                  <a:moveTo>
                    <a:pt x="31162" y="52963"/>
                  </a:moveTo>
                  <a:cubicBezTo>
                    <a:pt x="18531" y="52963"/>
                    <a:pt x="9313" y="49257"/>
                    <a:pt x="4241" y="42039"/>
                  </a:cubicBezTo>
                  <a:cubicBezTo>
                    <a:pt x="-2440" y="32578"/>
                    <a:pt x="-1221" y="18435"/>
                    <a:pt x="7850" y="0"/>
                  </a:cubicBezTo>
                  <a:lnTo>
                    <a:pt x="14434" y="3268"/>
                  </a:lnTo>
                  <a:cubicBezTo>
                    <a:pt x="6729" y="18825"/>
                    <a:pt x="5266" y="30773"/>
                    <a:pt x="10240" y="37796"/>
                  </a:cubicBezTo>
                  <a:cubicBezTo>
                    <a:pt x="14776" y="44185"/>
                    <a:pt x="25115" y="46769"/>
                    <a:pt x="39404" y="45063"/>
                  </a:cubicBezTo>
                  <a:lnTo>
                    <a:pt x="40282" y="52378"/>
                  </a:lnTo>
                  <a:cubicBezTo>
                    <a:pt x="37063" y="52768"/>
                    <a:pt x="34039" y="52963"/>
                    <a:pt x="31162" y="52963"/>
                  </a:cubicBezTo>
                  <a:close/>
                </a:path>
              </a:pathLst>
            </a:custGeom>
            <a:solidFill>
              <a:srgbClr val="113F4E"/>
            </a:solidFill>
            <a:ln w="4874" cap="flat">
              <a:noFill/>
              <a:prstDash val="solid"/>
              <a:miter/>
            </a:ln>
          </p:spPr>
          <p:txBody>
            <a:bodyPr rtlCol="1" anchor="ctr"/>
            <a:lstStyle/>
            <a:p>
              <a:endParaRPr lang="fa-IR"/>
            </a:p>
          </p:txBody>
        </p:sp>
        <p:sp>
          <p:nvSpPr>
            <p:cNvPr id="101" name="Freeform: Shape 100">
              <a:extLst>
                <a:ext uri="{FF2B5EF4-FFF2-40B4-BE49-F238E27FC236}">
                  <a16:creationId xmlns:a16="http://schemas.microsoft.com/office/drawing/2014/main" id="{DC024F12-3896-C726-2F39-7279A973BFD9}"/>
                </a:ext>
              </a:extLst>
            </p:cNvPr>
            <p:cNvSpPr/>
            <p:nvPr/>
          </p:nvSpPr>
          <p:spPr>
            <a:xfrm>
              <a:off x="6607605" y="2041344"/>
              <a:ext cx="85112" cy="84664"/>
            </a:xfrm>
            <a:custGeom>
              <a:avLst/>
              <a:gdLst>
                <a:gd name="connsiteX0" fmla="*/ 56943 w 85112"/>
                <a:gd name="connsiteY0" fmla="*/ 2561 h 84664"/>
                <a:gd name="connsiteX1" fmla="*/ 2517 w 85112"/>
                <a:gd name="connsiteY1" fmla="*/ 27872 h 84664"/>
                <a:gd name="connsiteX2" fmla="*/ 28170 w 85112"/>
                <a:gd name="connsiteY2" fmla="*/ 82104 h 84664"/>
                <a:gd name="connsiteX3" fmla="*/ 82596 w 85112"/>
                <a:gd name="connsiteY3" fmla="*/ 56792 h 84664"/>
                <a:gd name="connsiteX4" fmla="*/ 56943 w 85112"/>
                <a:gd name="connsiteY4" fmla="*/ 2561 h 84664"/>
                <a:gd name="connsiteX5" fmla="*/ 56943 w 85112"/>
                <a:gd name="connsiteY5" fmla="*/ 2561 h 8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12" h="84664">
                  <a:moveTo>
                    <a:pt x="56943" y="2561"/>
                  </a:moveTo>
                  <a:cubicBezTo>
                    <a:pt x="34851" y="-5437"/>
                    <a:pt x="10466" y="5926"/>
                    <a:pt x="2517" y="27872"/>
                  </a:cubicBezTo>
                  <a:cubicBezTo>
                    <a:pt x="-5432" y="49818"/>
                    <a:pt x="6077" y="74105"/>
                    <a:pt x="28170" y="82104"/>
                  </a:cubicBezTo>
                  <a:cubicBezTo>
                    <a:pt x="50311" y="90102"/>
                    <a:pt x="74647" y="78738"/>
                    <a:pt x="82596" y="56792"/>
                  </a:cubicBezTo>
                  <a:cubicBezTo>
                    <a:pt x="90545" y="34846"/>
                    <a:pt x="79036" y="10559"/>
                    <a:pt x="56943" y="2561"/>
                  </a:cubicBezTo>
                  <a:lnTo>
                    <a:pt x="56943" y="2561"/>
                  </a:lnTo>
                  <a:close/>
                </a:path>
              </a:pathLst>
            </a:custGeom>
            <a:solidFill>
              <a:srgbClr val="FFFFFF"/>
            </a:solidFill>
            <a:ln w="4874" cap="flat">
              <a:noFill/>
              <a:prstDash val="solid"/>
              <a:miter/>
            </a:ln>
          </p:spPr>
          <p:txBody>
            <a:bodyPr rtlCol="1" anchor="ctr"/>
            <a:lstStyle/>
            <a:p>
              <a:endParaRPr lang="fa-IR"/>
            </a:p>
          </p:txBody>
        </p:sp>
        <p:sp>
          <p:nvSpPr>
            <p:cNvPr id="102" name="Freeform: Shape 101">
              <a:extLst>
                <a:ext uri="{FF2B5EF4-FFF2-40B4-BE49-F238E27FC236}">
                  <a16:creationId xmlns:a16="http://schemas.microsoft.com/office/drawing/2014/main" id="{CB2DFF10-FC35-AA43-F098-582A203681A8}"/>
                </a:ext>
              </a:extLst>
            </p:cNvPr>
            <p:cNvSpPr/>
            <p:nvPr/>
          </p:nvSpPr>
          <p:spPr>
            <a:xfrm>
              <a:off x="6604086" y="2037832"/>
              <a:ext cx="92208" cy="91662"/>
            </a:xfrm>
            <a:custGeom>
              <a:avLst/>
              <a:gdLst>
                <a:gd name="connsiteX0" fmla="*/ 46173 w 92208"/>
                <a:gd name="connsiteY0" fmla="*/ 91663 h 91662"/>
                <a:gd name="connsiteX1" fmla="*/ 30518 w 92208"/>
                <a:gd name="connsiteY1" fmla="*/ 88932 h 91662"/>
                <a:gd name="connsiteX2" fmla="*/ 4427 w 92208"/>
                <a:gd name="connsiteY2" fmla="*/ 65279 h 91662"/>
                <a:gd name="connsiteX3" fmla="*/ 2769 w 92208"/>
                <a:gd name="connsiteY3" fmla="*/ 30214 h 91662"/>
                <a:gd name="connsiteX4" fmla="*/ 26470 w 92208"/>
                <a:gd name="connsiteY4" fmla="*/ 4318 h 91662"/>
                <a:gd name="connsiteX5" fmla="*/ 61682 w 92208"/>
                <a:gd name="connsiteY5" fmla="*/ 2757 h 91662"/>
                <a:gd name="connsiteX6" fmla="*/ 87773 w 92208"/>
                <a:gd name="connsiteY6" fmla="*/ 26410 h 91662"/>
                <a:gd name="connsiteX7" fmla="*/ 89480 w 92208"/>
                <a:gd name="connsiteY7" fmla="*/ 61475 h 91662"/>
                <a:gd name="connsiteX8" fmla="*/ 46222 w 92208"/>
                <a:gd name="connsiteY8" fmla="*/ 91663 h 91662"/>
                <a:gd name="connsiteX9" fmla="*/ 45929 w 92208"/>
                <a:gd name="connsiteY9" fmla="*/ 7000 h 91662"/>
                <a:gd name="connsiteX10" fmla="*/ 29445 w 92208"/>
                <a:gd name="connsiteY10" fmla="*/ 10658 h 91662"/>
                <a:gd name="connsiteX11" fmla="*/ 9353 w 92208"/>
                <a:gd name="connsiteY11" fmla="*/ 32555 h 91662"/>
                <a:gd name="connsiteX12" fmla="*/ 10767 w 92208"/>
                <a:gd name="connsiteY12" fmla="*/ 62255 h 91662"/>
                <a:gd name="connsiteX13" fmla="*/ 32908 w 92208"/>
                <a:gd name="connsiteY13" fmla="*/ 82348 h 91662"/>
                <a:gd name="connsiteX14" fmla="*/ 82896 w 92208"/>
                <a:gd name="connsiteY14" fmla="*/ 59134 h 91662"/>
                <a:gd name="connsiteX15" fmla="*/ 81433 w 92208"/>
                <a:gd name="connsiteY15" fmla="*/ 29482 h 91662"/>
                <a:gd name="connsiteX16" fmla="*/ 59292 w 92208"/>
                <a:gd name="connsiteY16" fmla="*/ 9390 h 91662"/>
                <a:gd name="connsiteX17" fmla="*/ 59292 w 92208"/>
                <a:gd name="connsiteY17" fmla="*/ 9390 h 91662"/>
                <a:gd name="connsiteX18" fmla="*/ 45929 w 92208"/>
                <a:gd name="connsiteY18" fmla="*/ 7049 h 9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208" h="91662">
                  <a:moveTo>
                    <a:pt x="46173" y="91663"/>
                  </a:moveTo>
                  <a:cubicBezTo>
                    <a:pt x="40955" y="91663"/>
                    <a:pt x="35688" y="90785"/>
                    <a:pt x="30518" y="88932"/>
                  </a:cubicBezTo>
                  <a:cubicBezTo>
                    <a:pt x="18960" y="84738"/>
                    <a:pt x="9694" y="76349"/>
                    <a:pt x="4427" y="65279"/>
                  </a:cubicBezTo>
                  <a:cubicBezTo>
                    <a:pt x="-840" y="54208"/>
                    <a:pt x="-1425" y="41723"/>
                    <a:pt x="2769" y="30214"/>
                  </a:cubicBezTo>
                  <a:cubicBezTo>
                    <a:pt x="6914" y="18704"/>
                    <a:pt x="15351" y="9536"/>
                    <a:pt x="26470" y="4318"/>
                  </a:cubicBezTo>
                  <a:cubicBezTo>
                    <a:pt x="37590" y="-852"/>
                    <a:pt x="50075" y="-1388"/>
                    <a:pt x="61682" y="2757"/>
                  </a:cubicBezTo>
                  <a:cubicBezTo>
                    <a:pt x="73240" y="6951"/>
                    <a:pt x="82506" y="15339"/>
                    <a:pt x="87773" y="26410"/>
                  </a:cubicBezTo>
                  <a:cubicBezTo>
                    <a:pt x="93040" y="37481"/>
                    <a:pt x="93625" y="49965"/>
                    <a:pt x="89480" y="61475"/>
                  </a:cubicBezTo>
                  <a:cubicBezTo>
                    <a:pt x="82750" y="80056"/>
                    <a:pt x="65047" y="91663"/>
                    <a:pt x="46222" y="91663"/>
                  </a:cubicBezTo>
                  <a:close/>
                  <a:moveTo>
                    <a:pt x="45929" y="7000"/>
                  </a:moveTo>
                  <a:cubicBezTo>
                    <a:pt x="40321" y="7000"/>
                    <a:pt x="34712" y="8219"/>
                    <a:pt x="29445" y="10658"/>
                  </a:cubicBezTo>
                  <a:cubicBezTo>
                    <a:pt x="20033" y="15047"/>
                    <a:pt x="12864" y="22850"/>
                    <a:pt x="9353" y="32555"/>
                  </a:cubicBezTo>
                  <a:cubicBezTo>
                    <a:pt x="5841" y="42309"/>
                    <a:pt x="6329" y="52843"/>
                    <a:pt x="10767" y="62255"/>
                  </a:cubicBezTo>
                  <a:cubicBezTo>
                    <a:pt x="15205" y="71668"/>
                    <a:pt x="23057" y="78788"/>
                    <a:pt x="32908" y="82348"/>
                  </a:cubicBezTo>
                  <a:cubicBezTo>
                    <a:pt x="53196" y="89663"/>
                    <a:pt x="75581" y="79227"/>
                    <a:pt x="82896" y="59134"/>
                  </a:cubicBezTo>
                  <a:cubicBezTo>
                    <a:pt x="86408" y="49380"/>
                    <a:pt x="85920" y="38846"/>
                    <a:pt x="81433" y="29482"/>
                  </a:cubicBezTo>
                  <a:cubicBezTo>
                    <a:pt x="76995" y="20070"/>
                    <a:pt x="69143" y="12950"/>
                    <a:pt x="59292" y="9390"/>
                  </a:cubicBezTo>
                  <a:lnTo>
                    <a:pt x="59292" y="9390"/>
                  </a:lnTo>
                  <a:cubicBezTo>
                    <a:pt x="54952" y="7829"/>
                    <a:pt x="50416" y="7049"/>
                    <a:pt x="45929" y="7049"/>
                  </a:cubicBezTo>
                  <a:close/>
                </a:path>
              </a:pathLst>
            </a:custGeom>
            <a:solidFill>
              <a:srgbClr val="113F4E"/>
            </a:solidFill>
            <a:ln w="4874" cap="flat">
              <a:noFill/>
              <a:prstDash val="solid"/>
              <a:miter/>
            </a:ln>
          </p:spPr>
          <p:txBody>
            <a:bodyPr rtlCol="1" anchor="ctr"/>
            <a:lstStyle/>
            <a:p>
              <a:endParaRPr lang="fa-IR"/>
            </a:p>
          </p:txBody>
        </p:sp>
        <p:sp>
          <p:nvSpPr>
            <p:cNvPr id="103" name="Freeform: Shape 102">
              <a:extLst>
                <a:ext uri="{FF2B5EF4-FFF2-40B4-BE49-F238E27FC236}">
                  <a16:creationId xmlns:a16="http://schemas.microsoft.com/office/drawing/2014/main" id="{84D27E93-4246-6AA0-BA50-D62DC2C54F07}"/>
                </a:ext>
              </a:extLst>
            </p:cNvPr>
            <p:cNvSpPr/>
            <p:nvPr/>
          </p:nvSpPr>
          <p:spPr>
            <a:xfrm>
              <a:off x="6623327" y="2058634"/>
              <a:ext cx="38100" cy="55108"/>
            </a:xfrm>
            <a:custGeom>
              <a:avLst/>
              <a:gdLst>
                <a:gd name="connsiteX0" fmla="*/ 35467 w 38100"/>
                <a:gd name="connsiteY0" fmla="*/ 55109 h 55108"/>
                <a:gd name="connsiteX1" fmla="*/ 3084 w 38100"/>
                <a:gd name="connsiteY1" fmla="*/ 41551 h 55108"/>
                <a:gd name="connsiteX2" fmla="*/ 10449 w 38100"/>
                <a:gd name="connsiteY2" fmla="*/ 0 h 55108"/>
                <a:gd name="connsiteX3" fmla="*/ 16740 w 38100"/>
                <a:gd name="connsiteY3" fmla="*/ 3853 h 55108"/>
                <a:gd name="connsiteX4" fmla="*/ 9473 w 38100"/>
                <a:gd name="connsiteY4" fmla="*/ 37845 h 55108"/>
                <a:gd name="connsiteX5" fmla="*/ 37857 w 38100"/>
                <a:gd name="connsiteY5" fmla="*/ 47696 h 55108"/>
                <a:gd name="connsiteX6" fmla="*/ 38101 w 38100"/>
                <a:gd name="connsiteY6" fmla="*/ 55060 h 55108"/>
                <a:gd name="connsiteX7" fmla="*/ 35516 w 38100"/>
                <a:gd name="connsiteY7" fmla="*/ 55060 h 55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55108">
                  <a:moveTo>
                    <a:pt x="35467" y="55109"/>
                  </a:moveTo>
                  <a:cubicBezTo>
                    <a:pt x="19422" y="55109"/>
                    <a:pt x="8254" y="50476"/>
                    <a:pt x="3084" y="41551"/>
                  </a:cubicBezTo>
                  <a:cubicBezTo>
                    <a:pt x="-2768" y="31505"/>
                    <a:pt x="-281" y="17508"/>
                    <a:pt x="10449" y="0"/>
                  </a:cubicBezTo>
                  <a:lnTo>
                    <a:pt x="16740" y="3853"/>
                  </a:lnTo>
                  <a:cubicBezTo>
                    <a:pt x="7669" y="18679"/>
                    <a:pt x="5181" y="30432"/>
                    <a:pt x="9473" y="37845"/>
                  </a:cubicBezTo>
                  <a:cubicBezTo>
                    <a:pt x="13423" y="44624"/>
                    <a:pt x="23519" y="48086"/>
                    <a:pt x="37857" y="47696"/>
                  </a:cubicBezTo>
                  <a:lnTo>
                    <a:pt x="38101" y="55060"/>
                  </a:lnTo>
                  <a:cubicBezTo>
                    <a:pt x="37223" y="55060"/>
                    <a:pt x="36345" y="55060"/>
                    <a:pt x="35516" y="55060"/>
                  </a:cubicBezTo>
                  <a:close/>
                </a:path>
              </a:pathLst>
            </a:custGeom>
            <a:solidFill>
              <a:srgbClr val="113F4E"/>
            </a:solidFill>
            <a:ln w="4874" cap="flat">
              <a:noFill/>
              <a:prstDash val="solid"/>
              <a:miter/>
            </a:ln>
          </p:spPr>
          <p:txBody>
            <a:bodyPr rtlCol="1" anchor="ctr"/>
            <a:lstStyle/>
            <a:p>
              <a:endParaRPr lang="fa-IR"/>
            </a:p>
          </p:txBody>
        </p:sp>
        <p:sp>
          <p:nvSpPr>
            <p:cNvPr id="104" name="Freeform: Shape 103">
              <a:extLst>
                <a:ext uri="{FF2B5EF4-FFF2-40B4-BE49-F238E27FC236}">
                  <a16:creationId xmlns:a16="http://schemas.microsoft.com/office/drawing/2014/main" id="{BB63EBC2-6099-47C0-EBE7-8DDCC2824543}"/>
                </a:ext>
              </a:extLst>
            </p:cNvPr>
            <p:cNvSpPr/>
            <p:nvPr/>
          </p:nvSpPr>
          <p:spPr>
            <a:xfrm>
              <a:off x="6577241" y="1967035"/>
              <a:ext cx="85171" cy="84587"/>
            </a:xfrm>
            <a:custGeom>
              <a:avLst/>
              <a:gdLst>
                <a:gd name="connsiteX0" fmla="*/ 46195 w 85171"/>
                <a:gd name="connsiteY0" fmla="*/ 158 h 84587"/>
                <a:gd name="connsiteX1" fmla="*/ 157 w 85171"/>
                <a:gd name="connsiteY1" fmla="*/ 38685 h 84587"/>
                <a:gd name="connsiteX2" fmla="*/ 38977 w 85171"/>
                <a:gd name="connsiteY2" fmla="*/ 84430 h 84587"/>
                <a:gd name="connsiteX3" fmla="*/ 85015 w 85171"/>
                <a:gd name="connsiteY3" fmla="*/ 45903 h 84587"/>
                <a:gd name="connsiteX4" fmla="*/ 46195 w 85171"/>
                <a:gd name="connsiteY4" fmla="*/ 158 h 84587"/>
                <a:gd name="connsiteX5" fmla="*/ 46195 w 85171"/>
                <a:gd name="connsiteY5" fmla="*/ 158 h 8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71" h="84587">
                  <a:moveTo>
                    <a:pt x="46195" y="158"/>
                  </a:moveTo>
                  <a:cubicBezTo>
                    <a:pt x="22737" y="-1842"/>
                    <a:pt x="2156" y="15422"/>
                    <a:pt x="157" y="38685"/>
                  </a:cubicBezTo>
                  <a:cubicBezTo>
                    <a:pt x="-1843" y="61948"/>
                    <a:pt x="15519" y="82431"/>
                    <a:pt x="38977" y="84430"/>
                  </a:cubicBezTo>
                  <a:cubicBezTo>
                    <a:pt x="62435" y="86430"/>
                    <a:pt x="83015" y="69166"/>
                    <a:pt x="85015" y="45903"/>
                  </a:cubicBezTo>
                  <a:cubicBezTo>
                    <a:pt x="87014" y="22640"/>
                    <a:pt x="69604" y="2157"/>
                    <a:pt x="46195" y="158"/>
                  </a:cubicBezTo>
                  <a:lnTo>
                    <a:pt x="46195" y="158"/>
                  </a:lnTo>
                  <a:close/>
                </a:path>
              </a:pathLst>
            </a:custGeom>
            <a:solidFill>
              <a:srgbClr val="FFFFFF"/>
            </a:solidFill>
            <a:ln w="4874" cap="flat">
              <a:noFill/>
              <a:prstDash val="solid"/>
              <a:miter/>
            </a:ln>
          </p:spPr>
          <p:txBody>
            <a:bodyPr rtlCol="1" anchor="ctr"/>
            <a:lstStyle/>
            <a:p>
              <a:endParaRPr lang="fa-IR"/>
            </a:p>
          </p:txBody>
        </p:sp>
        <p:sp>
          <p:nvSpPr>
            <p:cNvPr id="105" name="Freeform: Shape 104">
              <a:extLst>
                <a:ext uri="{FF2B5EF4-FFF2-40B4-BE49-F238E27FC236}">
                  <a16:creationId xmlns:a16="http://schemas.microsoft.com/office/drawing/2014/main" id="{959C726B-5254-1122-74ED-7A8C3E09260D}"/>
                </a:ext>
              </a:extLst>
            </p:cNvPr>
            <p:cNvSpPr/>
            <p:nvPr/>
          </p:nvSpPr>
          <p:spPr>
            <a:xfrm>
              <a:off x="6573806" y="1963551"/>
              <a:ext cx="92169" cy="91619"/>
            </a:xfrm>
            <a:custGeom>
              <a:avLst/>
              <a:gdLst>
                <a:gd name="connsiteX0" fmla="*/ 46118 w 92169"/>
                <a:gd name="connsiteY0" fmla="*/ 91571 h 91619"/>
                <a:gd name="connsiteX1" fmla="*/ 42168 w 92169"/>
                <a:gd name="connsiteY1" fmla="*/ 91425 h 91619"/>
                <a:gd name="connsiteX2" fmla="*/ 10858 w 92169"/>
                <a:gd name="connsiteY2" fmla="*/ 75282 h 91619"/>
                <a:gd name="connsiteX3" fmla="*/ 178 w 92169"/>
                <a:gd name="connsiteY3" fmla="*/ 41876 h 91619"/>
                <a:gd name="connsiteX4" fmla="*/ 16369 w 92169"/>
                <a:gd name="connsiteY4" fmla="*/ 10761 h 91619"/>
                <a:gd name="connsiteX5" fmla="*/ 49971 w 92169"/>
                <a:gd name="connsiteY5" fmla="*/ 178 h 91619"/>
                <a:gd name="connsiteX6" fmla="*/ 49971 w 92169"/>
                <a:gd name="connsiteY6" fmla="*/ 178 h 91619"/>
                <a:gd name="connsiteX7" fmla="*/ 92010 w 92169"/>
                <a:gd name="connsiteY7" fmla="*/ 49727 h 91619"/>
                <a:gd name="connsiteX8" fmla="*/ 46167 w 92169"/>
                <a:gd name="connsiteY8" fmla="*/ 91620 h 91619"/>
                <a:gd name="connsiteX9" fmla="*/ 45923 w 92169"/>
                <a:gd name="connsiteY9" fmla="*/ 6957 h 91619"/>
                <a:gd name="connsiteX10" fmla="*/ 20807 w 92169"/>
                <a:gd name="connsiteY10" fmla="*/ 16077 h 91619"/>
                <a:gd name="connsiteX11" fmla="*/ 7103 w 92169"/>
                <a:gd name="connsiteY11" fmla="*/ 42412 h 91619"/>
                <a:gd name="connsiteX12" fmla="*/ 16174 w 92169"/>
                <a:gd name="connsiteY12" fmla="*/ 70698 h 91619"/>
                <a:gd name="connsiteX13" fmla="*/ 42753 w 92169"/>
                <a:gd name="connsiteY13" fmla="*/ 84353 h 91619"/>
                <a:gd name="connsiteX14" fmla="*/ 84987 w 92169"/>
                <a:gd name="connsiteY14" fmla="*/ 48996 h 91619"/>
                <a:gd name="connsiteX15" fmla="*/ 49337 w 92169"/>
                <a:gd name="connsiteY15" fmla="*/ 7006 h 91619"/>
                <a:gd name="connsiteX16" fmla="*/ 49337 w 92169"/>
                <a:gd name="connsiteY16" fmla="*/ 7006 h 91619"/>
                <a:gd name="connsiteX17" fmla="*/ 45923 w 92169"/>
                <a:gd name="connsiteY17" fmla="*/ 6860 h 9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69" h="91619">
                  <a:moveTo>
                    <a:pt x="46118" y="91571"/>
                  </a:moveTo>
                  <a:cubicBezTo>
                    <a:pt x="44802" y="91571"/>
                    <a:pt x="43485" y="91522"/>
                    <a:pt x="42168" y="91425"/>
                  </a:cubicBezTo>
                  <a:cubicBezTo>
                    <a:pt x="29927" y="90401"/>
                    <a:pt x="18808" y="84646"/>
                    <a:pt x="10858" y="75282"/>
                  </a:cubicBezTo>
                  <a:cubicBezTo>
                    <a:pt x="2909" y="65919"/>
                    <a:pt x="-895" y="54068"/>
                    <a:pt x="178" y="41876"/>
                  </a:cubicBezTo>
                  <a:cubicBezTo>
                    <a:pt x="1202" y="29683"/>
                    <a:pt x="6957" y="18613"/>
                    <a:pt x="16369" y="10761"/>
                  </a:cubicBezTo>
                  <a:cubicBezTo>
                    <a:pt x="25782" y="2909"/>
                    <a:pt x="37681" y="-895"/>
                    <a:pt x="49971" y="178"/>
                  </a:cubicBezTo>
                  <a:lnTo>
                    <a:pt x="49971" y="178"/>
                  </a:lnTo>
                  <a:cubicBezTo>
                    <a:pt x="75282" y="2373"/>
                    <a:pt x="94107" y="24563"/>
                    <a:pt x="92010" y="49727"/>
                  </a:cubicBezTo>
                  <a:cubicBezTo>
                    <a:pt x="89962" y="73575"/>
                    <a:pt x="69820" y="91620"/>
                    <a:pt x="46167" y="91620"/>
                  </a:cubicBezTo>
                  <a:close/>
                  <a:moveTo>
                    <a:pt x="45923" y="6957"/>
                  </a:moveTo>
                  <a:cubicBezTo>
                    <a:pt x="36755" y="6957"/>
                    <a:pt x="27928" y="10127"/>
                    <a:pt x="20807" y="16077"/>
                  </a:cubicBezTo>
                  <a:cubicBezTo>
                    <a:pt x="12858" y="22758"/>
                    <a:pt x="7981" y="32122"/>
                    <a:pt x="7103" y="42412"/>
                  </a:cubicBezTo>
                  <a:cubicBezTo>
                    <a:pt x="6225" y="52751"/>
                    <a:pt x="9444" y="62797"/>
                    <a:pt x="16174" y="70698"/>
                  </a:cubicBezTo>
                  <a:cubicBezTo>
                    <a:pt x="22904" y="78647"/>
                    <a:pt x="32366" y="83476"/>
                    <a:pt x="42753" y="84353"/>
                  </a:cubicBezTo>
                  <a:cubicBezTo>
                    <a:pt x="64163" y="86158"/>
                    <a:pt x="83183" y="70308"/>
                    <a:pt x="84987" y="48996"/>
                  </a:cubicBezTo>
                  <a:cubicBezTo>
                    <a:pt x="86792" y="27684"/>
                    <a:pt x="70796" y="8859"/>
                    <a:pt x="49337" y="7006"/>
                  </a:cubicBezTo>
                  <a:lnTo>
                    <a:pt x="49337" y="7006"/>
                  </a:lnTo>
                  <a:cubicBezTo>
                    <a:pt x="48216" y="6908"/>
                    <a:pt x="47045" y="6860"/>
                    <a:pt x="45923" y="6860"/>
                  </a:cubicBezTo>
                  <a:close/>
                </a:path>
              </a:pathLst>
            </a:custGeom>
            <a:solidFill>
              <a:srgbClr val="113F4E"/>
            </a:solidFill>
            <a:ln w="4874" cap="flat">
              <a:noFill/>
              <a:prstDash val="solid"/>
              <a:miter/>
            </a:ln>
          </p:spPr>
          <p:txBody>
            <a:bodyPr rtlCol="1" anchor="ctr"/>
            <a:lstStyle/>
            <a:p>
              <a:endParaRPr lang="fa-IR"/>
            </a:p>
          </p:txBody>
        </p:sp>
        <p:sp>
          <p:nvSpPr>
            <p:cNvPr id="106" name="Freeform: Shape 105">
              <a:extLst>
                <a:ext uri="{FF2B5EF4-FFF2-40B4-BE49-F238E27FC236}">
                  <a16:creationId xmlns:a16="http://schemas.microsoft.com/office/drawing/2014/main" id="{C41DC2D9-763A-5A74-E617-59791BF91C59}"/>
                </a:ext>
              </a:extLst>
            </p:cNvPr>
            <p:cNvSpPr/>
            <p:nvPr/>
          </p:nvSpPr>
          <p:spPr>
            <a:xfrm>
              <a:off x="6593943" y="1989382"/>
              <a:ext cx="44465" cy="49012"/>
            </a:xfrm>
            <a:custGeom>
              <a:avLst/>
              <a:gdLst>
                <a:gd name="connsiteX0" fmla="*/ 26665 w 44465"/>
                <a:gd name="connsiteY0" fmla="*/ 49013 h 49012"/>
                <a:gd name="connsiteX1" fmla="*/ 7255 w 44465"/>
                <a:gd name="connsiteY1" fmla="*/ 42039 h 49012"/>
                <a:gd name="connsiteX2" fmla="*/ 3597 w 44465"/>
                <a:gd name="connsiteY2" fmla="*/ 0 h 49012"/>
                <a:gd name="connsiteX3" fmla="*/ 10620 w 44465"/>
                <a:gd name="connsiteY3" fmla="*/ 2097 h 49012"/>
                <a:gd name="connsiteX4" fmla="*/ 12375 w 44465"/>
                <a:gd name="connsiteY4" fmla="*/ 36821 h 49012"/>
                <a:gd name="connsiteX5" fmla="*/ 42368 w 44465"/>
                <a:gd name="connsiteY5" fmla="*/ 39015 h 49012"/>
                <a:gd name="connsiteX6" fmla="*/ 44465 w 44465"/>
                <a:gd name="connsiteY6" fmla="*/ 46038 h 49012"/>
                <a:gd name="connsiteX7" fmla="*/ 26616 w 44465"/>
                <a:gd name="connsiteY7" fmla="*/ 48964 h 4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65" h="49012">
                  <a:moveTo>
                    <a:pt x="26665" y="49013"/>
                  </a:moveTo>
                  <a:cubicBezTo>
                    <a:pt x="18472" y="49013"/>
                    <a:pt x="11888" y="46672"/>
                    <a:pt x="7255" y="42039"/>
                  </a:cubicBezTo>
                  <a:cubicBezTo>
                    <a:pt x="-987" y="33846"/>
                    <a:pt x="-2207" y="19703"/>
                    <a:pt x="3597" y="0"/>
                  </a:cubicBezTo>
                  <a:lnTo>
                    <a:pt x="10620" y="2097"/>
                  </a:lnTo>
                  <a:cubicBezTo>
                    <a:pt x="5694" y="18776"/>
                    <a:pt x="6328" y="30773"/>
                    <a:pt x="12375" y="36821"/>
                  </a:cubicBezTo>
                  <a:cubicBezTo>
                    <a:pt x="17935" y="42331"/>
                    <a:pt x="28567" y="43112"/>
                    <a:pt x="42368" y="39015"/>
                  </a:cubicBezTo>
                  <a:lnTo>
                    <a:pt x="44465" y="46038"/>
                  </a:lnTo>
                  <a:cubicBezTo>
                    <a:pt x="37882" y="47989"/>
                    <a:pt x="31932" y="48964"/>
                    <a:pt x="26616" y="48964"/>
                  </a:cubicBezTo>
                  <a:close/>
                </a:path>
              </a:pathLst>
            </a:custGeom>
            <a:solidFill>
              <a:srgbClr val="113F4E"/>
            </a:solidFill>
            <a:ln w="4874" cap="flat">
              <a:noFill/>
              <a:prstDash val="solid"/>
              <a:miter/>
            </a:ln>
          </p:spPr>
          <p:txBody>
            <a:bodyPr rtlCol="1" anchor="ctr"/>
            <a:lstStyle/>
            <a:p>
              <a:endParaRPr lang="fa-IR"/>
            </a:p>
          </p:txBody>
        </p:sp>
        <p:sp>
          <p:nvSpPr>
            <p:cNvPr id="107" name="Freeform: Shape 106">
              <a:extLst>
                <a:ext uri="{FF2B5EF4-FFF2-40B4-BE49-F238E27FC236}">
                  <a16:creationId xmlns:a16="http://schemas.microsoft.com/office/drawing/2014/main" id="{2B938F65-C293-A96E-10F3-0DE551F885BA}"/>
                </a:ext>
              </a:extLst>
            </p:cNvPr>
            <p:cNvSpPr/>
            <p:nvPr/>
          </p:nvSpPr>
          <p:spPr>
            <a:xfrm>
              <a:off x="6540208" y="1893032"/>
              <a:ext cx="85157" cy="84627"/>
            </a:xfrm>
            <a:custGeom>
              <a:avLst/>
              <a:gdLst>
                <a:gd name="connsiteX0" fmla="*/ 48456 w 85157"/>
                <a:gd name="connsiteY0" fmla="*/ 421 h 84627"/>
                <a:gd name="connsiteX1" fmla="*/ 418 w 85157"/>
                <a:gd name="connsiteY1" fmla="*/ 36413 h 84627"/>
                <a:gd name="connsiteX2" fmla="*/ 36702 w 85157"/>
                <a:gd name="connsiteY2" fmla="*/ 84206 h 84627"/>
                <a:gd name="connsiteX3" fmla="*/ 84740 w 85157"/>
                <a:gd name="connsiteY3" fmla="*/ 48215 h 84627"/>
                <a:gd name="connsiteX4" fmla="*/ 48456 w 85157"/>
                <a:gd name="connsiteY4" fmla="*/ 421 h 84627"/>
                <a:gd name="connsiteX5" fmla="*/ 48456 w 85157"/>
                <a:gd name="connsiteY5" fmla="*/ 421 h 84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7" h="84627">
                  <a:moveTo>
                    <a:pt x="48456" y="421"/>
                  </a:moveTo>
                  <a:cubicBezTo>
                    <a:pt x="25144" y="-2846"/>
                    <a:pt x="3637" y="13248"/>
                    <a:pt x="418" y="36413"/>
                  </a:cubicBezTo>
                  <a:cubicBezTo>
                    <a:pt x="-2849" y="59529"/>
                    <a:pt x="13391" y="80939"/>
                    <a:pt x="36702" y="84206"/>
                  </a:cubicBezTo>
                  <a:cubicBezTo>
                    <a:pt x="60014" y="87474"/>
                    <a:pt x="81521" y="71380"/>
                    <a:pt x="84740" y="48215"/>
                  </a:cubicBezTo>
                  <a:cubicBezTo>
                    <a:pt x="88007" y="25098"/>
                    <a:pt x="71767" y="3689"/>
                    <a:pt x="48456" y="421"/>
                  </a:cubicBezTo>
                  <a:lnTo>
                    <a:pt x="48456" y="421"/>
                  </a:lnTo>
                  <a:close/>
                </a:path>
              </a:pathLst>
            </a:custGeom>
            <a:solidFill>
              <a:srgbClr val="FFFFFF"/>
            </a:solidFill>
            <a:ln w="4874" cap="flat">
              <a:noFill/>
              <a:prstDash val="solid"/>
              <a:miter/>
            </a:ln>
          </p:spPr>
          <p:txBody>
            <a:bodyPr rtlCol="1" anchor="ctr"/>
            <a:lstStyle/>
            <a:p>
              <a:endParaRPr lang="fa-IR"/>
            </a:p>
          </p:txBody>
        </p:sp>
        <p:sp>
          <p:nvSpPr>
            <p:cNvPr id="108" name="Freeform: Shape 107">
              <a:extLst>
                <a:ext uri="{FF2B5EF4-FFF2-40B4-BE49-F238E27FC236}">
                  <a16:creationId xmlns:a16="http://schemas.microsoft.com/office/drawing/2014/main" id="{C0E6AE5E-BD61-8FB1-7040-DC925EC3175E}"/>
                </a:ext>
              </a:extLst>
            </p:cNvPr>
            <p:cNvSpPr/>
            <p:nvPr/>
          </p:nvSpPr>
          <p:spPr>
            <a:xfrm>
              <a:off x="6536663" y="1889531"/>
              <a:ext cx="92149" cy="91608"/>
            </a:xfrm>
            <a:custGeom>
              <a:avLst/>
              <a:gdLst>
                <a:gd name="connsiteX0" fmla="*/ 46197 w 92149"/>
                <a:gd name="connsiteY0" fmla="*/ 91609 h 91608"/>
                <a:gd name="connsiteX1" fmla="*/ 39711 w 92149"/>
                <a:gd name="connsiteY1" fmla="*/ 91170 h 91608"/>
                <a:gd name="connsiteX2" fmla="*/ 9328 w 92149"/>
                <a:gd name="connsiteY2" fmla="*/ 73369 h 91608"/>
                <a:gd name="connsiteX3" fmla="*/ 452 w 92149"/>
                <a:gd name="connsiteY3" fmla="*/ 39426 h 91608"/>
                <a:gd name="connsiteX4" fmla="*/ 52439 w 92149"/>
                <a:gd name="connsiteY4" fmla="*/ 460 h 91608"/>
                <a:gd name="connsiteX5" fmla="*/ 82822 w 92149"/>
                <a:gd name="connsiteY5" fmla="*/ 18260 h 91608"/>
                <a:gd name="connsiteX6" fmla="*/ 91698 w 92149"/>
                <a:gd name="connsiteY6" fmla="*/ 52204 h 91608"/>
                <a:gd name="connsiteX7" fmla="*/ 46148 w 92149"/>
                <a:gd name="connsiteY7" fmla="*/ 91609 h 91608"/>
                <a:gd name="connsiteX8" fmla="*/ 46002 w 92149"/>
                <a:gd name="connsiteY8" fmla="*/ 6995 h 91608"/>
                <a:gd name="connsiteX9" fmla="*/ 7377 w 92149"/>
                <a:gd name="connsiteY9" fmla="*/ 40402 h 91608"/>
                <a:gd name="connsiteX10" fmla="*/ 14887 w 92149"/>
                <a:gd name="connsiteY10" fmla="*/ 69126 h 91608"/>
                <a:gd name="connsiteX11" fmla="*/ 40686 w 92149"/>
                <a:gd name="connsiteY11" fmla="*/ 84245 h 91608"/>
                <a:gd name="connsiteX12" fmla="*/ 84773 w 92149"/>
                <a:gd name="connsiteY12" fmla="*/ 51228 h 91608"/>
                <a:gd name="connsiteX13" fmla="*/ 77263 w 92149"/>
                <a:gd name="connsiteY13" fmla="*/ 22503 h 91608"/>
                <a:gd name="connsiteX14" fmla="*/ 51464 w 92149"/>
                <a:gd name="connsiteY14" fmla="*/ 7385 h 91608"/>
                <a:gd name="connsiteX15" fmla="*/ 51464 w 92149"/>
                <a:gd name="connsiteY15" fmla="*/ 7385 h 91608"/>
                <a:gd name="connsiteX16" fmla="*/ 45953 w 92149"/>
                <a:gd name="connsiteY16" fmla="*/ 6995 h 9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49" h="91608">
                  <a:moveTo>
                    <a:pt x="46197" y="91609"/>
                  </a:moveTo>
                  <a:cubicBezTo>
                    <a:pt x="44051" y="91609"/>
                    <a:pt x="41905" y="91463"/>
                    <a:pt x="39711" y="91170"/>
                  </a:cubicBezTo>
                  <a:cubicBezTo>
                    <a:pt x="27518" y="89463"/>
                    <a:pt x="16740" y="83123"/>
                    <a:pt x="9328" y="73369"/>
                  </a:cubicBezTo>
                  <a:cubicBezTo>
                    <a:pt x="1915" y="63616"/>
                    <a:pt x="-1255" y="51521"/>
                    <a:pt x="452" y="39426"/>
                  </a:cubicBezTo>
                  <a:cubicBezTo>
                    <a:pt x="3963" y="14408"/>
                    <a:pt x="27274" y="-3100"/>
                    <a:pt x="52439" y="460"/>
                  </a:cubicBezTo>
                  <a:cubicBezTo>
                    <a:pt x="64632" y="2167"/>
                    <a:pt x="75410" y="8507"/>
                    <a:pt x="82822" y="18260"/>
                  </a:cubicBezTo>
                  <a:cubicBezTo>
                    <a:pt x="90235" y="28014"/>
                    <a:pt x="93405" y="40109"/>
                    <a:pt x="91698" y="52204"/>
                  </a:cubicBezTo>
                  <a:cubicBezTo>
                    <a:pt x="88480" y="75027"/>
                    <a:pt x="68728" y="91609"/>
                    <a:pt x="46148" y="91609"/>
                  </a:cubicBezTo>
                  <a:close/>
                  <a:moveTo>
                    <a:pt x="46002" y="6995"/>
                  </a:moveTo>
                  <a:cubicBezTo>
                    <a:pt x="26836" y="6995"/>
                    <a:pt x="10108" y="21040"/>
                    <a:pt x="7377" y="40402"/>
                  </a:cubicBezTo>
                  <a:cubicBezTo>
                    <a:pt x="5914" y="50643"/>
                    <a:pt x="8596" y="60884"/>
                    <a:pt x="14887" y="69126"/>
                  </a:cubicBezTo>
                  <a:cubicBezTo>
                    <a:pt x="21178" y="77417"/>
                    <a:pt x="30347" y="82782"/>
                    <a:pt x="40686" y="84245"/>
                  </a:cubicBezTo>
                  <a:cubicBezTo>
                    <a:pt x="61998" y="87220"/>
                    <a:pt x="81798" y="72443"/>
                    <a:pt x="84773" y="51228"/>
                  </a:cubicBezTo>
                  <a:cubicBezTo>
                    <a:pt x="86236" y="40987"/>
                    <a:pt x="83554" y="30745"/>
                    <a:pt x="77263" y="22503"/>
                  </a:cubicBezTo>
                  <a:cubicBezTo>
                    <a:pt x="70972" y="14213"/>
                    <a:pt x="61803" y="8848"/>
                    <a:pt x="51464" y="7385"/>
                  </a:cubicBezTo>
                  <a:lnTo>
                    <a:pt x="51464" y="7385"/>
                  </a:lnTo>
                  <a:cubicBezTo>
                    <a:pt x="49611" y="7141"/>
                    <a:pt x="47757" y="6995"/>
                    <a:pt x="45953" y="6995"/>
                  </a:cubicBezTo>
                  <a:close/>
                </a:path>
              </a:pathLst>
            </a:custGeom>
            <a:solidFill>
              <a:srgbClr val="113F4E"/>
            </a:solidFill>
            <a:ln w="4874" cap="flat">
              <a:noFill/>
              <a:prstDash val="solid"/>
              <a:miter/>
            </a:ln>
          </p:spPr>
          <p:txBody>
            <a:bodyPr rtlCol="1" anchor="ctr"/>
            <a:lstStyle/>
            <a:p>
              <a:endParaRPr lang="fa-IR"/>
            </a:p>
          </p:txBody>
        </p:sp>
        <p:sp>
          <p:nvSpPr>
            <p:cNvPr id="109" name="Freeform: Shape 108">
              <a:extLst>
                <a:ext uri="{FF2B5EF4-FFF2-40B4-BE49-F238E27FC236}">
                  <a16:creationId xmlns:a16="http://schemas.microsoft.com/office/drawing/2014/main" id="{C40F4EF9-3D41-0994-AD62-0EF5C1F8F395}"/>
                </a:ext>
              </a:extLst>
            </p:cNvPr>
            <p:cNvSpPr/>
            <p:nvPr/>
          </p:nvSpPr>
          <p:spPr>
            <a:xfrm>
              <a:off x="6556771" y="1914180"/>
              <a:ext cx="43158" cy="50280"/>
            </a:xfrm>
            <a:custGeom>
              <a:avLst/>
              <a:gdLst>
                <a:gd name="connsiteX0" fmla="*/ 27650 w 43158"/>
                <a:gd name="connsiteY0" fmla="*/ 50281 h 50280"/>
                <a:gd name="connsiteX1" fmla="*/ 6191 w 43158"/>
                <a:gd name="connsiteY1" fmla="*/ 42185 h 50280"/>
                <a:gd name="connsiteX2" fmla="*/ 4826 w 43158"/>
                <a:gd name="connsiteY2" fmla="*/ 0 h 50280"/>
                <a:gd name="connsiteX3" fmla="*/ 11751 w 43158"/>
                <a:gd name="connsiteY3" fmla="*/ 2438 h 50280"/>
                <a:gd name="connsiteX4" fmla="*/ 11653 w 43158"/>
                <a:gd name="connsiteY4" fmla="*/ 37211 h 50280"/>
                <a:gd name="connsiteX5" fmla="*/ 41451 w 43158"/>
                <a:gd name="connsiteY5" fmla="*/ 41015 h 50280"/>
                <a:gd name="connsiteX6" fmla="*/ 43158 w 43158"/>
                <a:gd name="connsiteY6" fmla="*/ 48135 h 50280"/>
                <a:gd name="connsiteX7" fmla="*/ 27650 w 43158"/>
                <a:gd name="connsiteY7" fmla="*/ 50183 h 5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158" h="50280">
                  <a:moveTo>
                    <a:pt x="27650" y="50281"/>
                  </a:moveTo>
                  <a:cubicBezTo>
                    <a:pt x="18286" y="50281"/>
                    <a:pt x="11019" y="47550"/>
                    <a:pt x="6191" y="42185"/>
                  </a:cubicBezTo>
                  <a:cubicBezTo>
                    <a:pt x="-1563" y="33553"/>
                    <a:pt x="-2051" y="19361"/>
                    <a:pt x="4826" y="0"/>
                  </a:cubicBezTo>
                  <a:lnTo>
                    <a:pt x="11751" y="2438"/>
                  </a:lnTo>
                  <a:cubicBezTo>
                    <a:pt x="5947" y="18825"/>
                    <a:pt x="5899" y="30822"/>
                    <a:pt x="11653" y="37211"/>
                  </a:cubicBezTo>
                  <a:cubicBezTo>
                    <a:pt x="16920" y="43063"/>
                    <a:pt x="27503" y="44380"/>
                    <a:pt x="41451" y="41015"/>
                  </a:cubicBezTo>
                  <a:lnTo>
                    <a:pt x="43158" y="48135"/>
                  </a:lnTo>
                  <a:cubicBezTo>
                    <a:pt x="37501" y="49500"/>
                    <a:pt x="32331" y="50183"/>
                    <a:pt x="27650" y="50183"/>
                  </a:cubicBezTo>
                  <a:close/>
                </a:path>
              </a:pathLst>
            </a:custGeom>
            <a:solidFill>
              <a:srgbClr val="113F4E"/>
            </a:solidFill>
            <a:ln w="4874" cap="flat">
              <a:noFill/>
              <a:prstDash val="solid"/>
              <a:miter/>
            </a:ln>
          </p:spPr>
          <p:txBody>
            <a:bodyPr rtlCol="1" anchor="ctr"/>
            <a:lstStyle/>
            <a:p>
              <a:endParaRPr lang="fa-IR"/>
            </a:p>
          </p:txBody>
        </p:sp>
        <p:sp>
          <p:nvSpPr>
            <p:cNvPr id="110" name="Freeform: Shape 109">
              <a:extLst>
                <a:ext uri="{FF2B5EF4-FFF2-40B4-BE49-F238E27FC236}">
                  <a16:creationId xmlns:a16="http://schemas.microsoft.com/office/drawing/2014/main" id="{C4755B9F-E9BD-256F-2394-22E8F3151EA5}"/>
                </a:ext>
              </a:extLst>
            </p:cNvPr>
            <p:cNvSpPr/>
            <p:nvPr/>
          </p:nvSpPr>
          <p:spPr>
            <a:xfrm>
              <a:off x="6144920" y="2776213"/>
              <a:ext cx="85187" cy="84580"/>
            </a:xfrm>
            <a:custGeom>
              <a:avLst/>
              <a:gdLst>
                <a:gd name="connsiteX0" fmla="*/ 37254 w 85187"/>
                <a:gd name="connsiteY0" fmla="*/ 300 h 84580"/>
                <a:gd name="connsiteX1" fmla="*/ 336 w 85187"/>
                <a:gd name="connsiteY1" fmla="*/ 47655 h 84580"/>
                <a:gd name="connsiteX2" fmla="*/ 47934 w 85187"/>
                <a:gd name="connsiteY2" fmla="*/ 84231 h 84580"/>
                <a:gd name="connsiteX3" fmla="*/ 84852 w 85187"/>
                <a:gd name="connsiteY3" fmla="*/ 36925 h 84580"/>
                <a:gd name="connsiteX4" fmla="*/ 37254 w 85187"/>
                <a:gd name="connsiteY4" fmla="*/ 349 h 84580"/>
                <a:gd name="connsiteX5" fmla="*/ 37254 w 85187"/>
                <a:gd name="connsiteY5" fmla="*/ 349 h 8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87" h="84580">
                  <a:moveTo>
                    <a:pt x="37254" y="300"/>
                  </a:moveTo>
                  <a:cubicBezTo>
                    <a:pt x="13942" y="3275"/>
                    <a:pt x="-2591" y="24489"/>
                    <a:pt x="336" y="47655"/>
                  </a:cubicBezTo>
                  <a:cubicBezTo>
                    <a:pt x="3311" y="70820"/>
                    <a:pt x="24623" y="87206"/>
                    <a:pt x="47934" y="84231"/>
                  </a:cubicBezTo>
                  <a:cubicBezTo>
                    <a:pt x="71246" y="81256"/>
                    <a:pt x="87778" y="60042"/>
                    <a:pt x="84852" y="36925"/>
                  </a:cubicBezTo>
                  <a:cubicBezTo>
                    <a:pt x="81877" y="13760"/>
                    <a:pt x="60614" y="-2626"/>
                    <a:pt x="37254" y="349"/>
                  </a:cubicBezTo>
                  <a:lnTo>
                    <a:pt x="37254" y="349"/>
                  </a:lnTo>
                  <a:close/>
                </a:path>
              </a:pathLst>
            </a:custGeom>
            <a:solidFill>
              <a:srgbClr val="FFFFFF"/>
            </a:solidFill>
            <a:ln w="4874" cap="flat">
              <a:noFill/>
              <a:prstDash val="solid"/>
              <a:miter/>
            </a:ln>
          </p:spPr>
          <p:txBody>
            <a:bodyPr rtlCol="1" anchor="ctr"/>
            <a:lstStyle/>
            <a:p>
              <a:endParaRPr lang="fa-IR"/>
            </a:p>
          </p:txBody>
        </p:sp>
        <p:sp>
          <p:nvSpPr>
            <p:cNvPr id="111" name="Freeform: Shape 110">
              <a:extLst>
                <a:ext uri="{FF2B5EF4-FFF2-40B4-BE49-F238E27FC236}">
                  <a16:creationId xmlns:a16="http://schemas.microsoft.com/office/drawing/2014/main" id="{534BBE2C-666A-5811-59B7-3AF6E8DBBD36}"/>
                </a:ext>
              </a:extLst>
            </p:cNvPr>
            <p:cNvSpPr/>
            <p:nvPr/>
          </p:nvSpPr>
          <p:spPr>
            <a:xfrm>
              <a:off x="6141416" y="2772674"/>
              <a:ext cx="92196" cy="91671"/>
            </a:xfrm>
            <a:custGeom>
              <a:avLst/>
              <a:gdLst>
                <a:gd name="connsiteX0" fmla="*/ 45976 w 92196"/>
                <a:gd name="connsiteY0" fmla="*/ 91623 h 91671"/>
                <a:gd name="connsiteX1" fmla="*/ 377 w 92196"/>
                <a:gd name="connsiteY1" fmla="*/ 51632 h 91671"/>
                <a:gd name="connsiteX2" fmla="*/ 9692 w 92196"/>
                <a:gd name="connsiteY2" fmla="*/ 17787 h 91671"/>
                <a:gd name="connsiteX3" fmla="*/ 40319 w 92196"/>
                <a:gd name="connsiteY3" fmla="*/ 376 h 91671"/>
                <a:gd name="connsiteX4" fmla="*/ 40319 w 92196"/>
                <a:gd name="connsiteY4" fmla="*/ 376 h 91671"/>
                <a:gd name="connsiteX5" fmla="*/ 91819 w 92196"/>
                <a:gd name="connsiteY5" fmla="*/ 40025 h 91671"/>
                <a:gd name="connsiteX6" fmla="*/ 82504 w 92196"/>
                <a:gd name="connsiteY6" fmla="*/ 73871 h 91671"/>
                <a:gd name="connsiteX7" fmla="*/ 51877 w 92196"/>
                <a:gd name="connsiteY7" fmla="*/ 91281 h 91671"/>
                <a:gd name="connsiteX8" fmla="*/ 45976 w 92196"/>
                <a:gd name="connsiteY8" fmla="*/ 91672 h 91671"/>
                <a:gd name="connsiteX9" fmla="*/ 41197 w 92196"/>
                <a:gd name="connsiteY9" fmla="*/ 7301 h 91671"/>
                <a:gd name="connsiteX10" fmla="*/ 15203 w 92196"/>
                <a:gd name="connsiteY10" fmla="*/ 22078 h 91671"/>
                <a:gd name="connsiteX11" fmla="*/ 7302 w 92196"/>
                <a:gd name="connsiteY11" fmla="*/ 50754 h 91671"/>
                <a:gd name="connsiteX12" fmla="*/ 50999 w 92196"/>
                <a:gd name="connsiteY12" fmla="*/ 84307 h 91671"/>
                <a:gd name="connsiteX13" fmla="*/ 76993 w 92196"/>
                <a:gd name="connsiteY13" fmla="*/ 69530 h 91671"/>
                <a:gd name="connsiteX14" fmla="*/ 84894 w 92196"/>
                <a:gd name="connsiteY14" fmla="*/ 40903 h 91671"/>
                <a:gd name="connsiteX15" fmla="*/ 41197 w 92196"/>
                <a:gd name="connsiteY15" fmla="*/ 7350 h 91671"/>
                <a:gd name="connsiteX16" fmla="*/ 41197 w 92196"/>
                <a:gd name="connsiteY16" fmla="*/ 7350 h 9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96" h="91671">
                  <a:moveTo>
                    <a:pt x="45976" y="91623"/>
                  </a:moveTo>
                  <a:cubicBezTo>
                    <a:pt x="23152" y="91623"/>
                    <a:pt x="3303" y="74749"/>
                    <a:pt x="377" y="51632"/>
                  </a:cubicBezTo>
                  <a:cubicBezTo>
                    <a:pt x="-1183" y="39489"/>
                    <a:pt x="2133" y="27492"/>
                    <a:pt x="9692" y="17787"/>
                  </a:cubicBezTo>
                  <a:cubicBezTo>
                    <a:pt x="17251" y="8130"/>
                    <a:pt x="28127" y="1937"/>
                    <a:pt x="40319" y="376"/>
                  </a:cubicBezTo>
                  <a:lnTo>
                    <a:pt x="40319" y="376"/>
                  </a:lnTo>
                  <a:cubicBezTo>
                    <a:pt x="65533" y="-2843"/>
                    <a:pt x="88600" y="14958"/>
                    <a:pt x="91819" y="40025"/>
                  </a:cubicBezTo>
                  <a:cubicBezTo>
                    <a:pt x="93380" y="52169"/>
                    <a:pt x="90063" y="64166"/>
                    <a:pt x="82504" y="73871"/>
                  </a:cubicBezTo>
                  <a:cubicBezTo>
                    <a:pt x="74945" y="83527"/>
                    <a:pt x="64070" y="89721"/>
                    <a:pt x="51877" y="91281"/>
                  </a:cubicBezTo>
                  <a:cubicBezTo>
                    <a:pt x="49878" y="91525"/>
                    <a:pt x="47927" y="91672"/>
                    <a:pt x="45976" y="91672"/>
                  </a:cubicBezTo>
                  <a:close/>
                  <a:moveTo>
                    <a:pt x="41197" y="7301"/>
                  </a:moveTo>
                  <a:cubicBezTo>
                    <a:pt x="30858" y="8618"/>
                    <a:pt x="21592" y="13885"/>
                    <a:pt x="15203" y="22078"/>
                  </a:cubicBezTo>
                  <a:cubicBezTo>
                    <a:pt x="8814" y="30271"/>
                    <a:pt x="6034" y="40464"/>
                    <a:pt x="7302" y="50754"/>
                  </a:cubicBezTo>
                  <a:cubicBezTo>
                    <a:pt x="10033" y="71969"/>
                    <a:pt x="29590" y="87038"/>
                    <a:pt x="50999" y="84307"/>
                  </a:cubicBezTo>
                  <a:cubicBezTo>
                    <a:pt x="61338" y="82991"/>
                    <a:pt x="70605" y="77724"/>
                    <a:pt x="76993" y="69530"/>
                  </a:cubicBezTo>
                  <a:cubicBezTo>
                    <a:pt x="83382" y="61337"/>
                    <a:pt x="86162" y="51145"/>
                    <a:pt x="84894" y="40903"/>
                  </a:cubicBezTo>
                  <a:cubicBezTo>
                    <a:pt x="82212" y="19689"/>
                    <a:pt x="62558" y="4570"/>
                    <a:pt x="41197" y="7350"/>
                  </a:cubicBezTo>
                  <a:lnTo>
                    <a:pt x="41197" y="7350"/>
                  </a:lnTo>
                  <a:close/>
                </a:path>
              </a:pathLst>
            </a:custGeom>
            <a:solidFill>
              <a:srgbClr val="113F4E"/>
            </a:solidFill>
            <a:ln w="4874" cap="flat">
              <a:noFill/>
              <a:prstDash val="solid"/>
              <a:miter/>
            </a:ln>
          </p:spPr>
          <p:txBody>
            <a:bodyPr rtlCol="1" anchor="ctr"/>
            <a:lstStyle/>
            <a:p>
              <a:endParaRPr lang="fa-IR"/>
            </a:p>
          </p:txBody>
        </p:sp>
        <p:sp>
          <p:nvSpPr>
            <p:cNvPr id="112" name="Freeform: Shape 111">
              <a:extLst>
                <a:ext uri="{FF2B5EF4-FFF2-40B4-BE49-F238E27FC236}">
                  <a16:creationId xmlns:a16="http://schemas.microsoft.com/office/drawing/2014/main" id="{17DCAAFB-7801-31CC-293D-253F9513A1FB}"/>
                </a:ext>
              </a:extLst>
            </p:cNvPr>
            <p:cNvSpPr/>
            <p:nvPr/>
          </p:nvSpPr>
          <p:spPr>
            <a:xfrm>
              <a:off x="6160667" y="2806603"/>
              <a:ext cx="53109" cy="41453"/>
            </a:xfrm>
            <a:custGeom>
              <a:avLst/>
              <a:gdLst>
                <a:gd name="connsiteX0" fmla="*/ 26823 w 53109"/>
                <a:gd name="connsiteY0" fmla="*/ 41454 h 41453"/>
                <a:gd name="connsiteX1" fmla="*/ 16435 w 53109"/>
                <a:gd name="connsiteY1" fmla="*/ 39064 h 41453"/>
                <a:gd name="connsiteX2" fmla="*/ 0 w 53109"/>
                <a:gd name="connsiteY2" fmla="*/ 195 h 41453"/>
                <a:gd name="connsiteX3" fmla="*/ 7364 w 53109"/>
                <a:gd name="connsiteY3" fmla="*/ 0 h 41453"/>
                <a:gd name="connsiteX4" fmla="*/ 19751 w 53109"/>
                <a:gd name="connsiteY4" fmla="*/ 32529 h 41453"/>
                <a:gd name="connsiteX5" fmla="*/ 48915 w 53109"/>
                <a:gd name="connsiteY5" fmla="*/ 25360 h 41453"/>
                <a:gd name="connsiteX6" fmla="*/ 53109 w 53109"/>
                <a:gd name="connsiteY6" fmla="*/ 31407 h 41453"/>
                <a:gd name="connsiteX7" fmla="*/ 26823 w 53109"/>
                <a:gd name="connsiteY7" fmla="*/ 41454 h 4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109" h="41453">
                  <a:moveTo>
                    <a:pt x="26823" y="41454"/>
                  </a:moveTo>
                  <a:cubicBezTo>
                    <a:pt x="23068" y="41454"/>
                    <a:pt x="19605" y="40673"/>
                    <a:pt x="16435" y="39064"/>
                  </a:cubicBezTo>
                  <a:cubicBezTo>
                    <a:pt x="6096" y="33797"/>
                    <a:pt x="536" y="20727"/>
                    <a:pt x="0" y="195"/>
                  </a:cubicBezTo>
                  <a:lnTo>
                    <a:pt x="7364" y="0"/>
                  </a:lnTo>
                  <a:cubicBezTo>
                    <a:pt x="7803" y="17362"/>
                    <a:pt x="12095" y="28627"/>
                    <a:pt x="19751" y="32529"/>
                  </a:cubicBezTo>
                  <a:cubicBezTo>
                    <a:pt x="26725" y="36089"/>
                    <a:pt x="37113" y="33553"/>
                    <a:pt x="48915" y="25360"/>
                  </a:cubicBezTo>
                  <a:lnTo>
                    <a:pt x="53109" y="31407"/>
                  </a:lnTo>
                  <a:cubicBezTo>
                    <a:pt x="43453" y="38089"/>
                    <a:pt x="34528" y="41454"/>
                    <a:pt x="26823" y="41454"/>
                  </a:cubicBezTo>
                  <a:close/>
                </a:path>
              </a:pathLst>
            </a:custGeom>
            <a:solidFill>
              <a:srgbClr val="113F4E"/>
            </a:solidFill>
            <a:ln w="4874" cap="flat">
              <a:noFill/>
              <a:prstDash val="solid"/>
              <a:miter/>
            </a:ln>
          </p:spPr>
          <p:txBody>
            <a:bodyPr rtlCol="1" anchor="ctr"/>
            <a:lstStyle/>
            <a:p>
              <a:endParaRPr lang="fa-IR"/>
            </a:p>
          </p:txBody>
        </p:sp>
        <p:sp>
          <p:nvSpPr>
            <p:cNvPr id="113" name="Freeform: Shape 112">
              <a:extLst>
                <a:ext uri="{FF2B5EF4-FFF2-40B4-BE49-F238E27FC236}">
                  <a16:creationId xmlns:a16="http://schemas.microsoft.com/office/drawing/2014/main" id="{3556E411-A98B-EBDC-A315-7C89D829CACF}"/>
                </a:ext>
              </a:extLst>
            </p:cNvPr>
            <p:cNvSpPr/>
            <p:nvPr/>
          </p:nvSpPr>
          <p:spPr>
            <a:xfrm>
              <a:off x="6225414" y="2757220"/>
              <a:ext cx="85187" cy="84613"/>
            </a:xfrm>
            <a:custGeom>
              <a:avLst/>
              <a:gdLst>
                <a:gd name="connsiteX0" fmla="*/ 47275 w 85187"/>
                <a:gd name="connsiteY0" fmla="*/ 273 h 84613"/>
                <a:gd name="connsiteX1" fmla="*/ 262 w 85187"/>
                <a:gd name="connsiteY1" fmla="*/ 37581 h 84613"/>
                <a:gd name="connsiteX2" fmla="*/ 37912 w 85187"/>
                <a:gd name="connsiteY2" fmla="*/ 84350 h 84613"/>
                <a:gd name="connsiteX3" fmla="*/ 84925 w 85187"/>
                <a:gd name="connsiteY3" fmla="*/ 47042 h 84613"/>
                <a:gd name="connsiteX4" fmla="*/ 47275 w 85187"/>
                <a:gd name="connsiteY4" fmla="*/ 273 h 84613"/>
                <a:gd name="connsiteX5" fmla="*/ 47275 w 85187"/>
                <a:gd name="connsiteY5" fmla="*/ 273 h 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87" h="84613">
                  <a:moveTo>
                    <a:pt x="47275" y="273"/>
                  </a:moveTo>
                  <a:cubicBezTo>
                    <a:pt x="23915" y="-2361"/>
                    <a:pt x="2847" y="14367"/>
                    <a:pt x="262" y="37581"/>
                  </a:cubicBezTo>
                  <a:cubicBezTo>
                    <a:pt x="-2323" y="60795"/>
                    <a:pt x="14503" y="81717"/>
                    <a:pt x="37912" y="84350"/>
                  </a:cubicBezTo>
                  <a:cubicBezTo>
                    <a:pt x="61272" y="86935"/>
                    <a:pt x="82340" y="70208"/>
                    <a:pt x="84925" y="47042"/>
                  </a:cubicBezTo>
                  <a:cubicBezTo>
                    <a:pt x="87510" y="23828"/>
                    <a:pt x="70685" y="2906"/>
                    <a:pt x="47275" y="273"/>
                  </a:cubicBezTo>
                  <a:lnTo>
                    <a:pt x="47275" y="273"/>
                  </a:lnTo>
                  <a:close/>
                </a:path>
              </a:pathLst>
            </a:custGeom>
            <a:solidFill>
              <a:srgbClr val="FFFFFF"/>
            </a:solidFill>
            <a:ln w="4874" cap="flat">
              <a:noFill/>
              <a:prstDash val="solid"/>
              <a:miter/>
            </a:ln>
          </p:spPr>
          <p:txBody>
            <a:bodyPr rtlCol="1" anchor="ctr"/>
            <a:lstStyle/>
            <a:p>
              <a:endParaRPr lang="fa-IR"/>
            </a:p>
          </p:txBody>
        </p:sp>
        <p:sp>
          <p:nvSpPr>
            <p:cNvPr id="114" name="Freeform: Shape 113">
              <a:extLst>
                <a:ext uri="{FF2B5EF4-FFF2-40B4-BE49-F238E27FC236}">
                  <a16:creationId xmlns:a16="http://schemas.microsoft.com/office/drawing/2014/main" id="{17FE31FD-983D-534C-3CB2-9B8799F7E82F}"/>
                </a:ext>
              </a:extLst>
            </p:cNvPr>
            <p:cNvSpPr/>
            <p:nvPr/>
          </p:nvSpPr>
          <p:spPr>
            <a:xfrm>
              <a:off x="6221971" y="2753690"/>
              <a:ext cx="92159" cy="91635"/>
            </a:xfrm>
            <a:custGeom>
              <a:avLst/>
              <a:gdLst>
                <a:gd name="connsiteX0" fmla="*/ 46085 w 92159"/>
                <a:gd name="connsiteY0" fmla="*/ 91636 h 91635"/>
                <a:gd name="connsiteX1" fmla="*/ 40965 w 92159"/>
                <a:gd name="connsiteY1" fmla="*/ 91343 h 91635"/>
                <a:gd name="connsiteX2" fmla="*/ 10094 w 92159"/>
                <a:gd name="connsiteY2" fmla="*/ 74420 h 91635"/>
                <a:gd name="connsiteX3" fmla="*/ 291 w 92159"/>
                <a:gd name="connsiteY3" fmla="*/ 40721 h 91635"/>
                <a:gd name="connsiteX4" fmla="*/ 17312 w 92159"/>
                <a:gd name="connsiteY4" fmla="*/ 9997 h 91635"/>
                <a:gd name="connsiteX5" fmla="*/ 51157 w 92159"/>
                <a:gd name="connsiteY5" fmla="*/ 292 h 91635"/>
                <a:gd name="connsiteX6" fmla="*/ 91880 w 92159"/>
                <a:gd name="connsiteY6" fmla="*/ 50914 h 91635"/>
                <a:gd name="connsiteX7" fmla="*/ 46134 w 92159"/>
                <a:gd name="connsiteY7" fmla="*/ 91636 h 91635"/>
                <a:gd name="connsiteX8" fmla="*/ 45890 w 92159"/>
                <a:gd name="connsiteY8" fmla="*/ 7022 h 91635"/>
                <a:gd name="connsiteX9" fmla="*/ 21603 w 92159"/>
                <a:gd name="connsiteY9" fmla="*/ 15508 h 91635"/>
                <a:gd name="connsiteX10" fmla="*/ 7217 w 92159"/>
                <a:gd name="connsiteY10" fmla="*/ 41501 h 91635"/>
                <a:gd name="connsiteX11" fmla="*/ 15556 w 92159"/>
                <a:gd name="connsiteY11" fmla="*/ 70031 h 91635"/>
                <a:gd name="connsiteX12" fmla="*/ 41794 w 92159"/>
                <a:gd name="connsiteY12" fmla="*/ 84418 h 91635"/>
                <a:gd name="connsiteX13" fmla="*/ 84954 w 92159"/>
                <a:gd name="connsiteY13" fmla="*/ 50182 h 91635"/>
                <a:gd name="connsiteX14" fmla="*/ 50426 w 92159"/>
                <a:gd name="connsiteY14" fmla="*/ 7266 h 91635"/>
                <a:gd name="connsiteX15" fmla="*/ 50426 w 92159"/>
                <a:gd name="connsiteY15" fmla="*/ 7266 h 91635"/>
                <a:gd name="connsiteX16" fmla="*/ 45988 w 92159"/>
                <a:gd name="connsiteY16" fmla="*/ 7022 h 9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9" h="91635">
                  <a:moveTo>
                    <a:pt x="46085" y="91636"/>
                  </a:moveTo>
                  <a:cubicBezTo>
                    <a:pt x="44378" y="91636"/>
                    <a:pt x="42672" y="91538"/>
                    <a:pt x="40965" y="91343"/>
                  </a:cubicBezTo>
                  <a:cubicBezTo>
                    <a:pt x="28724" y="89978"/>
                    <a:pt x="17751" y="83979"/>
                    <a:pt x="10094" y="74420"/>
                  </a:cubicBezTo>
                  <a:cubicBezTo>
                    <a:pt x="2388" y="64862"/>
                    <a:pt x="-1074" y="52913"/>
                    <a:pt x="291" y="40721"/>
                  </a:cubicBezTo>
                  <a:cubicBezTo>
                    <a:pt x="1657" y="28578"/>
                    <a:pt x="7704" y="17653"/>
                    <a:pt x="17312" y="9997"/>
                  </a:cubicBezTo>
                  <a:cubicBezTo>
                    <a:pt x="26919" y="2389"/>
                    <a:pt x="38965" y="-1074"/>
                    <a:pt x="51157" y="292"/>
                  </a:cubicBezTo>
                  <a:cubicBezTo>
                    <a:pt x="76420" y="3120"/>
                    <a:pt x="94659" y="25798"/>
                    <a:pt x="91880" y="50914"/>
                  </a:cubicBezTo>
                  <a:cubicBezTo>
                    <a:pt x="89246" y="74274"/>
                    <a:pt x="69299" y="91636"/>
                    <a:pt x="46134" y="91636"/>
                  </a:cubicBezTo>
                  <a:close/>
                  <a:moveTo>
                    <a:pt x="45890" y="7022"/>
                  </a:moveTo>
                  <a:cubicBezTo>
                    <a:pt x="37063" y="7022"/>
                    <a:pt x="28577" y="9948"/>
                    <a:pt x="21603" y="15508"/>
                  </a:cubicBezTo>
                  <a:cubicBezTo>
                    <a:pt x="13459" y="21994"/>
                    <a:pt x="8338" y="31211"/>
                    <a:pt x="7217" y="41501"/>
                  </a:cubicBezTo>
                  <a:cubicBezTo>
                    <a:pt x="6046" y="51792"/>
                    <a:pt x="9021" y="61936"/>
                    <a:pt x="15556" y="70031"/>
                  </a:cubicBezTo>
                  <a:cubicBezTo>
                    <a:pt x="22091" y="78127"/>
                    <a:pt x="31406" y="83248"/>
                    <a:pt x="41794" y="84418"/>
                  </a:cubicBezTo>
                  <a:cubicBezTo>
                    <a:pt x="63203" y="86857"/>
                    <a:pt x="82565" y="71446"/>
                    <a:pt x="84954" y="50182"/>
                  </a:cubicBezTo>
                  <a:cubicBezTo>
                    <a:pt x="87295" y="28919"/>
                    <a:pt x="71835" y="9655"/>
                    <a:pt x="50426" y="7266"/>
                  </a:cubicBezTo>
                  <a:lnTo>
                    <a:pt x="50426" y="7266"/>
                  </a:lnTo>
                  <a:cubicBezTo>
                    <a:pt x="48914" y="7119"/>
                    <a:pt x="47451" y="7022"/>
                    <a:pt x="45988" y="7022"/>
                  </a:cubicBezTo>
                  <a:close/>
                </a:path>
              </a:pathLst>
            </a:custGeom>
            <a:solidFill>
              <a:srgbClr val="113F4E"/>
            </a:solidFill>
            <a:ln w="4874" cap="flat">
              <a:noFill/>
              <a:prstDash val="solid"/>
              <a:miter/>
            </a:ln>
          </p:spPr>
          <p:txBody>
            <a:bodyPr rtlCol="1" anchor="ctr"/>
            <a:lstStyle/>
            <a:p>
              <a:endParaRPr lang="fa-IR"/>
            </a:p>
          </p:txBody>
        </p:sp>
        <p:sp>
          <p:nvSpPr>
            <p:cNvPr id="115" name="Freeform: Shape 114">
              <a:extLst>
                <a:ext uri="{FF2B5EF4-FFF2-40B4-BE49-F238E27FC236}">
                  <a16:creationId xmlns:a16="http://schemas.microsoft.com/office/drawing/2014/main" id="{978A3D4A-A0B3-69E1-2D26-2E06BC4F749A}"/>
                </a:ext>
              </a:extLst>
            </p:cNvPr>
            <p:cNvSpPr/>
            <p:nvPr/>
          </p:nvSpPr>
          <p:spPr>
            <a:xfrm>
              <a:off x="6241029" y="2783926"/>
              <a:ext cx="49704" cy="44233"/>
            </a:xfrm>
            <a:custGeom>
              <a:avLst/>
              <a:gdLst>
                <a:gd name="connsiteX0" fmla="*/ 25564 w 49704"/>
                <a:gd name="connsiteY0" fmla="*/ 44136 h 44233"/>
                <a:gd name="connsiteX1" fmla="*/ 12396 w 49704"/>
                <a:gd name="connsiteY1" fmla="*/ 40429 h 44233"/>
                <a:gd name="connsiteX2" fmla="*/ 399 w 49704"/>
                <a:gd name="connsiteY2" fmla="*/ 0 h 44233"/>
                <a:gd name="connsiteX3" fmla="*/ 7714 w 49704"/>
                <a:gd name="connsiteY3" fmla="*/ 634 h 44233"/>
                <a:gd name="connsiteX4" fmla="*/ 16444 w 49704"/>
                <a:gd name="connsiteY4" fmla="*/ 34333 h 44233"/>
                <a:gd name="connsiteX5" fmla="*/ 46242 w 49704"/>
                <a:gd name="connsiteY5" fmla="*/ 30481 h 44233"/>
                <a:gd name="connsiteX6" fmla="*/ 49704 w 49704"/>
                <a:gd name="connsiteY6" fmla="*/ 36967 h 44233"/>
                <a:gd name="connsiteX7" fmla="*/ 25564 w 49704"/>
                <a:gd name="connsiteY7" fmla="*/ 44233 h 4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04" h="44233">
                  <a:moveTo>
                    <a:pt x="25564" y="44136"/>
                  </a:moveTo>
                  <a:cubicBezTo>
                    <a:pt x="20540" y="44136"/>
                    <a:pt x="16151" y="42917"/>
                    <a:pt x="12396" y="40429"/>
                  </a:cubicBezTo>
                  <a:cubicBezTo>
                    <a:pt x="2691" y="34041"/>
                    <a:pt x="-1357" y="20434"/>
                    <a:pt x="399" y="0"/>
                  </a:cubicBezTo>
                  <a:lnTo>
                    <a:pt x="7714" y="634"/>
                  </a:lnTo>
                  <a:cubicBezTo>
                    <a:pt x="6251" y="17947"/>
                    <a:pt x="9275" y="29603"/>
                    <a:pt x="16444" y="34333"/>
                  </a:cubicBezTo>
                  <a:cubicBezTo>
                    <a:pt x="23028" y="38625"/>
                    <a:pt x="33562" y="37259"/>
                    <a:pt x="46242" y="30481"/>
                  </a:cubicBezTo>
                  <a:lnTo>
                    <a:pt x="49704" y="36967"/>
                  </a:lnTo>
                  <a:cubicBezTo>
                    <a:pt x="40731" y="41795"/>
                    <a:pt x="32586" y="44233"/>
                    <a:pt x="25564" y="44233"/>
                  </a:cubicBezTo>
                  <a:close/>
                </a:path>
              </a:pathLst>
            </a:custGeom>
            <a:solidFill>
              <a:srgbClr val="113F4E"/>
            </a:solidFill>
            <a:ln w="4874" cap="flat">
              <a:noFill/>
              <a:prstDash val="solid"/>
              <a:miter/>
            </a:ln>
          </p:spPr>
          <p:txBody>
            <a:bodyPr rtlCol="1" anchor="ctr"/>
            <a:lstStyle/>
            <a:p>
              <a:endParaRPr lang="fa-IR"/>
            </a:p>
          </p:txBody>
        </p:sp>
        <p:sp>
          <p:nvSpPr>
            <p:cNvPr id="116" name="Freeform: Shape 115">
              <a:extLst>
                <a:ext uri="{FF2B5EF4-FFF2-40B4-BE49-F238E27FC236}">
                  <a16:creationId xmlns:a16="http://schemas.microsoft.com/office/drawing/2014/main" id="{39C9FA54-3E04-F86E-F90E-86CEF0307082}"/>
                </a:ext>
              </a:extLst>
            </p:cNvPr>
            <p:cNvSpPr/>
            <p:nvPr/>
          </p:nvSpPr>
          <p:spPr>
            <a:xfrm>
              <a:off x="6303523" y="2725545"/>
              <a:ext cx="85176" cy="84622"/>
            </a:xfrm>
            <a:custGeom>
              <a:avLst/>
              <a:gdLst>
                <a:gd name="connsiteX0" fmla="*/ 49245 w 85176"/>
                <a:gd name="connsiteY0" fmla="*/ 540 h 84622"/>
                <a:gd name="connsiteX1" fmla="*/ 525 w 85176"/>
                <a:gd name="connsiteY1" fmla="*/ 35654 h 84622"/>
                <a:gd name="connsiteX2" fmla="*/ 35931 w 85176"/>
                <a:gd name="connsiteY2" fmla="*/ 84082 h 84622"/>
                <a:gd name="connsiteX3" fmla="*/ 84651 w 85176"/>
                <a:gd name="connsiteY3" fmla="*/ 48968 h 84622"/>
                <a:gd name="connsiteX4" fmla="*/ 49245 w 85176"/>
                <a:gd name="connsiteY4" fmla="*/ 540 h 84622"/>
                <a:gd name="connsiteX5" fmla="*/ 49245 w 85176"/>
                <a:gd name="connsiteY5" fmla="*/ 540 h 8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76" h="84622">
                  <a:moveTo>
                    <a:pt x="49245" y="540"/>
                  </a:moveTo>
                  <a:cubicBezTo>
                    <a:pt x="26031" y="-3166"/>
                    <a:pt x="4231" y="12586"/>
                    <a:pt x="525" y="35654"/>
                  </a:cubicBezTo>
                  <a:cubicBezTo>
                    <a:pt x="-3133" y="58722"/>
                    <a:pt x="12717" y="80424"/>
                    <a:pt x="35931" y="84082"/>
                  </a:cubicBezTo>
                  <a:cubicBezTo>
                    <a:pt x="59145" y="87788"/>
                    <a:pt x="80945" y="72036"/>
                    <a:pt x="84651" y="48968"/>
                  </a:cubicBezTo>
                  <a:cubicBezTo>
                    <a:pt x="88309" y="25900"/>
                    <a:pt x="72459" y="4198"/>
                    <a:pt x="49245" y="540"/>
                  </a:cubicBezTo>
                  <a:lnTo>
                    <a:pt x="49245" y="540"/>
                  </a:lnTo>
                  <a:close/>
                </a:path>
              </a:pathLst>
            </a:custGeom>
            <a:solidFill>
              <a:srgbClr val="FFFFFF"/>
            </a:solidFill>
            <a:ln w="4874" cap="flat">
              <a:noFill/>
              <a:prstDash val="solid"/>
              <a:miter/>
            </a:ln>
          </p:spPr>
          <p:txBody>
            <a:bodyPr rtlCol="1" anchor="ctr"/>
            <a:lstStyle/>
            <a:p>
              <a:endParaRPr lang="fa-IR"/>
            </a:p>
          </p:txBody>
        </p:sp>
        <p:sp>
          <p:nvSpPr>
            <p:cNvPr id="117" name="Freeform: Shape 116">
              <a:extLst>
                <a:ext uri="{FF2B5EF4-FFF2-40B4-BE49-F238E27FC236}">
                  <a16:creationId xmlns:a16="http://schemas.microsoft.com/office/drawing/2014/main" id="{0AD9CA58-71D3-0CED-3E92-D338C20B7E35}"/>
                </a:ext>
              </a:extLst>
            </p:cNvPr>
            <p:cNvSpPr/>
            <p:nvPr/>
          </p:nvSpPr>
          <p:spPr>
            <a:xfrm>
              <a:off x="6300044" y="2722091"/>
              <a:ext cx="92182" cy="91584"/>
            </a:xfrm>
            <a:custGeom>
              <a:avLst/>
              <a:gdLst>
                <a:gd name="connsiteX0" fmla="*/ 46140 w 92182"/>
                <a:gd name="connsiteY0" fmla="*/ 91584 h 91584"/>
                <a:gd name="connsiteX1" fmla="*/ 38873 w 92182"/>
                <a:gd name="connsiteY1" fmla="*/ 90999 h 91584"/>
                <a:gd name="connsiteX2" fmla="*/ 8832 w 92182"/>
                <a:gd name="connsiteY2" fmla="*/ 72662 h 91584"/>
                <a:gd name="connsiteX3" fmla="*/ 590 w 92182"/>
                <a:gd name="connsiteY3" fmla="*/ 38572 h 91584"/>
                <a:gd name="connsiteX4" fmla="*/ 53309 w 92182"/>
                <a:gd name="connsiteY4" fmla="*/ 581 h 91584"/>
                <a:gd name="connsiteX5" fmla="*/ 53309 w 92182"/>
                <a:gd name="connsiteY5" fmla="*/ 581 h 91584"/>
                <a:gd name="connsiteX6" fmla="*/ 83351 w 92182"/>
                <a:gd name="connsiteY6" fmla="*/ 18918 h 91584"/>
                <a:gd name="connsiteX7" fmla="*/ 91593 w 92182"/>
                <a:gd name="connsiteY7" fmla="*/ 53008 h 91584"/>
                <a:gd name="connsiteX8" fmla="*/ 46189 w 92182"/>
                <a:gd name="connsiteY8" fmla="*/ 91584 h 91584"/>
                <a:gd name="connsiteX9" fmla="*/ 45945 w 92182"/>
                <a:gd name="connsiteY9" fmla="*/ 6970 h 91584"/>
                <a:gd name="connsiteX10" fmla="*/ 7417 w 92182"/>
                <a:gd name="connsiteY10" fmla="*/ 39645 h 91584"/>
                <a:gd name="connsiteX11" fmla="*/ 14391 w 92182"/>
                <a:gd name="connsiteY11" fmla="*/ 68516 h 91584"/>
                <a:gd name="connsiteX12" fmla="*/ 39897 w 92182"/>
                <a:gd name="connsiteY12" fmla="*/ 84074 h 91584"/>
                <a:gd name="connsiteX13" fmla="*/ 84619 w 92182"/>
                <a:gd name="connsiteY13" fmla="*/ 51886 h 91584"/>
                <a:gd name="connsiteX14" fmla="*/ 77645 w 92182"/>
                <a:gd name="connsiteY14" fmla="*/ 23015 h 91584"/>
                <a:gd name="connsiteX15" fmla="*/ 52138 w 92182"/>
                <a:gd name="connsiteY15" fmla="*/ 7458 h 91584"/>
                <a:gd name="connsiteX16" fmla="*/ 52138 w 92182"/>
                <a:gd name="connsiteY16" fmla="*/ 7458 h 91584"/>
                <a:gd name="connsiteX17" fmla="*/ 45945 w 92182"/>
                <a:gd name="connsiteY17" fmla="*/ 6970 h 9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82" h="91584">
                  <a:moveTo>
                    <a:pt x="46140" y="91584"/>
                  </a:moveTo>
                  <a:cubicBezTo>
                    <a:pt x="43750" y="91584"/>
                    <a:pt x="41312" y="91389"/>
                    <a:pt x="38873" y="90999"/>
                  </a:cubicBezTo>
                  <a:cubicBezTo>
                    <a:pt x="26730" y="89048"/>
                    <a:pt x="16049" y="82562"/>
                    <a:pt x="8832" y="72662"/>
                  </a:cubicBezTo>
                  <a:cubicBezTo>
                    <a:pt x="1565" y="62762"/>
                    <a:pt x="-1361" y="50618"/>
                    <a:pt x="590" y="38572"/>
                  </a:cubicBezTo>
                  <a:cubicBezTo>
                    <a:pt x="4540" y="13651"/>
                    <a:pt x="28193" y="-3418"/>
                    <a:pt x="53309" y="581"/>
                  </a:cubicBezTo>
                  <a:lnTo>
                    <a:pt x="53309" y="581"/>
                  </a:lnTo>
                  <a:cubicBezTo>
                    <a:pt x="65452" y="2532"/>
                    <a:pt x="76133" y="9018"/>
                    <a:pt x="83351" y="18918"/>
                  </a:cubicBezTo>
                  <a:cubicBezTo>
                    <a:pt x="90617" y="28818"/>
                    <a:pt x="93543" y="40962"/>
                    <a:pt x="91593" y="53008"/>
                  </a:cubicBezTo>
                  <a:cubicBezTo>
                    <a:pt x="88032" y="75490"/>
                    <a:pt x="68427" y="91584"/>
                    <a:pt x="46189" y="91584"/>
                  </a:cubicBezTo>
                  <a:close/>
                  <a:moveTo>
                    <a:pt x="45945" y="6970"/>
                  </a:moveTo>
                  <a:cubicBezTo>
                    <a:pt x="27071" y="6970"/>
                    <a:pt x="10490" y="20576"/>
                    <a:pt x="7417" y="39645"/>
                  </a:cubicBezTo>
                  <a:cubicBezTo>
                    <a:pt x="5808" y="49887"/>
                    <a:pt x="8246" y="60128"/>
                    <a:pt x="14391" y="68516"/>
                  </a:cubicBezTo>
                  <a:cubicBezTo>
                    <a:pt x="20536" y="76905"/>
                    <a:pt x="29607" y="82464"/>
                    <a:pt x="39897" y="84074"/>
                  </a:cubicBezTo>
                  <a:cubicBezTo>
                    <a:pt x="61161" y="87439"/>
                    <a:pt x="81254" y="73003"/>
                    <a:pt x="84619" y="51886"/>
                  </a:cubicBezTo>
                  <a:cubicBezTo>
                    <a:pt x="86228" y="41645"/>
                    <a:pt x="83790" y="31403"/>
                    <a:pt x="77645" y="23015"/>
                  </a:cubicBezTo>
                  <a:cubicBezTo>
                    <a:pt x="71500" y="14627"/>
                    <a:pt x="62429" y="9067"/>
                    <a:pt x="52138" y="7458"/>
                  </a:cubicBezTo>
                  <a:lnTo>
                    <a:pt x="52138" y="7458"/>
                  </a:lnTo>
                  <a:cubicBezTo>
                    <a:pt x="50041" y="7116"/>
                    <a:pt x="47993" y="6970"/>
                    <a:pt x="45945" y="6970"/>
                  </a:cubicBezTo>
                  <a:close/>
                </a:path>
              </a:pathLst>
            </a:custGeom>
            <a:solidFill>
              <a:srgbClr val="113F4E"/>
            </a:solidFill>
            <a:ln w="4874" cap="flat">
              <a:noFill/>
              <a:prstDash val="solid"/>
              <a:miter/>
            </a:ln>
          </p:spPr>
          <p:txBody>
            <a:bodyPr rtlCol="1" anchor="ctr"/>
            <a:lstStyle/>
            <a:p>
              <a:endParaRPr lang="fa-IR"/>
            </a:p>
          </p:txBody>
        </p:sp>
        <p:sp>
          <p:nvSpPr>
            <p:cNvPr id="118" name="Freeform: Shape 117">
              <a:extLst>
                <a:ext uri="{FF2B5EF4-FFF2-40B4-BE49-F238E27FC236}">
                  <a16:creationId xmlns:a16="http://schemas.microsoft.com/office/drawing/2014/main" id="{FC57526D-D6F7-FCB5-AEC8-245F7AED3CAB}"/>
                </a:ext>
              </a:extLst>
            </p:cNvPr>
            <p:cNvSpPr/>
            <p:nvPr/>
          </p:nvSpPr>
          <p:spPr>
            <a:xfrm>
              <a:off x="6318897" y="2752275"/>
              <a:ext cx="49964" cy="43892"/>
            </a:xfrm>
            <a:custGeom>
              <a:avLst/>
              <a:gdLst>
                <a:gd name="connsiteX0" fmla="*/ 25678 w 49964"/>
                <a:gd name="connsiteY0" fmla="*/ 43892 h 43892"/>
                <a:gd name="connsiteX1" fmla="*/ 12705 w 49964"/>
                <a:gd name="connsiteY1" fmla="*/ 40332 h 43892"/>
                <a:gd name="connsiteX2" fmla="*/ 318 w 49964"/>
                <a:gd name="connsiteY2" fmla="*/ 0 h 43892"/>
                <a:gd name="connsiteX3" fmla="*/ 7633 w 49964"/>
                <a:gd name="connsiteY3" fmla="*/ 536 h 43892"/>
                <a:gd name="connsiteX4" fmla="*/ 16655 w 49964"/>
                <a:gd name="connsiteY4" fmla="*/ 34138 h 43892"/>
                <a:gd name="connsiteX5" fmla="*/ 46405 w 49964"/>
                <a:gd name="connsiteY5" fmla="*/ 29993 h 43892"/>
                <a:gd name="connsiteX6" fmla="*/ 49965 w 49964"/>
                <a:gd name="connsiteY6" fmla="*/ 36430 h 43892"/>
                <a:gd name="connsiteX7" fmla="*/ 25629 w 49964"/>
                <a:gd name="connsiteY7" fmla="*/ 43892 h 4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64" h="43892">
                  <a:moveTo>
                    <a:pt x="25678" y="43892"/>
                  </a:moveTo>
                  <a:cubicBezTo>
                    <a:pt x="20801" y="43892"/>
                    <a:pt x="16460" y="42722"/>
                    <a:pt x="12705" y="40332"/>
                  </a:cubicBezTo>
                  <a:cubicBezTo>
                    <a:pt x="2951" y="34041"/>
                    <a:pt x="-1243" y="20483"/>
                    <a:pt x="318" y="0"/>
                  </a:cubicBezTo>
                  <a:lnTo>
                    <a:pt x="7633" y="536"/>
                  </a:lnTo>
                  <a:cubicBezTo>
                    <a:pt x="6316" y="17849"/>
                    <a:pt x="9438" y="29505"/>
                    <a:pt x="16655" y="34138"/>
                  </a:cubicBezTo>
                  <a:cubicBezTo>
                    <a:pt x="23239" y="38381"/>
                    <a:pt x="33822" y="36918"/>
                    <a:pt x="46405" y="29993"/>
                  </a:cubicBezTo>
                  <a:lnTo>
                    <a:pt x="49965" y="36430"/>
                  </a:lnTo>
                  <a:cubicBezTo>
                    <a:pt x="40943" y="41405"/>
                    <a:pt x="32701" y="43892"/>
                    <a:pt x="25629" y="43892"/>
                  </a:cubicBezTo>
                  <a:close/>
                </a:path>
              </a:pathLst>
            </a:custGeom>
            <a:solidFill>
              <a:srgbClr val="113F4E"/>
            </a:solidFill>
            <a:ln w="4874" cap="flat">
              <a:noFill/>
              <a:prstDash val="solid"/>
              <a:miter/>
            </a:ln>
          </p:spPr>
          <p:txBody>
            <a:bodyPr rtlCol="1" anchor="ctr"/>
            <a:lstStyle/>
            <a:p>
              <a:endParaRPr lang="fa-IR"/>
            </a:p>
          </p:txBody>
        </p:sp>
        <p:sp>
          <p:nvSpPr>
            <p:cNvPr id="119" name="Freeform: Shape 118">
              <a:extLst>
                <a:ext uri="{FF2B5EF4-FFF2-40B4-BE49-F238E27FC236}">
                  <a16:creationId xmlns:a16="http://schemas.microsoft.com/office/drawing/2014/main" id="{1E7CDF00-833A-3642-1662-FA7ABEB4DF11}"/>
                </a:ext>
              </a:extLst>
            </p:cNvPr>
            <p:cNvSpPr/>
            <p:nvPr/>
          </p:nvSpPr>
          <p:spPr>
            <a:xfrm>
              <a:off x="6375863" y="2685879"/>
              <a:ext cx="85192" cy="84607"/>
            </a:xfrm>
            <a:custGeom>
              <a:avLst/>
              <a:gdLst>
                <a:gd name="connsiteX0" fmla="*/ 43913 w 85192"/>
                <a:gd name="connsiteY0" fmla="*/ 21 h 84607"/>
                <a:gd name="connsiteX1" fmla="*/ 21 w 85192"/>
                <a:gd name="connsiteY1" fmla="*/ 40987 h 84607"/>
                <a:gd name="connsiteX2" fmla="*/ 41280 w 85192"/>
                <a:gd name="connsiteY2" fmla="*/ 84587 h 84607"/>
                <a:gd name="connsiteX3" fmla="*/ 85172 w 85192"/>
                <a:gd name="connsiteY3" fmla="*/ 43621 h 84607"/>
                <a:gd name="connsiteX4" fmla="*/ 43913 w 85192"/>
                <a:gd name="connsiteY4" fmla="*/ 21 h 84607"/>
                <a:gd name="connsiteX5" fmla="*/ 43913 w 85192"/>
                <a:gd name="connsiteY5" fmla="*/ 21 h 8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92" h="84607">
                  <a:moveTo>
                    <a:pt x="43913" y="21"/>
                  </a:moveTo>
                  <a:cubicBezTo>
                    <a:pt x="20406" y="-710"/>
                    <a:pt x="752" y="17627"/>
                    <a:pt x="21" y="40987"/>
                  </a:cubicBezTo>
                  <a:cubicBezTo>
                    <a:pt x="-711" y="64347"/>
                    <a:pt x="17773" y="83855"/>
                    <a:pt x="41280" y="84587"/>
                  </a:cubicBezTo>
                  <a:cubicBezTo>
                    <a:pt x="64786" y="85318"/>
                    <a:pt x="84440" y="66981"/>
                    <a:pt x="85172" y="43621"/>
                  </a:cubicBezTo>
                  <a:cubicBezTo>
                    <a:pt x="85903" y="20260"/>
                    <a:pt x="67420" y="753"/>
                    <a:pt x="43913" y="21"/>
                  </a:cubicBezTo>
                  <a:lnTo>
                    <a:pt x="43913" y="21"/>
                  </a:lnTo>
                  <a:close/>
                </a:path>
              </a:pathLst>
            </a:custGeom>
            <a:solidFill>
              <a:srgbClr val="FFFFFF"/>
            </a:solidFill>
            <a:ln w="4874" cap="flat">
              <a:noFill/>
              <a:prstDash val="solid"/>
              <a:miter/>
            </a:ln>
          </p:spPr>
          <p:txBody>
            <a:bodyPr rtlCol="1" anchor="ctr"/>
            <a:lstStyle/>
            <a:p>
              <a:endParaRPr lang="fa-IR"/>
            </a:p>
          </p:txBody>
        </p:sp>
        <p:sp>
          <p:nvSpPr>
            <p:cNvPr id="120" name="Freeform: Shape 119">
              <a:extLst>
                <a:ext uri="{FF2B5EF4-FFF2-40B4-BE49-F238E27FC236}">
                  <a16:creationId xmlns:a16="http://schemas.microsoft.com/office/drawing/2014/main" id="{28C78156-14DF-DD8D-9D63-9364C3D27F39}"/>
                </a:ext>
              </a:extLst>
            </p:cNvPr>
            <p:cNvSpPr/>
            <p:nvPr/>
          </p:nvSpPr>
          <p:spPr>
            <a:xfrm>
              <a:off x="6372349" y="2682415"/>
              <a:ext cx="92172" cy="91659"/>
            </a:xfrm>
            <a:custGeom>
              <a:avLst/>
              <a:gdLst>
                <a:gd name="connsiteX0" fmla="*/ 46110 w 92172"/>
                <a:gd name="connsiteY0" fmla="*/ 91610 h 91659"/>
                <a:gd name="connsiteX1" fmla="*/ 44647 w 92172"/>
                <a:gd name="connsiteY1" fmla="*/ 91610 h 91659"/>
                <a:gd name="connsiteX2" fmla="*/ 12509 w 92172"/>
                <a:gd name="connsiteY2" fmla="*/ 77175 h 91659"/>
                <a:gd name="connsiteX3" fmla="*/ 24 w 92172"/>
                <a:gd name="connsiteY3" fmla="*/ 44353 h 91659"/>
                <a:gd name="connsiteX4" fmla="*/ 47525 w 92172"/>
                <a:gd name="connsiteY4" fmla="*/ 22 h 91659"/>
                <a:gd name="connsiteX5" fmla="*/ 47525 w 92172"/>
                <a:gd name="connsiteY5" fmla="*/ 22 h 91659"/>
                <a:gd name="connsiteX6" fmla="*/ 79664 w 92172"/>
                <a:gd name="connsiteY6" fmla="*/ 14458 h 91659"/>
                <a:gd name="connsiteX7" fmla="*/ 92148 w 92172"/>
                <a:gd name="connsiteY7" fmla="*/ 47279 h 91659"/>
                <a:gd name="connsiteX8" fmla="*/ 46110 w 92172"/>
                <a:gd name="connsiteY8" fmla="*/ 91659 h 91659"/>
                <a:gd name="connsiteX9" fmla="*/ 46110 w 92172"/>
                <a:gd name="connsiteY9" fmla="*/ 6996 h 91659"/>
                <a:gd name="connsiteX10" fmla="*/ 7046 w 92172"/>
                <a:gd name="connsiteY10" fmla="*/ 44597 h 91659"/>
                <a:gd name="connsiteX11" fmla="*/ 17629 w 92172"/>
                <a:gd name="connsiteY11" fmla="*/ 72347 h 91659"/>
                <a:gd name="connsiteX12" fmla="*/ 44891 w 92172"/>
                <a:gd name="connsiteY12" fmla="*/ 84588 h 91659"/>
                <a:gd name="connsiteX13" fmla="*/ 46110 w 92172"/>
                <a:gd name="connsiteY13" fmla="*/ 84588 h 91659"/>
                <a:gd name="connsiteX14" fmla="*/ 85174 w 92172"/>
                <a:gd name="connsiteY14" fmla="*/ 46987 h 91659"/>
                <a:gd name="connsiteX15" fmla="*/ 74592 w 92172"/>
                <a:gd name="connsiteY15" fmla="*/ 19188 h 91659"/>
                <a:gd name="connsiteX16" fmla="*/ 47330 w 92172"/>
                <a:gd name="connsiteY16" fmla="*/ 6947 h 91659"/>
                <a:gd name="connsiteX17" fmla="*/ 47330 w 92172"/>
                <a:gd name="connsiteY17" fmla="*/ 6947 h 91659"/>
                <a:gd name="connsiteX18" fmla="*/ 46110 w 92172"/>
                <a:gd name="connsiteY18" fmla="*/ 6947 h 9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72" h="91659">
                  <a:moveTo>
                    <a:pt x="46110" y="91610"/>
                  </a:moveTo>
                  <a:cubicBezTo>
                    <a:pt x="45623" y="91610"/>
                    <a:pt x="45135" y="91610"/>
                    <a:pt x="44647" y="91610"/>
                  </a:cubicBezTo>
                  <a:cubicBezTo>
                    <a:pt x="32358" y="91220"/>
                    <a:pt x="20946" y="86099"/>
                    <a:pt x="12509" y="77175"/>
                  </a:cubicBezTo>
                  <a:cubicBezTo>
                    <a:pt x="4072" y="68250"/>
                    <a:pt x="-366" y="56594"/>
                    <a:pt x="24" y="44353"/>
                  </a:cubicBezTo>
                  <a:cubicBezTo>
                    <a:pt x="804" y="19140"/>
                    <a:pt x="22067" y="-758"/>
                    <a:pt x="47525" y="22"/>
                  </a:cubicBezTo>
                  <a:lnTo>
                    <a:pt x="47525" y="22"/>
                  </a:lnTo>
                  <a:cubicBezTo>
                    <a:pt x="59814" y="412"/>
                    <a:pt x="71227" y="5533"/>
                    <a:pt x="79664" y="14458"/>
                  </a:cubicBezTo>
                  <a:cubicBezTo>
                    <a:pt x="88101" y="23382"/>
                    <a:pt x="92539" y="35038"/>
                    <a:pt x="92148" y="47279"/>
                  </a:cubicBezTo>
                  <a:cubicBezTo>
                    <a:pt x="91368" y="72054"/>
                    <a:pt x="70885" y="91659"/>
                    <a:pt x="46110" y="91659"/>
                  </a:cubicBezTo>
                  <a:close/>
                  <a:moveTo>
                    <a:pt x="46110" y="6996"/>
                  </a:moveTo>
                  <a:cubicBezTo>
                    <a:pt x="25091" y="6996"/>
                    <a:pt x="7680" y="23626"/>
                    <a:pt x="7046" y="44597"/>
                  </a:cubicBezTo>
                  <a:cubicBezTo>
                    <a:pt x="6705" y="54936"/>
                    <a:pt x="10460" y="64836"/>
                    <a:pt x="17629" y="72347"/>
                  </a:cubicBezTo>
                  <a:cubicBezTo>
                    <a:pt x="24798" y="79906"/>
                    <a:pt x="34455" y="84246"/>
                    <a:pt x="44891" y="84588"/>
                  </a:cubicBezTo>
                  <a:cubicBezTo>
                    <a:pt x="45330" y="84588"/>
                    <a:pt x="45720" y="84588"/>
                    <a:pt x="46110" y="84588"/>
                  </a:cubicBezTo>
                  <a:cubicBezTo>
                    <a:pt x="67081" y="84588"/>
                    <a:pt x="84492" y="67957"/>
                    <a:pt x="85174" y="46987"/>
                  </a:cubicBezTo>
                  <a:cubicBezTo>
                    <a:pt x="85516" y="36648"/>
                    <a:pt x="81761" y="26748"/>
                    <a:pt x="74592" y="19188"/>
                  </a:cubicBezTo>
                  <a:cubicBezTo>
                    <a:pt x="67423" y="11629"/>
                    <a:pt x="57766" y="7289"/>
                    <a:pt x="47330" y="6947"/>
                  </a:cubicBezTo>
                  <a:lnTo>
                    <a:pt x="47330" y="6947"/>
                  </a:lnTo>
                  <a:cubicBezTo>
                    <a:pt x="46939" y="6947"/>
                    <a:pt x="46501" y="6947"/>
                    <a:pt x="46110" y="6947"/>
                  </a:cubicBezTo>
                  <a:close/>
                </a:path>
              </a:pathLst>
            </a:custGeom>
            <a:solidFill>
              <a:srgbClr val="113F4E"/>
            </a:solidFill>
            <a:ln w="4874" cap="flat">
              <a:noFill/>
              <a:prstDash val="solid"/>
              <a:miter/>
            </a:ln>
          </p:spPr>
          <p:txBody>
            <a:bodyPr rtlCol="1" anchor="ctr"/>
            <a:lstStyle/>
            <a:p>
              <a:endParaRPr lang="fa-IR"/>
            </a:p>
          </p:txBody>
        </p:sp>
        <p:sp>
          <p:nvSpPr>
            <p:cNvPr id="121" name="Freeform: Shape 120">
              <a:extLst>
                <a:ext uri="{FF2B5EF4-FFF2-40B4-BE49-F238E27FC236}">
                  <a16:creationId xmlns:a16="http://schemas.microsoft.com/office/drawing/2014/main" id="{68D8D437-FB92-21DE-3484-B8BA0CE4421D}"/>
                </a:ext>
              </a:extLst>
            </p:cNvPr>
            <p:cNvSpPr/>
            <p:nvPr/>
          </p:nvSpPr>
          <p:spPr>
            <a:xfrm>
              <a:off x="6392590" y="2709553"/>
              <a:ext cx="45865" cy="47744"/>
            </a:xfrm>
            <a:custGeom>
              <a:avLst/>
              <a:gdLst>
                <a:gd name="connsiteX0" fmla="*/ 25968 w 45865"/>
                <a:gd name="connsiteY0" fmla="*/ 47696 h 47744"/>
                <a:gd name="connsiteX1" fmla="*/ 8411 w 45865"/>
                <a:gd name="connsiteY1" fmla="*/ 41746 h 47744"/>
                <a:gd name="connsiteX2" fmla="*/ 2510 w 45865"/>
                <a:gd name="connsiteY2" fmla="*/ 0 h 47744"/>
                <a:gd name="connsiteX3" fmla="*/ 9679 w 45865"/>
                <a:gd name="connsiteY3" fmla="*/ 1707 h 47744"/>
                <a:gd name="connsiteX4" fmla="*/ 13337 w 45865"/>
                <a:gd name="connsiteY4" fmla="*/ 36284 h 47744"/>
                <a:gd name="connsiteX5" fmla="*/ 43378 w 45865"/>
                <a:gd name="connsiteY5" fmla="*/ 36869 h 47744"/>
                <a:gd name="connsiteX6" fmla="*/ 45866 w 45865"/>
                <a:gd name="connsiteY6" fmla="*/ 43794 h 47744"/>
                <a:gd name="connsiteX7" fmla="*/ 26017 w 45865"/>
                <a:gd name="connsiteY7" fmla="*/ 47745 h 4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65" h="47744">
                  <a:moveTo>
                    <a:pt x="25968" y="47696"/>
                  </a:moveTo>
                  <a:cubicBezTo>
                    <a:pt x="18799" y="47696"/>
                    <a:pt x="12849" y="45696"/>
                    <a:pt x="8411" y="41746"/>
                  </a:cubicBezTo>
                  <a:cubicBezTo>
                    <a:pt x="-270" y="33992"/>
                    <a:pt x="-2221" y="19946"/>
                    <a:pt x="2510" y="0"/>
                  </a:cubicBezTo>
                  <a:lnTo>
                    <a:pt x="9679" y="1707"/>
                  </a:lnTo>
                  <a:cubicBezTo>
                    <a:pt x="5680" y="18630"/>
                    <a:pt x="6948" y="30578"/>
                    <a:pt x="13337" y="36284"/>
                  </a:cubicBezTo>
                  <a:cubicBezTo>
                    <a:pt x="19189" y="41502"/>
                    <a:pt x="29869" y="41697"/>
                    <a:pt x="43378" y="36869"/>
                  </a:cubicBezTo>
                  <a:lnTo>
                    <a:pt x="45866" y="43794"/>
                  </a:lnTo>
                  <a:cubicBezTo>
                    <a:pt x="38501" y="46428"/>
                    <a:pt x="31820" y="47745"/>
                    <a:pt x="26017" y="47745"/>
                  </a:cubicBezTo>
                  <a:close/>
                </a:path>
              </a:pathLst>
            </a:custGeom>
            <a:solidFill>
              <a:srgbClr val="113F4E"/>
            </a:solidFill>
            <a:ln w="4874" cap="flat">
              <a:noFill/>
              <a:prstDash val="solid"/>
              <a:miter/>
            </a:ln>
          </p:spPr>
          <p:txBody>
            <a:bodyPr rtlCol="1" anchor="ctr"/>
            <a:lstStyle/>
            <a:p>
              <a:endParaRPr lang="fa-IR"/>
            </a:p>
          </p:txBody>
        </p:sp>
        <p:sp>
          <p:nvSpPr>
            <p:cNvPr id="122" name="Freeform: Shape 121">
              <a:extLst>
                <a:ext uri="{FF2B5EF4-FFF2-40B4-BE49-F238E27FC236}">
                  <a16:creationId xmlns:a16="http://schemas.microsoft.com/office/drawing/2014/main" id="{F75E4199-7AD7-BB67-04EA-6F345D849A76}"/>
                </a:ext>
              </a:extLst>
            </p:cNvPr>
            <p:cNvSpPr/>
            <p:nvPr/>
          </p:nvSpPr>
          <p:spPr>
            <a:xfrm>
              <a:off x="6440578" y="2634609"/>
              <a:ext cx="85197" cy="84633"/>
            </a:xfrm>
            <a:custGeom>
              <a:avLst/>
              <a:gdLst>
                <a:gd name="connsiteX0" fmla="*/ 52548 w 85197"/>
                <a:gd name="connsiteY0" fmla="*/ 1206 h 84633"/>
                <a:gd name="connsiteX1" fmla="*/ 1194 w 85197"/>
                <a:gd name="connsiteY1" fmla="*/ 32320 h 84633"/>
                <a:gd name="connsiteX2" fmla="*/ 32650 w 85197"/>
                <a:gd name="connsiteY2" fmla="*/ 83430 h 84633"/>
                <a:gd name="connsiteX3" fmla="*/ 84004 w 85197"/>
                <a:gd name="connsiteY3" fmla="*/ 52316 h 84633"/>
                <a:gd name="connsiteX4" fmla="*/ 52548 w 85197"/>
                <a:gd name="connsiteY4" fmla="*/ 1206 h 84633"/>
                <a:gd name="connsiteX5" fmla="*/ 52548 w 85197"/>
                <a:gd name="connsiteY5" fmla="*/ 1206 h 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97" h="84633">
                  <a:moveTo>
                    <a:pt x="52548" y="1206"/>
                  </a:moveTo>
                  <a:cubicBezTo>
                    <a:pt x="29675" y="-4305"/>
                    <a:pt x="6705" y="9594"/>
                    <a:pt x="1194" y="32320"/>
                  </a:cubicBezTo>
                  <a:cubicBezTo>
                    <a:pt x="-4317" y="55047"/>
                    <a:pt x="9777" y="77919"/>
                    <a:pt x="32650" y="83430"/>
                  </a:cubicBezTo>
                  <a:cubicBezTo>
                    <a:pt x="55522" y="88941"/>
                    <a:pt x="78493" y="74993"/>
                    <a:pt x="84004" y="52316"/>
                  </a:cubicBezTo>
                  <a:cubicBezTo>
                    <a:pt x="89514" y="29589"/>
                    <a:pt x="75420" y="6717"/>
                    <a:pt x="52548" y="1206"/>
                  </a:cubicBezTo>
                  <a:lnTo>
                    <a:pt x="52548" y="1206"/>
                  </a:lnTo>
                  <a:close/>
                </a:path>
              </a:pathLst>
            </a:custGeom>
            <a:solidFill>
              <a:srgbClr val="FFFFFF"/>
            </a:solidFill>
            <a:ln w="4874" cap="flat">
              <a:noFill/>
              <a:prstDash val="solid"/>
              <a:miter/>
            </a:ln>
          </p:spPr>
          <p:txBody>
            <a:bodyPr rtlCol="1" anchor="ctr"/>
            <a:lstStyle/>
            <a:p>
              <a:endParaRPr lang="fa-IR"/>
            </a:p>
          </p:txBody>
        </p:sp>
        <p:sp>
          <p:nvSpPr>
            <p:cNvPr id="123" name="Freeform: Shape 122">
              <a:extLst>
                <a:ext uri="{FF2B5EF4-FFF2-40B4-BE49-F238E27FC236}">
                  <a16:creationId xmlns:a16="http://schemas.microsoft.com/office/drawing/2014/main" id="{05C55006-ADA7-D707-C6FF-5671C782A86E}"/>
                </a:ext>
              </a:extLst>
            </p:cNvPr>
            <p:cNvSpPr/>
            <p:nvPr/>
          </p:nvSpPr>
          <p:spPr>
            <a:xfrm>
              <a:off x="6437062" y="2631070"/>
              <a:ext cx="92179" cy="91699"/>
            </a:xfrm>
            <a:custGeom>
              <a:avLst/>
              <a:gdLst>
                <a:gd name="connsiteX0" fmla="*/ 46212 w 92179"/>
                <a:gd name="connsiteY0" fmla="*/ 91650 h 91699"/>
                <a:gd name="connsiteX1" fmla="*/ 35336 w 92179"/>
                <a:gd name="connsiteY1" fmla="*/ 90334 h 91699"/>
                <a:gd name="connsiteX2" fmla="*/ 6806 w 92179"/>
                <a:gd name="connsiteY2" fmla="*/ 69656 h 91699"/>
                <a:gd name="connsiteX3" fmla="*/ 1295 w 92179"/>
                <a:gd name="connsiteY3" fmla="*/ 34981 h 91699"/>
                <a:gd name="connsiteX4" fmla="*/ 22022 w 92179"/>
                <a:gd name="connsiteY4" fmla="*/ 6695 h 91699"/>
                <a:gd name="connsiteX5" fmla="*/ 56843 w 92179"/>
                <a:gd name="connsiteY5" fmla="*/ 1330 h 91699"/>
                <a:gd name="connsiteX6" fmla="*/ 56843 w 92179"/>
                <a:gd name="connsiteY6" fmla="*/ 1330 h 91699"/>
                <a:gd name="connsiteX7" fmla="*/ 85373 w 92179"/>
                <a:gd name="connsiteY7" fmla="*/ 22008 h 91699"/>
                <a:gd name="connsiteX8" fmla="*/ 90884 w 92179"/>
                <a:gd name="connsiteY8" fmla="*/ 56683 h 91699"/>
                <a:gd name="connsiteX9" fmla="*/ 46212 w 92179"/>
                <a:gd name="connsiteY9" fmla="*/ 91699 h 91699"/>
                <a:gd name="connsiteX10" fmla="*/ 45919 w 92179"/>
                <a:gd name="connsiteY10" fmla="*/ 7036 h 91699"/>
                <a:gd name="connsiteX11" fmla="*/ 25680 w 92179"/>
                <a:gd name="connsiteY11" fmla="*/ 12742 h 91699"/>
                <a:gd name="connsiteX12" fmla="*/ 8123 w 92179"/>
                <a:gd name="connsiteY12" fmla="*/ 36688 h 91699"/>
                <a:gd name="connsiteX13" fmla="*/ 12805 w 92179"/>
                <a:gd name="connsiteY13" fmla="*/ 66047 h 91699"/>
                <a:gd name="connsiteX14" fmla="*/ 36994 w 92179"/>
                <a:gd name="connsiteY14" fmla="*/ 83603 h 91699"/>
                <a:gd name="connsiteX15" fmla="*/ 84105 w 92179"/>
                <a:gd name="connsiteY15" fmla="*/ 55074 h 91699"/>
                <a:gd name="connsiteX16" fmla="*/ 79423 w 92179"/>
                <a:gd name="connsiteY16" fmla="*/ 25715 h 91699"/>
                <a:gd name="connsiteX17" fmla="*/ 55234 w 92179"/>
                <a:gd name="connsiteY17" fmla="*/ 8158 h 91699"/>
                <a:gd name="connsiteX18" fmla="*/ 55234 w 92179"/>
                <a:gd name="connsiteY18" fmla="*/ 8158 h 91699"/>
                <a:gd name="connsiteX19" fmla="*/ 45919 w 92179"/>
                <a:gd name="connsiteY19" fmla="*/ 7036 h 91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179" h="91699">
                  <a:moveTo>
                    <a:pt x="46212" y="91650"/>
                  </a:moveTo>
                  <a:cubicBezTo>
                    <a:pt x="42603" y="91650"/>
                    <a:pt x="38994" y="91211"/>
                    <a:pt x="35336" y="90334"/>
                  </a:cubicBezTo>
                  <a:cubicBezTo>
                    <a:pt x="23388" y="87456"/>
                    <a:pt x="13244" y="80092"/>
                    <a:pt x="6806" y="69656"/>
                  </a:cubicBezTo>
                  <a:cubicBezTo>
                    <a:pt x="369" y="59219"/>
                    <a:pt x="-1582" y="46880"/>
                    <a:pt x="1295" y="34981"/>
                  </a:cubicBezTo>
                  <a:cubicBezTo>
                    <a:pt x="4173" y="23081"/>
                    <a:pt x="11537" y="13035"/>
                    <a:pt x="22022" y="6695"/>
                  </a:cubicBezTo>
                  <a:cubicBezTo>
                    <a:pt x="32507" y="355"/>
                    <a:pt x="44895" y="-1596"/>
                    <a:pt x="56843" y="1330"/>
                  </a:cubicBezTo>
                  <a:lnTo>
                    <a:pt x="56843" y="1330"/>
                  </a:lnTo>
                  <a:cubicBezTo>
                    <a:pt x="68792" y="4208"/>
                    <a:pt x="78936" y="11572"/>
                    <a:pt x="85373" y="22008"/>
                  </a:cubicBezTo>
                  <a:cubicBezTo>
                    <a:pt x="91811" y="32445"/>
                    <a:pt x="93761" y="44783"/>
                    <a:pt x="90884" y="56683"/>
                  </a:cubicBezTo>
                  <a:cubicBezTo>
                    <a:pt x="85812" y="77605"/>
                    <a:pt x="66987" y="91699"/>
                    <a:pt x="46212" y="91699"/>
                  </a:cubicBezTo>
                  <a:close/>
                  <a:moveTo>
                    <a:pt x="45919" y="7036"/>
                  </a:moveTo>
                  <a:cubicBezTo>
                    <a:pt x="38847" y="7036"/>
                    <a:pt x="31873" y="8987"/>
                    <a:pt x="25680" y="12742"/>
                  </a:cubicBezTo>
                  <a:cubicBezTo>
                    <a:pt x="16804" y="18107"/>
                    <a:pt x="10561" y="26641"/>
                    <a:pt x="8123" y="36688"/>
                  </a:cubicBezTo>
                  <a:cubicBezTo>
                    <a:pt x="5685" y="46783"/>
                    <a:pt x="7343" y="57171"/>
                    <a:pt x="12805" y="66047"/>
                  </a:cubicBezTo>
                  <a:cubicBezTo>
                    <a:pt x="18267" y="74923"/>
                    <a:pt x="26850" y="81116"/>
                    <a:pt x="36994" y="83603"/>
                  </a:cubicBezTo>
                  <a:cubicBezTo>
                    <a:pt x="57965" y="88627"/>
                    <a:pt x="79082" y="75849"/>
                    <a:pt x="84105" y="55074"/>
                  </a:cubicBezTo>
                  <a:cubicBezTo>
                    <a:pt x="86544" y="44978"/>
                    <a:pt x="84885" y="34591"/>
                    <a:pt x="79423" y="25715"/>
                  </a:cubicBezTo>
                  <a:cubicBezTo>
                    <a:pt x="73961" y="16839"/>
                    <a:pt x="65378" y="10645"/>
                    <a:pt x="55234" y="8158"/>
                  </a:cubicBezTo>
                  <a:lnTo>
                    <a:pt x="55234" y="8158"/>
                  </a:lnTo>
                  <a:cubicBezTo>
                    <a:pt x="52161" y="7426"/>
                    <a:pt x="49040" y="7036"/>
                    <a:pt x="45919" y="7036"/>
                  </a:cubicBezTo>
                  <a:close/>
                </a:path>
              </a:pathLst>
            </a:custGeom>
            <a:solidFill>
              <a:srgbClr val="113F4E"/>
            </a:solidFill>
            <a:ln w="4874" cap="flat">
              <a:noFill/>
              <a:prstDash val="solid"/>
              <a:miter/>
            </a:ln>
          </p:spPr>
          <p:txBody>
            <a:bodyPr rtlCol="1" anchor="ctr"/>
            <a:lstStyle/>
            <a:p>
              <a:endParaRPr lang="fa-IR"/>
            </a:p>
          </p:txBody>
        </p:sp>
        <p:sp>
          <p:nvSpPr>
            <p:cNvPr id="124" name="Freeform: Shape 123">
              <a:extLst>
                <a:ext uri="{FF2B5EF4-FFF2-40B4-BE49-F238E27FC236}">
                  <a16:creationId xmlns:a16="http://schemas.microsoft.com/office/drawing/2014/main" id="{61D49975-229C-1062-6739-1536789D9428}"/>
                </a:ext>
              </a:extLst>
            </p:cNvPr>
            <p:cNvSpPr/>
            <p:nvPr/>
          </p:nvSpPr>
          <p:spPr>
            <a:xfrm>
              <a:off x="6456783" y="2653859"/>
              <a:ext cx="40780" cy="52475"/>
            </a:xfrm>
            <a:custGeom>
              <a:avLst/>
              <a:gdLst>
                <a:gd name="connsiteX0" fmla="*/ 30441 w 40780"/>
                <a:gd name="connsiteY0" fmla="*/ 52475 h 52475"/>
                <a:gd name="connsiteX1" fmla="*/ 4545 w 40780"/>
                <a:gd name="connsiteY1" fmla="*/ 42088 h 52475"/>
                <a:gd name="connsiteX2" fmla="*/ 7325 w 40780"/>
                <a:gd name="connsiteY2" fmla="*/ 0 h 52475"/>
                <a:gd name="connsiteX3" fmla="*/ 13957 w 40780"/>
                <a:gd name="connsiteY3" fmla="*/ 3121 h 52475"/>
                <a:gd name="connsiteX4" fmla="*/ 10446 w 40780"/>
                <a:gd name="connsiteY4" fmla="*/ 37747 h 52475"/>
                <a:gd name="connsiteX5" fmla="*/ 39756 w 40780"/>
                <a:gd name="connsiteY5" fmla="*/ 44429 h 52475"/>
                <a:gd name="connsiteX6" fmla="*/ 40780 w 40780"/>
                <a:gd name="connsiteY6" fmla="*/ 51695 h 52475"/>
                <a:gd name="connsiteX7" fmla="*/ 30441 w 40780"/>
                <a:gd name="connsiteY7" fmla="*/ 52475 h 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80" h="52475">
                  <a:moveTo>
                    <a:pt x="30441" y="52475"/>
                  </a:moveTo>
                  <a:cubicBezTo>
                    <a:pt x="18444" y="52475"/>
                    <a:pt x="9617" y="48964"/>
                    <a:pt x="4545" y="42088"/>
                  </a:cubicBezTo>
                  <a:cubicBezTo>
                    <a:pt x="-2332" y="32724"/>
                    <a:pt x="-1405" y="18581"/>
                    <a:pt x="7325" y="0"/>
                  </a:cubicBezTo>
                  <a:lnTo>
                    <a:pt x="13957" y="3121"/>
                  </a:lnTo>
                  <a:cubicBezTo>
                    <a:pt x="6544" y="18874"/>
                    <a:pt x="5374" y="30822"/>
                    <a:pt x="10446" y="37747"/>
                  </a:cubicBezTo>
                  <a:cubicBezTo>
                    <a:pt x="15079" y="44038"/>
                    <a:pt x="25516" y="46428"/>
                    <a:pt x="39756" y="44429"/>
                  </a:cubicBezTo>
                  <a:lnTo>
                    <a:pt x="40780" y="51695"/>
                  </a:lnTo>
                  <a:cubicBezTo>
                    <a:pt x="37123" y="52232"/>
                    <a:pt x="33660" y="52475"/>
                    <a:pt x="30441" y="52475"/>
                  </a:cubicBezTo>
                  <a:close/>
                </a:path>
              </a:pathLst>
            </a:custGeom>
            <a:solidFill>
              <a:srgbClr val="113F4E"/>
            </a:solidFill>
            <a:ln w="4874" cap="flat">
              <a:noFill/>
              <a:prstDash val="solid"/>
              <a:miter/>
            </a:ln>
          </p:spPr>
          <p:txBody>
            <a:bodyPr rtlCol="1" anchor="ctr"/>
            <a:lstStyle/>
            <a:p>
              <a:endParaRPr lang="fa-IR"/>
            </a:p>
          </p:txBody>
        </p:sp>
        <p:sp>
          <p:nvSpPr>
            <p:cNvPr id="125" name="Freeform: Shape 124">
              <a:extLst>
                <a:ext uri="{FF2B5EF4-FFF2-40B4-BE49-F238E27FC236}">
                  <a16:creationId xmlns:a16="http://schemas.microsoft.com/office/drawing/2014/main" id="{9FCE7445-4C20-CF83-1427-80463CBF8825}"/>
                </a:ext>
              </a:extLst>
            </p:cNvPr>
            <p:cNvSpPr/>
            <p:nvPr/>
          </p:nvSpPr>
          <p:spPr>
            <a:xfrm>
              <a:off x="6497508" y="2575675"/>
              <a:ext cx="85162" cy="84578"/>
            </a:xfrm>
            <a:custGeom>
              <a:avLst/>
              <a:gdLst>
                <a:gd name="connsiteX0" fmla="*/ 43313 w 85162"/>
                <a:gd name="connsiteY0" fmla="*/ 8 h 84578"/>
                <a:gd name="connsiteX1" fmla="*/ 6 w 85162"/>
                <a:gd name="connsiteY1" fmla="*/ 41559 h 84578"/>
                <a:gd name="connsiteX2" fmla="*/ 41850 w 85162"/>
                <a:gd name="connsiteY2" fmla="*/ 84573 h 84578"/>
                <a:gd name="connsiteX3" fmla="*/ 85157 w 85162"/>
                <a:gd name="connsiteY3" fmla="*/ 43022 h 84578"/>
                <a:gd name="connsiteX4" fmla="*/ 43313 w 85162"/>
                <a:gd name="connsiteY4" fmla="*/ 8 h 84578"/>
                <a:gd name="connsiteX5" fmla="*/ 43313 w 85162"/>
                <a:gd name="connsiteY5" fmla="*/ 8 h 8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578">
                  <a:moveTo>
                    <a:pt x="43313" y="8"/>
                  </a:moveTo>
                  <a:cubicBezTo>
                    <a:pt x="19806" y="-431"/>
                    <a:pt x="396" y="18198"/>
                    <a:pt x="6" y="41559"/>
                  </a:cubicBezTo>
                  <a:cubicBezTo>
                    <a:pt x="-384" y="64919"/>
                    <a:pt x="18343" y="84183"/>
                    <a:pt x="41850" y="84573"/>
                  </a:cubicBezTo>
                  <a:cubicBezTo>
                    <a:pt x="65356" y="84963"/>
                    <a:pt x="84718" y="66382"/>
                    <a:pt x="85157" y="43022"/>
                  </a:cubicBezTo>
                  <a:cubicBezTo>
                    <a:pt x="85547" y="19661"/>
                    <a:pt x="66820" y="398"/>
                    <a:pt x="43313" y="8"/>
                  </a:cubicBezTo>
                  <a:lnTo>
                    <a:pt x="43313" y="8"/>
                  </a:lnTo>
                  <a:close/>
                </a:path>
              </a:pathLst>
            </a:custGeom>
            <a:solidFill>
              <a:srgbClr val="FFFFFF"/>
            </a:solidFill>
            <a:ln w="4874" cap="flat">
              <a:noFill/>
              <a:prstDash val="solid"/>
              <a:miter/>
            </a:ln>
          </p:spPr>
          <p:txBody>
            <a:bodyPr rtlCol="1" anchor="ctr"/>
            <a:lstStyle/>
            <a:p>
              <a:endParaRPr lang="fa-IR"/>
            </a:p>
          </p:txBody>
        </p:sp>
        <p:sp>
          <p:nvSpPr>
            <p:cNvPr id="126" name="Freeform: Shape 125">
              <a:extLst>
                <a:ext uri="{FF2B5EF4-FFF2-40B4-BE49-F238E27FC236}">
                  <a16:creationId xmlns:a16="http://schemas.microsoft.com/office/drawing/2014/main" id="{15C12CEC-1A05-B9F6-86B0-2143DCD8C865}"/>
                </a:ext>
              </a:extLst>
            </p:cNvPr>
            <p:cNvSpPr/>
            <p:nvPr/>
          </p:nvSpPr>
          <p:spPr>
            <a:xfrm>
              <a:off x="6493997" y="2572202"/>
              <a:ext cx="92139" cy="91605"/>
            </a:xfrm>
            <a:custGeom>
              <a:avLst/>
              <a:gdLst>
                <a:gd name="connsiteX0" fmla="*/ 46092 w 92139"/>
                <a:gd name="connsiteY0" fmla="*/ 91557 h 91605"/>
                <a:gd name="connsiteX1" fmla="*/ 45312 w 92139"/>
                <a:gd name="connsiteY1" fmla="*/ 91557 h 91605"/>
                <a:gd name="connsiteX2" fmla="*/ 6 w 92139"/>
                <a:gd name="connsiteY2" fmla="*/ 44982 h 91605"/>
                <a:gd name="connsiteX3" fmla="*/ 14051 w 92139"/>
                <a:gd name="connsiteY3" fmla="*/ 12844 h 91605"/>
                <a:gd name="connsiteX4" fmla="*/ 46873 w 92139"/>
                <a:gd name="connsiteY4" fmla="*/ 17 h 91605"/>
                <a:gd name="connsiteX5" fmla="*/ 79206 w 92139"/>
                <a:gd name="connsiteY5" fmla="*/ 13965 h 91605"/>
                <a:gd name="connsiteX6" fmla="*/ 92130 w 92139"/>
                <a:gd name="connsiteY6" fmla="*/ 46592 h 91605"/>
                <a:gd name="connsiteX7" fmla="*/ 46092 w 92139"/>
                <a:gd name="connsiteY7" fmla="*/ 91606 h 91605"/>
                <a:gd name="connsiteX8" fmla="*/ 46044 w 92139"/>
                <a:gd name="connsiteY8" fmla="*/ 6991 h 91605"/>
                <a:gd name="connsiteX9" fmla="*/ 18928 w 92139"/>
                <a:gd name="connsiteY9" fmla="*/ 17867 h 91605"/>
                <a:gd name="connsiteX10" fmla="*/ 7028 w 92139"/>
                <a:gd name="connsiteY10" fmla="*/ 45080 h 91605"/>
                <a:gd name="connsiteX11" fmla="*/ 45458 w 92139"/>
                <a:gd name="connsiteY11" fmla="*/ 84583 h 91605"/>
                <a:gd name="connsiteX12" fmla="*/ 46141 w 92139"/>
                <a:gd name="connsiteY12" fmla="*/ 84583 h 91605"/>
                <a:gd name="connsiteX13" fmla="*/ 85205 w 92139"/>
                <a:gd name="connsiteY13" fmla="*/ 46446 h 91605"/>
                <a:gd name="connsiteX14" fmla="*/ 74232 w 92139"/>
                <a:gd name="connsiteY14" fmla="*/ 18842 h 91605"/>
                <a:gd name="connsiteX15" fmla="*/ 46775 w 92139"/>
                <a:gd name="connsiteY15" fmla="*/ 6991 h 91605"/>
                <a:gd name="connsiteX16" fmla="*/ 46775 w 92139"/>
                <a:gd name="connsiteY16" fmla="*/ 6991 h 91605"/>
                <a:gd name="connsiteX17" fmla="*/ 46044 w 92139"/>
                <a:gd name="connsiteY17" fmla="*/ 6991 h 9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39" h="91605">
                  <a:moveTo>
                    <a:pt x="46092" y="91557"/>
                  </a:moveTo>
                  <a:cubicBezTo>
                    <a:pt x="45800" y="91557"/>
                    <a:pt x="45556" y="91557"/>
                    <a:pt x="45312" y="91557"/>
                  </a:cubicBezTo>
                  <a:cubicBezTo>
                    <a:pt x="19903" y="91118"/>
                    <a:pt x="-385" y="70196"/>
                    <a:pt x="6" y="44982"/>
                  </a:cubicBezTo>
                  <a:cubicBezTo>
                    <a:pt x="201" y="32741"/>
                    <a:pt x="5224" y="21329"/>
                    <a:pt x="14051" y="12844"/>
                  </a:cubicBezTo>
                  <a:cubicBezTo>
                    <a:pt x="22927" y="4358"/>
                    <a:pt x="34534" y="-324"/>
                    <a:pt x="46873" y="17"/>
                  </a:cubicBezTo>
                  <a:cubicBezTo>
                    <a:pt x="59162" y="213"/>
                    <a:pt x="70672" y="5187"/>
                    <a:pt x="79206" y="13965"/>
                  </a:cubicBezTo>
                  <a:cubicBezTo>
                    <a:pt x="87741" y="22744"/>
                    <a:pt x="92374" y="34351"/>
                    <a:pt x="92130" y="46592"/>
                  </a:cubicBezTo>
                  <a:cubicBezTo>
                    <a:pt x="91691" y="71561"/>
                    <a:pt x="71111" y="91606"/>
                    <a:pt x="46092" y="91606"/>
                  </a:cubicBezTo>
                  <a:close/>
                  <a:moveTo>
                    <a:pt x="46044" y="6991"/>
                  </a:moveTo>
                  <a:cubicBezTo>
                    <a:pt x="35851" y="6991"/>
                    <a:pt x="26243" y="10844"/>
                    <a:pt x="18928" y="17867"/>
                  </a:cubicBezTo>
                  <a:cubicBezTo>
                    <a:pt x="11417" y="25085"/>
                    <a:pt x="7175" y="34741"/>
                    <a:pt x="7028" y="45080"/>
                  </a:cubicBezTo>
                  <a:cubicBezTo>
                    <a:pt x="6638" y="66490"/>
                    <a:pt x="23902" y="84193"/>
                    <a:pt x="45458" y="84583"/>
                  </a:cubicBezTo>
                  <a:cubicBezTo>
                    <a:pt x="45702" y="84583"/>
                    <a:pt x="45897" y="84583"/>
                    <a:pt x="46141" y="84583"/>
                  </a:cubicBezTo>
                  <a:cubicBezTo>
                    <a:pt x="67356" y="84583"/>
                    <a:pt x="84815" y="67611"/>
                    <a:pt x="85205" y="46446"/>
                  </a:cubicBezTo>
                  <a:cubicBezTo>
                    <a:pt x="85400" y="36107"/>
                    <a:pt x="81499" y="26255"/>
                    <a:pt x="74232" y="18842"/>
                  </a:cubicBezTo>
                  <a:cubicBezTo>
                    <a:pt x="66965" y="11381"/>
                    <a:pt x="57212" y="7186"/>
                    <a:pt x="46775" y="6991"/>
                  </a:cubicBezTo>
                  <a:lnTo>
                    <a:pt x="46775" y="6991"/>
                  </a:lnTo>
                  <a:cubicBezTo>
                    <a:pt x="46775" y="6991"/>
                    <a:pt x="46287" y="6991"/>
                    <a:pt x="46044" y="6991"/>
                  </a:cubicBezTo>
                  <a:close/>
                </a:path>
              </a:pathLst>
            </a:custGeom>
            <a:solidFill>
              <a:srgbClr val="113F4E"/>
            </a:solidFill>
            <a:ln w="4874" cap="flat">
              <a:noFill/>
              <a:prstDash val="solid"/>
              <a:miter/>
            </a:ln>
          </p:spPr>
          <p:txBody>
            <a:bodyPr rtlCol="1" anchor="ctr"/>
            <a:lstStyle/>
            <a:p>
              <a:endParaRPr lang="fa-IR"/>
            </a:p>
          </p:txBody>
        </p:sp>
        <p:sp>
          <p:nvSpPr>
            <p:cNvPr id="127" name="Freeform: Shape 126">
              <a:extLst>
                <a:ext uri="{FF2B5EF4-FFF2-40B4-BE49-F238E27FC236}">
                  <a16:creationId xmlns:a16="http://schemas.microsoft.com/office/drawing/2014/main" id="{AB1CDF62-E730-7B11-C5DB-3E372A0B754C}"/>
                </a:ext>
              </a:extLst>
            </p:cNvPr>
            <p:cNvSpPr/>
            <p:nvPr/>
          </p:nvSpPr>
          <p:spPr>
            <a:xfrm>
              <a:off x="6514173" y="2599628"/>
              <a:ext cx="46204" cy="47403"/>
            </a:xfrm>
            <a:custGeom>
              <a:avLst/>
              <a:gdLst>
                <a:gd name="connsiteX0" fmla="*/ 25868 w 46204"/>
                <a:gd name="connsiteY0" fmla="*/ 47403 h 47403"/>
                <a:gd name="connsiteX1" fmla="*/ 8750 w 46204"/>
                <a:gd name="connsiteY1" fmla="*/ 41697 h 47403"/>
                <a:gd name="connsiteX2" fmla="*/ 2263 w 46204"/>
                <a:gd name="connsiteY2" fmla="*/ 0 h 47403"/>
                <a:gd name="connsiteX3" fmla="*/ 9432 w 46204"/>
                <a:gd name="connsiteY3" fmla="*/ 1609 h 47403"/>
                <a:gd name="connsiteX4" fmla="*/ 13578 w 46204"/>
                <a:gd name="connsiteY4" fmla="*/ 36138 h 47403"/>
                <a:gd name="connsiteX5" fmla="*/ 43620 w 46204"/>
                <a:gd name="connsiteY5" fmla="*/ 36284 h 47403"/>
                <a:gd name="connsiteX6" fmla="*/ 46204 w 46204"/>
                <a:gd name="connsiteY6" fmla="*/ 43161 h 47403"/>
                <a:gd name="connsiteX7" fmla="*/ 25868 w 46204"/>
                <a:gd name="connsiteY7" fmla="*/ 47403 h 4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04" h="47403">
                  <a:moveTo>
                    <a:pt x="25868" y="47403"/>
                  </a:moveTo>
                  <a:cubicBezTo>
                    <a:pt x="18942" y="47403"/>
                    <a:pt x="13139" y="45501"/>
                    <a:pt x="8750" y="41697"/>
                  </a:cubicBezTo>
                  <a:cubicBezTo>
                    <a:pt x="-29" y="34090"/>
                    <a:pt x="-2223" y="20044"/>
                    <a:pt x="2263" y="0"/>
                  </a:cubicBezTo>
                  <a:lnTo>
                    <a:pt x="9432" y="1609"/>
                  </a:lnTo>
                  <a:cubicBezTo>
                    <a:pt x="5628" y="18581"/>
                    <a:pt x="7092" y="30529"/>
                    <a:pt x="13578" y="36138"/>
                  </a:cubicBezTo>
                  <a:cubicBezTo>
                    <a:pt x="19479" y="41259"/>
                    <a:pt x="30159" y="41356"/>
                    <a:pt x="43620" y="36284"/>
                  </a:cubicBezTo>
                  <a:lnTo>
                    <a:pt x="46204" y="43161"/>
                  </a:lnTo>
                  <a:cubicBezTo>
                    <a:pt x="38645" y="45989"/>
                    <a:pt x="31818" y="47403"/>
                    <a:pt x="25868" y="47403"/>
                  </a:cubicBezTo>
                  <a:close/>
                </a:path>
              </a:pathLst>
            </a:custGeom>
            <a:solidFill>
              <a:srgbClr val="113F4E"/>
            </a:solidFill>
            <a:ln w="4874" cap="flat">
              <a:noFill/>
              <a:prstDash val="solid"/>
              <a:miter/>
            </a:ln>
          </p:spPr>
          <p:txBody>
            <a:bodyPr rtlCol="1" anchor="ctr"/>
            <a:lstStyle/>
            <a:p>
              <a:endParaRPr lang="fa-IR"/>
            </a:p>
          </p:txBody>
        </p:sp>
        <p:sp>
          <p:nvSpPr>
            <p:cNvPr id="896" name="Freeform: Shape 895">
              <a:extLst>
                <a:ext uri="{FF2B5EF4-FFF2-40B4-BE49-F238E27FC236}">
                  <a16:creationId xmlns:a16="http://schemas.microsoft.com/office/drawing/2014/main" id="{70BDDDF0-0B05-67AA-13F0-25031025DD3A}"/>
                </a:ext>
              </a:extLst>
            </p:cNvPr>
            <p:cNvSpPr/>
            <p:nvPr/>
          </p:nvSpPr>
          <p:spPr>
            <a:xfrm>
              <a:off x="6548786" y="2510966"/>
              <a:ext cx="85169" cy="84599"/>
            </a:xfrm>
            <a:custGeom>
              <a:avLst/>
              <a:gdLst>
                <a:gd name="connsiteX0" fmla="*/ 40853 w 85169"/>
                <a:gd name="connsiteY0" fmla="*/ 0 h 84599"/>
                <a:gd name="connsiteX1" fmla="*/ 34 w 85169"/>
                <a:gd name="connsiteY1" fmla="*/ 44038 h 84599"/>
                <a:gd name="connsiteX2" fmla="*/ 44316 w 85169"/>
                <a:gd name="connsiteY2" fmla="*/ 84565 h 84599"/>
                <a:gd name="connsiteX3" fmla="*/ 85136 w 85169"/>
                <a:gd name="connsiteY3" fmla="*/ 40576 h 84599"/>
                <a:gd name="connsiteX4" fmla="*/ 40853 w 85169"/>
                <a:gd name="connsiteY4" fmla="*/ 49 h 84599"/>
                <a:gd name="connsiteX5" fmla="*/ 40853 w 85169"/>
                <a:gd name="connsiteY5" fmla="*/ 49 h 8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9" h="84599">
                  <a:moveTo>
                    <a:pt x="40853" y="0"/>
                  </a:moveTo>
                  <a:cubicBezTo>
                    <a:pt x="17347" y="975"/>
                    <a:pt x="-893" y="20678"/>
                    <a:pt x="34" y="44038"/>
                  </a:cubicBezTo>
                  <a:cubicBezTo>
                    <a:pt x="1009" y="67399"/>
                    <a:pt x="20809" y="85492"/>
                    <a:pt x="44316" y="84565"/>
                  </a:cubicBezTo>
                  <a:cubicBezTo>
                    <a:pt x="67823" y="83590"/>
                    <a:pt x="86062" y="63887"/>
                    <a:pt x="85136" y="40576"/>
                  </a:cubicBezTo>
                  <a:cubicBezTo>
                    <a:pt x="84160" y="17215"/>
                    <a:pt x="64360" y="-878"/>
                    <a:pt x="40853" y="49"/>
                  </a:cubicBezTo>
                  <a:lnTo>
                    <a:pt x="40853" y="49"/>
                  </a:lnTo>
                  <a:close/>
                </a:path>
              </a:pathLst>
            </a:custGeom>
            <a:solidFill>
              <a:srgbClr val="FFFFFF"/>
            </a:solidFill>
            <a:ln w="4874" cap="flat">
              <a:noFill/>
              <a:prstDash val="solid"/>
              <a:miter/>
            </a:ln>
          </p:spPr>
          <p:txBody>
            <a:bodyPr rtlCol="1" anchor="ctr"/>
            <a:lstStyle/>
            <a:p>
              <a:endParaRPr lang="fa-IR"/>
            </a:p>
          </p:txBody>
        </p:sp>
        <p:sp>
          <p:nvSpPr>
            <p:cNvPr id="897" name="Freeform: Shape 896">
              <a:extLst>
                <a:ext uri="{FF2B5EF4-FFF2-40B4-BE49-F238E27FC236}">
                  <a16:creationId xmlns:a16="http://schemas.microsoft.com/office/drawing/2014/main" id="{BF3DB3BF-6FFF-D84B-4D21-94686E851E6C}"/>
                </a:ext>
              </a:extLst>
            </p:cNvPr>
            <p:cNvSpPr/>
            <p:nvPr/>
          </p:nvSpPr>
          <p:spPr>
            <a:xfrm>
              <a:off x="6545368" y="2507420"/>
              <a:ext cx="92150" cy="91574"/>
            </a:xfrm>
            <a:custGeom>
              <a:avLst/>
              <a:gdLst>
                <a:gd name="connsiteX0" fmla="*/ 46027 w 92150"/>
                <a:gd name="connsiteY0" fmla="*/ 91574 h 91574"/>
                <a:gd name="connsiteX1" fmla="*/ 37 w 92150"/>
                <a:gd name="connsiteY1" fmla="*/ 47682 h 91574"/>
                <a:gd name="connsiteX2" fmla="*/ 12181 w 92150"/>
                <a:gd name="connsiteY2" fmla="*/ 14763 h 91574"/>
                <a:gd name="connsiteX3" fmla="*/ 44173 w 92150"/>
                <a:gd name="connsiteY3" fmla="*/ 35 h 91574"/>
                <a:gd name="connsiteX4" fmla="*/ 44173 w 92150"/>
                <a:gd name="connsiteY4" fmla="*/ 35 h 91574"/>
                <a:gd name="connsiteX5" fmla="*/ 92113 w 92150"/>
                <a:gd name="connsiteY5" fmla="*/ 43878 h 91574"/>
                <a:gd name="connsiteX6" fmla="*/ 79970 w 92150"/>
                <a:gd name="connsiteY6" fmla="*/ 76797 h 91574"/>
                <a:gd name="connsiteX7" fmla="*/ 47977 w 92150"/>
                <a:gd name="connsiteY7" fmla="*/ 91525 h 91574"/>
                <a:gd name="connsiteX8" fmla="*/ 46075 w 92150"/>
                <a:gd name="connsiteY8" fmla="*/ 91525 h 91574"/>
                <a:gd name="connsiteX9" fmla="*/ 44417 w 92150"/>
                <a:gd name="connsiteY9" fmla="*/ 7009 h 91574"/>
                <a:gd name="connsiteX10" fmla="*/ 17253 w 92150"/>
                <a:gd name="connsiteY10" fmla="*/ 19494 h 91574"/>
                <a:gd name="connsiteX11" fmla="*/ 6963 w 92150"/>
                <a:gd name="connsiteY11" fmla="*/ 47390 h 91574"/>
                <a:gd name="connsiteX12" fmla="*/ 47636 w 92150"/>
                <a:gd name="connsiteY12" fmla="*/ 84551 h 91574"/>
                <a:gd name="connsiteX13" fmla="*/ 74800 w 92150"/>
                <a:gd name="connsiteY13" fmla="*/ 72067 h 91574"/>
                <a:gd name="connsiteX14" fmla="*/ 85091 w 92150"/>
                <a:gd name="connsiteY14" fmla="*/ 44171 h 91574"/>
                <a:gd name="connsiteX15" fmla="*/ 44417 w 92150"/>
                <a:gd name="connsiteY15" fmla="*/ 7009 h 91574"/>
                <a:gd name="connsiteX16" fmla="*/ 44417 w 92150"/>
                <a:gd name="connsiteY16" fmla="*/ 7009 h 9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0" h="91574">
                  <a:moveTo>
                    <a:pt x="46027" y="91574"/>
                  </a:moveTo>
                  <a:cubicBezTo>
                    <a:pt x="21496" y="91574"/>
                    <a:pt x="1013" y="72262"/>
                    <a:pt x="37" y="47682"/>
                  </a:cubicBezTo>
                  <a:cubicBezTo>
                    <a:pt x="-450" y="35441"/>
                    <a:pt x="3841" y="23785"/>
                    <a:pt x="12181" y="14763"/>
                  </a:cubicBezTo>
                  <a:cubicBezTo>
                    <a:pt x="20520" y="5741"/>
                    <a:pt x="31884" y="523"/>
                    <a:pt x="44173" y="35"/>
                  </a:cubicBezTo>
                  <a:lnTo>
                    <a:pt x="44173" y="35"/>
                  </a:lnTo>
                  <a:cubicBezTo>
                    <a:pt x="69631" y="-940"/>
                    <a:pt x="91089" y="18665"/>
                    <a:pt x="92113" y="43878"/>
                  </a:cubicBezTo>
                  <a:cubicBezTo>
                    <a:pt x="92601" y="56119"/>
                    <a:pt x="88309" y="67775"/>
                    <a:pt x="79970" y="76797"/>
                  </a:cubicBezTo>
                  <a:cubicBezTo>
                    <a:pt x="71630" y="85819"/>
                    <a:pt x="60267" y="91038"/>
                    <a:pt x="47977" y="91525"/>
                  </a:cubicBezTo>
                  <a:cubicBezTo>
                    <a:pt x="47343" y="91525"/>
                    <a:pt x="46709" y="91525"/>
                    <a:pt x="46075" y="91525"/>
                  </a:cubicBezTo>
                  <a:close/>
                  <a:moveTo>
                    <a:pt x="44417" y="7009"/>
                  </a:moveTo>
                  <a:cubicBezTo>
                    <a:pt x="33981" y="7448"/>
                    <a:pt x="24324" y="11886"/>
                    <a:pt x="17253" y="19494"/>
                  </a:cubicBezTo>
                  <a:cubicBezTo>
                    <a:pt x="10181" y="27102"/>
                    <a:pt x="6524" y="37002"/>
                    <a:pt x="6963" y="47390"/>
                  </a:cubicBezTo>
                  <a:cubicBezTo>
                    <a:pt x="7840" y="68750"/>
                    <a:pt x="25983" y="85429"/>
                    <a:pt x="47636" y="84551"/>
                  </a:cubicBezTo>
                  <a:cubicBezTo>
                    <a:pt x="58073" y="84113"/>
                    <a:pt x="67729" y="79675"/>
                    <a:pt x="74800" y="72067"/>
                  </a:cubicBezTo>
                  <a:cubicBezTo>
                    <a:pt x="81872" y="64459"/>
                    <a:pt x="85530" y="54559"/>
                    <a:pt x="85091" y="44171"/>
                  </a:cubicBezTo>
                  <a:cubicBezTo>
                    <a:pt x="84213" y="22810"/>
                    <a:pt x="65924" y="6180"/>
                    <a:pt x="44417" y="7009"/>
                  </a:cubicBezTo>
                  <a:lnTo>
                    <a:pt x="44417" y="7009"/>
                  </a:lnTo>
                  <a:close/>
                </a:path>
              </a:pathLst>
            </a:custGeom>
            <a:solidFill>
              <a:srgbClr val="113F4E"/>
            </a:solidFill>
            <a:ln w="4874" cap="flat">
              <a:noFill/>
              <a:prstDash val="solid"/>
              <a:miter/>
            </a:ln>
          </p:spPr>
          <p:txBody>
            <a:bodyPr rtlCol="1" anchor="ctr"/>
            <a:lstStyle/>
            <a:p>
              <a:endParaRPr lang="fa-IR"/>
            </a:p>
          </p:txBody>
        </p:sp>
        <p:sp>
          <p:nvSpPr>
            <p:cNvPr id="898" name="Freeform: Shape 897">
              <a:extLst>
                <a:ext uri="{FF2B5EF4-FFF2-40B4-BE49-F238E27FC236}">
                  <a16:creationId xmlns:a16="http://schemas.microsoft.com/office/drawing/2014/main" id="{405ABA96-4825-6A4A-AFF6-A7F0639CB6D8}"/>
                </a:ext>
              </a:extLst>
            </p:cNvPr>
            <p:cNvSpPr/>
            <p:nvPr/>
          </p:nvSpPr>
          <p:spPr>
            <a:xfrm>
              <a:off x="6565435" y="2536228"/>
              <a:ext cx="47662" cy="46037"/>
            </a:xfrm>
            <a:custGeom>
              <a:avLst/>
              <a:gdLst>
                <a:gd name="connsiteX0" fmla="*/ 25521 w 47662"/>
                <a:gd name="connsiteY0" fmla="*/ 46038 h 46037"/>
                <a:gd name="connsiteX1" fmla="*/ 10207 w 47662"/>
                <a:gd name="connsiteY1" fmla="*/ 41259 h 46037"/>
                <a:gd name="connsiteX2" fmla="*/ 1283 w 47662"/>
                <a:gd name="connsiteY2" fmla="*/ 0 h 46037"/>
                <a:gd name="connsiteX3" fmla="*/ 8549 w 47662"/>
                <a:gd name="connsiteY3" fmla="*/ 1170 h 46037"/>
                <a:gd name="connsiteX4" fmla="*/ 14694 w 47662"/>
                <a:gd name="connsiteY4" fmla="*/ 35406 h 46037"/>
                <a:gd name="connsiteX5" fmla="*/ 44687 w 47662"/>
                <a:gd name="connsiteY5" fmla="*/ 33797 h 46037"/>
                <a:gd name="connsiteX6" fmla="*/ 47662 w 47662"/>
                <a:gd name="connsiteY6" fmla="*/ 40527 h 46037"/>
                <a:gd name="connsiteX7" fmla="*/ 25521 w 47662"/>
                <a:gd name="connsiteY7" fmla="*/ 46038 h 4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62" h="46037">
                  <a:moveTo>
                    <a:pt x="25521" y="46038"/>
                  </a:moveTo>
                  <a:cubicBezTo>
                    <a:pt x="19522" y="46038"/>
                    <a:pt x="14353" y="44429"/>
                    <a:pt x="10207" y="41259"/>
                  </a:cubicBezTo>
                  <a:cubicBezTo>
                    <a:pt x="990" y="34187"/>
                    <a:pt x="-1985" y="20288"/>
                    <a:pt x="1283" y="0"/>
                  </a:cubicBezTo>
                  <a:lnTo>
                    <a:pt x="8549" y="1170"/>
                  </a:lnTo>
                  <a:cubicBezTo>
                    <a:pt x="5769" y="18337"/>
                    <a:pt x="7915" y="30188"/>
                    <a:pt x="14694" y="35406"/>
                  </a:cubicBezTo>
                  <a:cubicBezTo>
                    <a:pt x="20888" y="40186"/>
                    <a:pt x="31568" y="39600"/>
                    <a:pt x="44687" y="33797"/>
                  </a:cubicBezTo>
                  <a:lnTo>
                    <a:pt x="47662" y="40527"/>
                  </a:lnTo>
                  <a:cubicBezTo>
                    <a:pt x="39420" y="44185"/>
                    <a:pt x="31958" y="46038"/>
                    <a:pt x="25521" y="46038"/>
                  </a:cubicBezTo>
                  <a:close/>
                </a:path>
              </a:pathLst>
            </a:custGeom>
            <a:solidFill>
              <a:srgbClr val="113F4E"/>
            </a:solidFill>
            <a:ln w="4874" cap="flat">
              <a:noFill/>
              <a:prstDash val="solid"/>
              <a:miter/>
            </a:ln>
          </p:spPr>
          <p:txBody>
            <a:bodyPr rtlCol="1" anchor="ctr"/>
            <a:lstStyle/>
            <a:p>
              <a:endParaRPr lang="fa-IR"/>
            </a:p>
          </p:txBody>
        </p:sp>
        <p:sp>
          <p:nvSpPr>
            <p:cNvPr id="899" name="Freeform: Shape 898">
              <a:extLst>
                <a:ext uri="{FF2B5EF4-FFF2-40B4-BE49-F238E27FC236}">
                  <a16:creationId xmlns:a16="http://schemas.microsoft.com/office/drawing/2014/main" id="{4063A4AC-C0F0-3185-7522-F0F1915A7A2B}"/>
                </a:ext>
              </a:extLst>
            </p:cNvPr>
            <p:cNvSpPr/>
            <p:nvPr/>
          </p:nvSpPr>
          <p:spPr>
            <a:xfrm>
              <a:off x="6584636" y="2437733"/>
              <a:ext cx="85159" cy="84626"/>
            </a:xfrm>
            <a:custGeom>
              <a:avLst/>
              <a:gdLst>
                <a:gd name="connsiteX0" fmla="*/ 46945 w 85159"/>
                <a:gd name="connsiteY0" fmla="*/ 226 h 84626"/>
                <a:gd name="connsiteX1" fmla="*/ 224 w 85159"/>
                <a:gd name="connsiteY1" fmla="*/ 37924 h 84626"/>
                <a:gd name="connsiteX2" fmla="*/ 38215 w 85159"/>
                <a:gd name="connsiteY2" fmla="*/ 84401 h 84626"/>
                <a:gd name="connsiteX3" fmla="*/ 84936 w 85159"/>
                <a:gd name="connsiteY3" fmla="*/ 46702 h 84626"/>
                <a:gd name="connsiteX4" fmla="*/ 46945 w 85159"/>
                <a:gd name="connsiteY4" fmla="*/ 226 h 84626"/>
                <a:gd name="connsiteX5" fmla="*/ 46945 w 85159"/>
                <a:gd name="connsiteY5" fmla="*/ 226 h 8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9" h="84626">
                  <a:moveTo>
                    <a:pt x="46945" y="226"/>
                  </a:moveTo>
                  <a:cubicBezTo>
                    <a:pt x="23535" y="-2164"/>
                    <a:pt x="2613" y="14710"/>
                    <a:pt x="224" y="37924"/>
                  </a:cubicBezTo>
                  <a:cubicBezTo>
                    <a:pt x="-2166" y="61187"/>
                    <a:pt x="14855" y="81962"/>
                    <a:pt x="38215" y="84401"/>
                  </a:cubicBezTo>
                  <a:cubicBezTo>
                    <a:pt x="61624" y="86790"/>
                    <a:pt x="82546" y="69916"/>
                    <a:pt x="84936" y="46702"/>
                  </a:cubicBezTo>
                  <a:cubicBezTo>
                    <a:pt x="87325" y="23440"/>
                    <a:pt x="70305" y="2664"/>
                    <a:pt x="46945" y="226"/>
                  </a:cubicBezTo>
                  <a:lnTo>
                    <a:pt x="46945" y="226"/>
                  </a:lnTo>
                  <a:close/>
                </a:path>
              </a:pathLst>
            </a:custGeom>
            <a:solidFill>
              <a:srgbClr val="FFFFFF"/>
            </a:solidFill>
            <a:ln w="4874" cap="flat">
              <a:noFill/>
              <a:prstDash val="solid"/>
              <a:miter/>
            </a:ln>
          </p:spPr>
          <p:txBody>
            <a:bodyPr rtlCol="1" anchor="ctr"/>
            <a:lstStyle/>
            <a:p>
              <a:endParaRPr lang="fa-IR"/>
            </a:p>
          </p:txBody>
        </p:sp>
        <p:sp>
          <p:nvSpPr>
            <p:cNvPr id="900" name="Freeform: Shape 899">
              <a:extLst>
                <a:ext uri="{FF2B5EF4-FFF2-40B4-BE49-F238E27FC236}">
                  <a16:creationId xmlns:a16="http://schemas.microsoft.com/office/drawing/2014/main" id="{79369F65-04B7-E30C-5B17-893F10932071}"/>
                </a:ext>
              </a:extLst>
            </p:cNvPr>
            <p:cNvSpPr/>
            <p:nvPr/>
          </p:nvSpPr>
          <p:spPr>
            <a:xfrm>
              <a:off x="6581148" y="2434245"/>
              <a:ext cx="92134" cy="91595"/>
            </a:xfrm>
            <a:custGeom>
              <a:avLst/>
              <a:gdLst>
                <a:gd name="connsiteX0" fmla="*/ 46189 w 92134"/>
                <a:gd name="connsiteY0" fmla="*/ 91596 h 91595"/>
                <a:gd name="connsiteX1" fmla="*/ 41361 w 92134"/>
                <a:gd name="connsiteY1" fmla="*/ 91352 h 91595"/>
                <a:gd name="connsiteX2" fmla="*/ 10344 w 92134"/>
                <a:gd name="connsiteY2" fmla="*/ 74673 h 91595"/>
                <a:gd name="connsiteX3" fmla="*/ 249 w 92134"/>
                <a:gd name="connsiteY3" fmla="*/ 41071 h 91595"/>
                <a:gd name="connsiteX4" fmla="*/ 50774 w 92134"/>
                <a:gd name="connsiteY4" fmla="*/ 252 h 91595"/>
                <a:gd name="connsiteX5" fmla="*/ 81791 w 92134"/>
                <a:gd name="connsiteY5" fmla="*/ 16931 h 91595"/>
                <a:gd name="connsiteX6" fmla="*/ 91886 w 92134"/>
                <a:gd name="connsiteY6" fmla="*/ 50532 h 91595"/>
                <a:gd name="connsiteX7" fmla="*/ 75109 w 92134"/>
                <a:gd name="connsiteY7" fmla="*/ 81354 h 91595"/>
                <a:gd name="connsiteX8" fmla="*/ 46189 w 92134"/>
                <a:gd name="connsiteY8" fmla="*/ 91596 h 91595"/>
                <a:gd name="connsiteX9" fmla="*/ 45994 w 92134"/>
                <a:gd name="connsiteY9" fmla="*/ 6982 h 91595"/>
                <a:gd name="connsiteX10" fmla="*/ 7174 w 92134"/>
                <a:gd name="connsiteY10" fmla="*/ 41754 h 91595"/>
                <a:gd name="connsiteX11" fmla="*/ 15709 w 92134"/>
                <a:gd name="connsiteY11" fmla="*/ 70235 h 91595"/>
                <a:gd name="connsiteX12" fmla="*/ 42044 w 92134"/>
                <a:gd name="connsiteY12" fmla="*/ 84378 h 91595"/>
                <a:gd name="connsiteX13" fmla="*/ 70720 w 92134"/>
                <a:gd name="connsiteY13" fmla="*/ 75892 h 91595"/>
                <a:gd name="connsiteX14" fmla="*/ 84912 w 92134"/>
                <a:gd name="connsiteY14" fmla="*/ 49801 h 91595"/>
                <a:gd name="connsiteX15" fmla="*/ 76377 w 92134"/>
                <a:gd name="connsiteY15" fmla="*/ 21320 h 91595"/>
                <a:gd name="connsiteX16" fmla="*/ 50042 w 92134"/>
                <a:gd name="connsiteY16" fmla="*/ 7177 h 91595"/>
                <a:gd name="connsiteX17" fmla="*/ 45994 w 92134"/>
                <a:gd name="connsiteY17" fmla="*/ 6982 h 9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34" h="91595">
                  <a:moveTo>
                    <a:pt x="46189" y="91596"/>
                  </a:moveTo>
                  <a:cubicBezTo>
                    <a:pt x="44580" y="91596"/>
                    <a:pt x="42971" y="91498"/>
                    <a:pt x="41361" y="91352"/>
                  </a:cubicBezTo>
                  <a:cubicBezTo>
                    <a:pt x="29120" y="90084"/>
                    <a:pt x="18098" y="84183"/>
                    <a:pt x="10344" y="74673"/>
                  </a:cubicBezTo>
                  <a:cubicBezTo>
                    <a:pt x="2590" y="65163"/>
                    <a:pt x="-1019" y="53215"/>
                    <a:pt x="249" y="41071"/>
                  </a:cubicBezTo>
                  <a:cubicBezTo>
                    <a:pt x="2834" y="15955"/>
                    <a:pt x="25511" y="-2382"/>
                    <a:pt x="50774" y="252"/>
                  </a:cubicBezTo>
                  <a:cubicBezTo>
                    <a:pt x="63015" y="1520"/>
                    <a:pt x="74036" y="7421"/>
                    <a:pt x="81791" y="16931"/>
                  </a:cubicBezTo>
                  <a:cubicBezTo>
                    <a:pt x="89545" y="26441"/>
                    <a:pt x="93154" y="38389"/>
                    <a:pt x="91886" y="50532"/>
                  </a:cubicBezTo>
                  <a:cubicBezTo>
                    <a:pt x="90618" y="62725"/>
                    <a:pt x="84668" y="73649"/>
                    <a:pt x="75109" y="81354"/>
                  </a:cubicBezTo>
                  <a:cubicBezTo>
                    <a:pt x="66819" y="88036"/>
                    <a:pt x="56723" y="91596"/>
                    <a:pt x="46189" y="91596"/>
                  </a:cubicBezTo>
                  <a:close/>
                  <a:moveTo>
                    <a:pt x="45994" y="6982"/>
                  </a:moveTo>
                  <a:cubicBezTo>
                    <a:pt x="26243" y="6982"/>
                    <a:pt x="9222" y="21856"/>
                    <a:pt x="7174" y="41754"/>
                  </a:cubicBezTo>
                  <a:cubicBezTo>
                    <a:pt x="6101" y="52044"/>
                    <a:pt x="9125" y="62188"/>
                    <a:pt x="15709" y="70235"/>
                  </a:cubicBezTo>
                  <a:cubicBezTo>
                    <a:pt x="22293" y="78282"/>
                    <a:pt x="31656" y="83305"/>
                    <a:pt x="42044" y="84378"/>
                  </a:cubicBezTo>
                  <a:cubicBezTo>
                    <a:pt x="52432" y="85451"/>
                    <a:pt x="62625" y="82427"/>
                    <a:pt x="70720" y="75892"/>
                  </a:cubicBezTo>
                  <a:cubicBezTo>
                    <a:pt x="78816" y="69357"/>
                    <a:pt x="83839" y="60091"/>
                    <a:pt x="84912" y="49801"/>
                  </a:cubicBezTo>
                  <a:cubicBezTo>
                    <a:pt x="85985" y="39511"/>
                    <a:pt x="82961" y="29367"/>
                    <a:pt x="76377" y="21320"/>
                  </a:cubicBezTo>
                  <a:cubicBezTo>
                    <a:pt x="69793" y="13273"/>
                    <a:pt x="60430" y="8250"/>
                    <a:pt x="50042" y="7177"/>
                  </a:cubicBezTo>
                  <a:cubicBezTo>
                    <a:pt x="48677" y="7031"/>
                    <a:pt x="47311" y="6982"/>
                    <a:pt x="45994" y="6982"/>
                  </a:cubicBezTo>
                  <a:close/>
                </a:path>
              </a:pathLst>
            </a:custGeom>
            <a:solidFill>
              <a:srgbClr val="113F4E"/>
            </a:solidFill>
            <a:ln w="4874" cap="flat">
              <a:noFill/>
              <a:prstDash val="solid"/>
              <a:miter/>
            </a:ln>
          </p:spPr>
          <p:txBody>
            <a:bodyPr rtlCol="1" anchor="ctr"/>
            <a:lstStyle/>
            <a:p>
              <a:endParaRPr lang="fa-IR"/>
            </a:p>
          </p:txBody>
        </p:sp>
        <p:sp>
          <p:nvSpPr>
            <p:cNvPr id="901" name="Freeform: Shape 900">
              <a:extLst>
                <a:ext uri="{FF2B5EF4-FFF2-40B4-BE49-F238E27FC236}">
                  <a16:creationId xmlns:a16="http://schemas.microsoft.com/office/drawing/2014/main" id="{2C0A1EFA-74DF-B55B-8462-19BDFD456AE1}"/>
                </a:ext>
              </a:extLst>
            </p:cNvPr>
            <p:cNvSpPr/>
            <p:nvPr/>
          </p:nvSpPr>
          <p:spPr>
            <a:xfrm>
              <a:off x="6601277" y="2459710"/>
              <a:ext cx="44154" cy="49402"/>
            </a:xfrm>
            <a:custGeom>
              <a:avLst/>
              <a:gdLst>
                <a:gd name="connsiteX0" fmla="*/ 26939 w 44154"/>
                <a:gd name="connsiteY0" fmla="*/ 49403 h 49402"/>
                <a:gd name="connsiteX1" fmla="*/ 6895 w 44154"/>
                <a:gd name="connsiteY1" fmla="*/ 42088 h 49402"/>
                <a:gd name="connsiteX2" fmla="*/ 4017 w 44154"/>
                <a:gd name="connsiteY2" fmla="*/ 0 h 49402"/>
                <a:gd name="connsiteX3" fmla="*/ 11040 w 44154"/>
                <a:gd name="connsiteY3" fmla="*/ 2195 h 49402"/>
                <a:gd name="connsiteX4" fmla="*/ 12210 w 44154"/>
                <a:gd name="connsiteY4" fmla="*/ 36967 h 49402"/>
                <a:gd name="connsiteX5" fmla="*/ 42155 w 44154"/>
                <a:gd name="connsiteY5" fmla="*/ 39698 h 49402"/>
                <a:gd name="connsiteX6" fmla="*/ 44154 w 44154"/>
                <a:gd name="connsiteY6" fmla="*/ 46769 h 49402"/>
                <a:gd name="connsiteX7" fmla="*/ 27036 w 44154"/>
                <a:gd name="connsiteY7" fmla="*/ 49403 h 4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54" h="49402">
                  <a:moveTo>
                    <a:pt x="26939" y="49403"/>
                  </a:moveTo>
                  <a:cubicBezTo>
                    <a:pt x="18404" y="49403"/>
                    <a:pt x="11576" y="46964"/>
                    <a:pt x="6895" y="42088"/>
                  </a:cubicBezTo>
                  <a:cubicBezTo>
                    <a:pt x="-1201" y="33748"/>
                    <a:pt x="-2176" y="19605"/>
                    <a:pt x="4017" y="0"/>
                  </a:cubicBezTo>
                  <a:lnTo>
                    <a:pt x="11040" y="2195"/>
                  </a:lnTo>
                  <a:cubicBezTo>
                    <a:pt x="5822" y="18776"/>
                    <a:pt x="6212" y="30822"/>
                    <a:pt x="12210" y="36967"/>
                  </a:cubicBezTo>
                  <a:cubicBezTo>
                    <a:pt x="17672" y="42575"/>
                    <a:pt x="28304" y="43551"/>
                    <a:pt x="42155" y="39698"/>
                  </a:cubicBezTo>
                  <a:lnTo>
                    <a:pt x="44154" y="46769"/>
                  </a:lnTo>
                  <a:cubicBezTo>
                    <a:pt x="37863" y="48525"/>
                    <a:pt x="32108" y="49403"/>
                    <a:pt x="27036" y="49403"/>
                  </a:cubicBezTo>
                  <a:close/>
                </a:path>
              </a:pathLst>
            </a:custGeom>
            <a:solidFill>
              <a:srgbClr val="113F4E"/>
            </a:solidFill>
            <a:ln w="4874" cap="flat">
              <a:noFill/>
              <a:prstDash val="solid"/>
              <a:miter/>
            </a:ln>
          </p:spPr>
          <p:txBody>
            <a:bodyPr rtlCol="1" anchor="ctr"/>
            <a:lstStyle/>
            <a:p>
              <a:endParaRPr lang="fa-IR"/>
            </a:p>
          </p:txBody>
        </p:sp>
        <p:sp>
          <p:nvSpPr>
            <p:cNvPr id="902" name="Freeform: Shape 901">
              <a:extLst>
                <a:ext uri="{FF2B5EF4-FFF2-40B4-BE49-F238E27FC236}">
                  <a16:creationId xmlns:a16="http://schemas.microsoft.com/office/drawing/2014/main" id="{096BD268-2A5A-452D-DEA7-DE87BC69D6C0}"/>
                </a:ext>
              </a:extLst>
            </p:cNvPr>
            <p:cNvSpPr/>
            <p:nvPr/>
          </p:nvSpPr>
          <p:spPr>
            <a:xfrm>
              <a:off x="6612755" y="2363102"/>
              <a:ext cx="85102" cy="84705"/>
            </a:xfrm>
            <a:custGeom>
              <a:avLst/>
              <a:gdLst>
                <a:gd name="connsiteX0" fmla="*/ 57158 w 85102"/>
                <a:gd name="connsiteY0" fmla="*/ 2630 h 84705"/>
                <a:gd name="connsiteX1" fmla="*/ 2585 w 85102"/>
                <a:gd name="connsiteY1" fmla="*/ 27698 h 84705"/>
                <a:gd name="connsiteX2" fmla="*/ 27994 w 85102"/>
                <a:gd name="connsiteY2" fmla="*/ 82075 h 84705"/>
                <a:gd name="connsiteX3" fmla="*/ 82518 w 85102"/>
                <a:gd name="connsiteY3" fmla="*/ 57008 h 84705"/>
                <a:gd name="connsiteX4" fmla="*/ 57109 w 85102"/>
                <a:gd name="connsiteY4" fmla="*/ 2630 h 84705"/>
                <a:gd name="connsiteX5" fmla="*/ 57109 w 85102"/>
                <a:gd name="connsiteY5" fmla="*/ 2630 h 8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02" h="84705">
                  <a:moveTo>
                    <a:pt x="57158" y="2630"/>
                  </a:moveTo>
                  <a:cubicBezTo>
                    <a:pt x="35065" y="-5465"/>
                    <a:pt x="10632" y="5752"/>
                    <a:pt x="2585" y="27698"/>
                  </a:cubicBezTo>
                  <a:cubicBezTo>
                    <a:pt x="-5462" y="49644"/>
                    <a:pt x="5902" y="73979"/>
                    <a:pt x="27994" y="82075"/>
                  </a:cubicBezTo>
                  <a:cubicBezTo>
                    <a:pt x="50086" y="90171"/>
                    <a:pt x="74471" y="78954"/>
                    <a:pt x="82518" y="57008"/>
                  </a:cubicBezTo>
                  <a:cubicBezTo>
                    <a:pt x="90565" y="35062"/>
                    <a:pt x="79201" y="10726"/>
                    <a:pt x="57109" y="2630"/>
                  </a:cubicBezTo>
                  <a:lnTo>
                    <a:pt x="57109" y="2630"/>
                  </a:lnTo>
                  <a:close/>
                </a:path>
              </a:pathLst>
            </a:custGeom>
            <a:solidFill>
              <a:srgbClr val="FFFFFF"/>
            </a:solidFill>
            <a:ln w="4874" cap="flat">
              <a:noFill/>
              <a:prstDash val="solid"/>
              <a:miter/>
            </a:ln>
          </p:spPr>
          <p:txBody>
            <a:bodyPr rtlCol="1" anchor="ctr"/>
            <a:lstStyle/>
            <a:p>
              <a:endParaRPr lang="fa-IR"/>
            </a:p>
          </p:txBody>
        </p:sp>
        <p:sp>
          <p:nvSpPr>
            <p:cNvPr id="903" name="Freeform: Shape 902">
              <a:extLst>
                <a:ext uri="{FF2B5EF4-FFF2-40B4-BE49-F238E27FC236}">
                  <a16:creationId xmlns:a16="http://schemas.microsoft.com/office/drawing/2014/main" id="{8A05398A-3444-26AB-1659-463861DF4C00}"/>
                </a:ext>
              </a:extLst>
            </p:cNvPr>
            <p:cNvSpPr/>
            <p:nvPr/>
          </p:nvSpPr>
          <p:spPr>
            <a:xfrm>
              <a:off x="6609271" y="2359660"/>
              <a:ext cx="92151" cy="91661"/>
            </a:xfrm>
            <a:custGeom>
              <a:avLst/>
              <a:gdLst>
                <a:gd name="connsiteX0" fmla="*/ 46157 w 92151"/>
                <a:gd name="connsiteY0" fmla="*/ 91613 h 91661"/>
                <a:gd name="connsiteX1" fmla="*/ 30307 w 92151"/>
                <a:gd name="connsiteY1" fmla="*/ 88784 h 91661"/>
                <a:gd name="connsiteX2" fmla="*/ 4265 w 92151"/>
                <a:gd name="connsiteY2" fmla="*/ 64887 h 91661"/>
                <a:gd name="connsiteX3" fmla="*/ 2802 w 92151"/>
                <a:gd name="connsiteY3" fmla="*/ 29969 h 91661"/>
                <a:gd name="connsiteX4" fmla="*/ 61861 w 92151"/>
                <a:gd name="connsiteY4" fmla="*/ 2804 h 91661"/>
                <a:gd name="connsiteX5" fmla="*/ 61861 w 92151"/>
                <a:gd name="connsiteY5" fmla="*/ 2804 h 91661"/>
                <a:gd name="connsiteX6" fmla="*/ 87806 w 92151"/>
                <a:gd name="connsiteY6" fmla="*/ 26604 h 91661"/>
                <a:gd name="connsiteX7" fmla="*/ 89318 w 92151"/>
                <a:gd name="connsiteY7" fmla="*/ 61668 h 91661"/>
                <a:gd name="connsiteX8" fmla="*/ 46157 w 92151"/>
                <a:gd name="connsiteY8" fmla="*/ 91661 h 91661"/>
                <a:gd name="connsiteX9" fmla="*/ 45962 w 92151"/>
                <a:gd name="connsiteY9" fmla="*/ 6950 h 91661"/>
                <a:gd name="connsiteX10" fmla="*/ 9386 w 92151"/>
                <a:gd name="connsiteY10" fmla="*/ 32358 h 91661"/>
                <a:gd name="connsiteX11" fmla="*/ 10605 w 92151"/>
                <a:gd name="connsiteY11" fmla="*/ 61961 h 91661"/>
                <a:gd name="connsiteX12" fmla="*/ 32697 w 92151"/>
                <a:gd name="connsiteY12" fmla="*/ 82249 h 91661"/>
                <a:gd name="connsiteX13" fmla="*/ 82783 w 92151"/>
                <a:gd name="connsiteY13" fmla="*/ 59230 h 91661"/>
                <a:gd name="connsiteX14" fmla="*/ 81515 w 92151"/>
                <a:gd name="connsiteY14" fmla="*/ 29530 h 91661"/>
                <a:gd name="connsiteX15" fmla="*/ 59471 w 92151"/>
                <a:gd name="connsiteY15" fmla="*/ 9339 h 91661"/>
                <a:gd name="connsiteX16" fmla="*/ 46011 w 92151"/>
                <a:gd name="connsiteY16" fmla="*/ 6950 h 9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1" h="91661">
                  <a:moveTo>
                    <a:pt x="46157" y="91613"/>
                  </a:moveTo>
                  <a:cubicBezTo>
                    <a:pt x="40890" y="91613"/>
                    <a:pt x="35526" y="90686"/>
                    <a:pt x="30307" y="88784"/>
                  </a:cubicBezTo>
                  <a:cubicBezTo>
                    <a:pt x="18700" y="84541"/>
                    <a:pt x="9434" y="76055"/>
                    <a:pt x="4265" y="64887"/>
                  </a:cubicBezTo>
                  <a:cubicBezTo>
                    <a:pt x="-856" y="53817"/>
                    <a:pt x="-1392" y="41381"/>
                    <a:pt x="2802" y="29969"/>
                  </a:cubicBezTo>
                  <a:cubicBezTo>
                    <a:pt x="11483" y="6267"/>
                    <a:pt x="38013" y="-5876"/>
                    <a:pt x="61861" y="2804"/>
                  </a:cubicBezTo>
                  <a:lnTo>
                    <a:pt x="61861" y="2804"/>
                  </a:lnTo>
                  <a:cubicBezTo>
                    <a:pt x="73419" y="7047"/>
                    <a:pt x="82637" y="15484"/>
                    <a:pt x="87806" y="26604"/>
                  </a:cubicBezTo>
                  <a:cubicBezTo>
                    <a:pt x="93024" y="37723"/>
                    <a:pt x="93561" y="50159"/>
                    <a:pt x="89318" y="61668"/>
                  </a:cubicBezTo>
                  <a:cubicBezTo>
                    <a:pt x="82539" y="80152"/>
                    <a:pt x="64885" y="91661"/>
                    <a:pt x="46157" y="91661"/>
                  </a:cubicBezTo>
                  <a:close/>
                  <a:moveTo>
                    <a:pt x="45962" y="6950"/>
                  </a:moveTo>
                  <a:cubicBezTo>
                    <a:pt x="30064" y="6950"/>
                    <a:pt x="15140" y="16655"/>
                    <a:pt x="9386" y="32358"/>
                  </a:cubicBezTo>
                  <a:cubicBezTo>
                    <a:pt x="5825" y="42063"/>
                    <a:pt x="6264" y="52549"/>
                    <a:pt x="10605" y="61961"/>
                  </a:cubicBezTo>
                  <a:cubicBezTo>
                    <a:pt x="14994" y="71422"/>
                    <a:pt x="22846" y="78640"/>
                    <a:pt x="32697" y="82249"/>
                  </a:cubicBezTo>
                  <a:cubicBezTo>
                    <a:pt x="52936" y="89662"/>
                    <a:pt x="75370" y="79323"/>
                    <a:pt x="82783" y="59230"/>
                  </a:cubicBezTo>
                  <a:cubicBezTo>
                    <a:pt x="86343" y="49525"/>
                    <a:pt x="85904" y="38942"/>
                    <a:pt x="81515" y="29530"/>
                  </a:cubicBezTo>
                  <a:cubicBezTo>
                    <a:pt x="77126" y="20117"/>
                    <a:pt x="69274" y="12948"/>
                    <a:pt x="59471" y="9339"/>
                  </a:cubicBezTo>
                  <a:cubicBezTo>
                    <a:pt x="55033" y="7730"/>
                    <a:pt x="50449" y="6950"/>
                    <a:pt x="46011" y="6950"/>
                  </a:cubicBezTo>
                  <a:close/>
                </a:path>
              </a:pathLst>
            </a:custGeom>
            <a:solidFill>
              <a:srgbClr val="113F4E"/>
            </a:solidFill>
            <a:ln w="4874" cap="flat">
              <a:noFill/>
              <a:prstDash val="solid"/>
              <a:miter/>
            </a:ln>
          </p:spPr>
          <p:txBody>
            <a:bodyPr rtlCol="1" anchor="ctr"/>
            <a:lstStyle/>
            <a:p>
              <a:endParaRPr lang="fa-IR"/>
            </a:p>
          </p:txBody>
        </p:sp>
        <p:sp>
          <p:nvSpPr>
            <p:cNvPr id="904" name="Freeform: Shape 903">
              <a:extLst>
                <a:ext uri="{FF2B5EF4-FFF2-40B4-BE49-F238E27FC236}">
                  <a16:creationId xmlns:a16="http://schemas.microsoft.com/office/drawing/2014/main" id="{19EFF73D-528D-EA7C-5BA1-2002A62331A9}"/>
                </a:ext>
              </a:extLst>
            </p:cNvPr>
            <p:cNvSpPr/>
            <p:nvPr/>
          </p:nvSpPr>
          <p:spPr>
            <a:xfrm>
              <a:off x="6628452" y="2380363"/>
              <a:ext cx="37949" cy="55206"/>
            </a:xfrm>
            <a:custGeom>
              <a:avLst/>
              <a:gdLst>
                <a:gd name="connsiteX0" fmla="*/ 35706 w 37949"/>
                <a:gd name="connsiteY0" fmla="*/ 55206 h 55206"/>
                <a:gd name="connsiteX1" fmla="*/ 3031 w 37949"/>
                <a:gd name="connsiteY1" fmla="*/ 41502 h 55206"/>
                <a:gd name="connsiteX2" fmla="*/ 10590 w 37949"/>
                <a:gd name="connsiteY2" fmla="*/ 0 h 55206"/>
                <a:gd name="connsiteX3" fmla="*/ 16833 w 37949"/>
                <a:gd name="connsiteY3" fmla="*/ 3853 h 55206"/>
                <a:gd name="connsiteX4" fmla="*/ 9420 w 37949"/>
                <a:gd name="connsiteY4" fmla="*/ 37845 h 55206"/>
                <a:gd name="connsiteX5" fmla="*/ 37755 w 37949"/>
                <a:gd name="connsiteY5" fmla="*/ 47794 h 55206"/>
                <a:gd name="connsiteX6" fmla="*/ 37950 w 37949"/>
                <a:gd name="connsiteY6" fmla="*/ 55158 h 55206"/>
                <a:gd name="connsiteX7" fmla="*/ 35755 w 37949"/>
                <a:gd name="connsiteY7" fmla="*/ 55158 h 5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49" h="55206">
                  <a:moveTo>
                    <a:pt x="35706" y="55206"/>
                  </a:moveTo>
                  <a:cubicBezTo>
                    <a:pt x="19466" y="55206"/>
                    <a:pt x="8201" y="50476"/>
                    <a:pt x="3031" y="41502"/>
                  </a:cubicBezTo>
                  <a:cubicBezTo>
                    <a:pt x="-2772" y="31456"/>
                    <a:pt x="-236" y="17459"/>
                    <a:pt x="10590" y="0"/>
                  </a:cubicBezTo>
                  <a:lnTo>
                    <a:pt x="16833" y="3853"/>
                  </a:lnTo>
                  <a:cubicBezTo>
                    <a:pt x="7713" y="18630"/>
                    <a:pt x="5128" y="30383"/>
                    <a:pt x="9420" y="37845"/>
                  </a:cubicBezTo>
                  <a:cubicBezTo>
                    <a:pt x="13321" y="44624"/>
                    <a:pt x="23417" y="48184"/>
                    <a:pt x="37755" y="47794"/>
                  </a:cubicBezTo>
                  <a:lnTo>
                    <a:pt x="37950" y="55158"/>
                  </a:lnTo>
                  <a:cubicBezTo>
                    <a:pt x="37218" y="55158"/>
                    <a:pt x="36487" y="55158"/>
                    <a:pt x="35755" y="55158"/>
                  </a:cubicBezTo>
                  <a:close/>
                </a:path>
              </a:pathLst>
            </a:custGeom>
            <a:solidFill>
              <a:srgbClr val="113F4E"/>
            </a:solidFill>
            <a:ln w="4874" cap="flat">
              <a:noFill/>
              <a:prstDash val="solid"/>
              <a:miter/>
            </a:ln>
          </p:spPr>
          <p:txBody>
            <a:bodyPr rtlCol="1" anchor="ctr"/>
            <a:lstStyle/>
            <a:p>
              <a:endParaRPr lang="fa-IR"/>
            </a:p>
          </p:txBody>
        </p:sp>
        <p:grpSp>
          <p:nvGrpSpPr>
            <p:cNvPr id="905" name="Graphic 7">
              <a:extLst>
                <a:ext uri="{FF2B5EF4-FFF2-40B4-BE49-F238E27FC236}">
                  <a16:creationId xmlns:a16="http://schemas.microsoft.com/office/drawing/2014/main" id="{7776F642-EF81-6D51-CFF2-F48A1DA1D9F7}"/>
                </a:ext>
              </a:extLst>
            </p:cNvPr>
            <p:cNvGrpSpPr/>
            <p:nvPr/>
          </p:nvGrpSpPr>
          <p:grpSpPr>
            <a:xfrm>
              <a:off x="6627026" y="2281178"/>
              <a:ext cx="92065" cy="91674"/>
              <a:chOff x="6627026" y="2281178"/>
              <a:chExt cx="92065" cy="91674"/>
            </a:xfrm>
          </p:grpSpPr>
          <p:sp>
            <p:nvSpPr>
              <p:cNvPr id="1627" name="Freeform: Shape 1626">
                <a:extLst>
                  <a:ext uri="{FF2B5EF4-FFF2-40B4-BE49-F238E27FC236}">
                    <a16:creationId xmlns:a16="http://schemas.microsoft.com/office/drawing/2014/main" id="{E6CF7AA1-BB23-7D99-4B81-EE510AAFA4B5}"/>
                  </a:ext>
                </a:extLst>
              </p:cNvPr>
              <p:cNvSpPr/>
              <p:nvPr/>
            </p:nvSpPr>
            <p:spPr>
              <a:xfrm>
                <a:off x="6630510" y="2284656"/>
                <a:ext cx="85096" cy="84754"/>
              </a:xfrm>
              <a:custGeom>
                <a:avLst/>
                <a:gdLst>
                  <a:gd name="connsiteX0" fmla="*/ 63104 w 85096"/>
                  <a:gd name="connsiteY0" fmla="*/ 5386 h 84754"/>
                  <a:gd name="connsiteX1" fmla="*/ 5313 w 85096"/>
                  <a:gd name="connsiteY1" fmla="*/ 21724 h 84754"/>
                  <a:gd name="connsiteX2" fmla="*/ 21992 w 85096"/>
                  <a:gd name="connsiteY2" fmla="*/ 79369 h 84754"/>
                  <a:gd name="connsiteX3" fmla="*/ 79783 w 85096"/>
                  <a:gd name="connsiteY3" fmla="*/ 63031 h 84754"/>
                  <a:gd name="connsiteX4" fmla="*/ 63104 w 85096"/>
                  <a:gd name="connsiteY4" fmla="*/ 5386 h 84754"/>
                  <a:gd name="connsiteX5" fmla="*/ 63104 w 85096"/>
                  <a:gd name="connsiteY5" fmla="*/ 5386 h 8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096" h="84754">
                    <a:moveTo>
                      <a:pt x="63104" y="5386"/>
                    </a:moveTo>
                    <a:cubicBezTo>
                      <a:pt x="42573" y="-6026"/>
                      <a:pt x="16676" y="1290"/>
                      <a:pt x="5313" y="21724"/>
                    </a:cubicBezTo>
                    <a:cubicBezTo>
                      <a:pt x="-6050" y="42158"/>
                      <a:pt x="1412" y="67957"/>
                      <a:pt x="21992" y="79369"/>
                    </a:cubicBezTo>
                    <a:cubicBezTo>
                      <a:pt x="42524" y="90781"/>
                      <a:pt x="68420" y="83465"/>
                      <a:pt x="79783" y="63031"/>
                    </a:cubicBezTo>
                    <a:cubicBezTo>
                      <a:pt x="91147" y="42597"/>
                      <a:pt x="83685" y="16798"/>
                      <a:pt x="63104" y="5386"/>
                    </a:cubicBezTo>
                    <a:lnTo>
                      <a:pt x="63104" y="5386"/>
                    </a:lnTo>
                    <a:close/>
                  </a:path>
                </a:pathLst>
              </a:custGeom>
              <a:solidFill>
                <a:srgbClr val="FFFFFF"/>
              </a:solidFill>
              <a:ln w="4874" cap="flat">
                <a:noFill/>
                <a:prstDash val="solid"/>
                <a:miter/>
              </a:ln>
            </p:spPr>
            <p:txBody>
              <a:bodyPr rtlCol="1" anchor="ctr"/>
              <a:lstStyle/>
              <a:p>
                <a:endParaRPr lang="fa-IR"/>
              </a:p>
            </p:txBody>
          </p:sp>
          <p:sp>
            <p:nvSpPr>
              <p:cNvPr id="1628" name="Freeform: Shape 1627">
                <a:extLst>
                  <a:ext uri="{FF2B5EF4-FFF2-40B4-BE49-F238E27FC236}">
                    <a16:creationId xmlns:a16="http://schemas.microsoft.com/office/drawing/2014/main" id="{225A225A-0B0F-1C0A-37FA-977AA679109E}"/>
                  </a:ext>
                </a:extLst>
              </p:cNvPr>
              <p:cNvSpPr/>
              <p:nvPr/>
            </p:nvSpPr>
            <p:spPr>
              <a:xfrm>
                <a:off x="6627026" y="2281178"/>
                <a:ext cx="92065" cy="91674"/>
              </a:xfrm>
              <a:custGeom>
                <a:avLst/>
                <a:gdLst>
                  <a:gd name="connsiteX0" fmla="*/ 46155 w 92065"/>
                  <a:gd name="connsiteY0" fmla="*/ 91674 h 91674"/>
                  <a:gd name="connsiteX1" fmla="*/ 23770 w 92065"/>
                  <a:gd name="connsiteY1" fmla="*/ 85871 h 91674"/>
                  <a:gd name="connsiteX2" fmla="*/ 1823 w 92065"/>
                  <a:gd name="connsiteY2" fmla="*/ 58365 h 91674"/>
                  <a:gd name="connsiteX3" fmla="*/ 5774 w 92065"/>
                  <a:gd name="connsiteY3" fmla="*/ 23495 h 91674"/>
                  <a:gd name="connsiteX4" fmla="*/ 68296 w 92065"/>
                  <a:gd name="connsiteY4" fmla="*/ 5792 h 91674"/>
                  <a:gd name="connsiteX5" fmla="*/ 68296 w 92065"/>
                  <a:gd name="connsiteY5" fmla="*/ 5792 h 91674"/>
                  <a:gd name="connsiteX6" fmla="*/ 90242 w 92065"/>
                  <a:gd name="connsiteY6" fmla="*/ 33298 h 91674"/>
                  <a:gd name="connsiteX7" fmla="*/ 86291 w 92065"/>
                  <a:gd name="connsiteY7" fmla="*/ 68168 h 91674"/>
                  <a:gd name="connsiteX8" fmla="*/ 46106 w 92065"/>
                  <a:gd name="connsiteY8" fmla="*/ 91674 h 91674"/>
                  <a:gd name="connsiteX9" fmla="*/ 45911 w 92065"/>
                  <a:gd name="connsiteY9" fmla="*/ 7012 h 91674"/>
                  <a:gd name="connsiteX10" fmla="*/ 11870 w 92065"/>
                  <a:gd name="connsiteY10" fmla="*/ 26909 h 91674"/>
                  <a:gd name="connsiteX11" fmla="*/ 8554 w 92065"/>
                  <a:gd name="connsiteY11" fmla="*/ 56463 h 91674"/>
                  <a:gd name="connsiteX12" fmla="*/ 27183 w 92065"/>
                  <a:gd name="connsiteY12" fmla="*/ 79824 h 91674"/>
                  <a:gd name="connsiteX13" fmla="*/ 80195 w 92065"/>
                  <a:gd name="connsiteY13" fmla="*/ 64851 h 91674"/>
                  <a:gd name="connsiteX14" fmla="*/ 83512 w 92065"/>
                  <a:gd name="connsiteY14" fmla="*/ 35346 h 91674"/>
                  <a:gd name="connsiteX15" fmla="*/ 64882 w 92065"/>
                  <a:gd name="connsiteY15" fmla="*/ 11986 h 91674"/>
                  <a:gd name="connsiteX16" fmla="*/ 64882 w 92065"/>
                  <a:gd name="connsiteY16" fmla="*/ 11986 h 91674"/>
                  <a:gd name="connsiteX17" fmla="*/ 45911 w 92065"/>
                  <a:gd name="connsiteY17" fmla="*/ 7060 h 9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065" h="91674">
                    <a:moveTo>
                      <a:pt x="46155" y="91674"/>
                    </a:moveTo>
                    <a:cubicBezTo>
                      <a:pt x="38595" y="91674"/>
                      <a:pt x="30890" y="89821"/>
                      <a:pt x="23770" y="85871"/>
                    </a:cubicBezTo>
                    <a:cubicBezTo>
                      <a:pt x="12992" y="79921"/>
                      <a:pt x="5189" y="70118"/>
                      <a:pt x="1823" y="58365"/>
                    </a:cubicBezTo>
                    <a:cubicBezTo>
                      <a:pt x="-1590" y="46563"/>
                      <a:pt x="-176" y="34176"/>
                      <a:pt x="5774" y="23495"/>
                    </a:cubicBezTo>
                    <a:cubicBezTo>
                      <a:pt x="18064" y="1403"/>
                      <a:pt x="46106" y="-6497"/>
                      <a:pt x="68296" y="5792"/>
                    </a:cubicBezTo>
                    <a:lnTo>
                      <a:pt x="68296" y="5792"/>
                    </a:lnTo>
                    <a:cubicBezTo>
                      <a:pt x="79074" y="11742"/>
                      <a:pt x="86877" y="21545"/>
                      <a:pt x="90242" y="33298"/>
                    </a:cubicBezTo>
                    <a:cubicBezTo>
                      <a:pt x="93656" y="45100"/>
                      <a:pt x="92241" y="57487"/>
                      <a:pt x="86291" y="68168"/>
                    </a:cubicBezTo>
                    <a:cubicBezTo>
                      <a:pt x="77952" y="83189"/>
                      <a:pt x="62297" y="91674"/>
                      <a:pt x="46106" y="91674"/>
                    </a:cubicBezTo>
                    <a:close/>
                    <a:moveTo>
                      <a:pt x="45911" y="7012"/>
                    </a:moveTo>
                    <a:cubicBezTo>
                      <a:pt x="32207" y="7012"/>
                      <a:pt x="18941" y="14180"/>
                      <a:pt x="11870" y="26909"/>
                    </a:cubicBezTo>
                    <a:cubicBezTo>
                      <a:pt x="6847" y="35980"/>
                      <a:pt x="5676" y="46466"/>
                      <a:pt x="8554" y="56463"/>
                    </a:cubicBezTo>
                    <a:cubicBezTo>
                      <a:pt x="11431" y="66461"/>
                      <a:pt x="18064" y="74752"/>
                      <a:pt x="27183" y="79824"/>
                    </a:cubicBezTo>
                    <a:cubicBezTo>
                      <a:pt x="46008" y="90260"/>
                      <a:pt x="69808" y="83579"/>
                      <a:pt x="80195" y="64851"/>
                    </a:cubicBezTo>
                    <a:cubicBezTo>
                      <a:pt x="85219" y="55780"/>
                      <a:pt x="86389" y="45295"/>
                      <a:pt x="83512" y="35346"/>
                    </a:cubicBezTo>
                    <a:cubicBezTo>
                      <a:pt x="80634" y="25349"/>
                      <a:pt x="74002" y="17058"/>
                      <a:pt x="64882" y="11986"/>
                    </a:cubicBezTo>
                    <a:lnTo>
                      <a:pt x="64882" y="11986"/>
                    </a:lnTo>
                    <a:cubicBezTo>
                      <a:pt x="58834" y="8621"/>
                      <a:pt x="52348" y="7060"/>
                      <a:pt x="45911" y="7060"/>
                    </a:cubicBezTo>
                    <a:close/>
                  </a:path>
                </a:pathLst>
              </a:custGeom>
              <a:solidFill>
                <a:srgbClr val="113F4E"/>
              </a:solidFill>
              <a:ln w="4874" cap="flat">
                <a:noFill/>
                <a:prstDash val="solid"/>
                <a:miter/>
              </a:ln>
            </p:spPr>
            <p:txBody>
              <a:bodyPr rtlCol="1" anchor="ctr"/>
              <a:lstStyle/>
              <a:p>
                <a:endParaRPr lang="fa-IR"/>
              </a:p>
            </p:txBody>
          </p:sp>
        </p:grpSp>
        <p:sp>
          <p:nvSpPr>
            <p:cNvPr id="1563" name="Freeform: Shape 1562">
              <a:extLst>
                <a:ext uri="{FF2B5EF4-FFF2-40B4-BE49-F238E27FC236}">
                  <a16:creationId xmlns:a16="http://schemas.microsoft.com/office/drawing/2014/main" id="{4886B1E4-198F-C2D5-E075-15FDA9949994}"/>
                </a:ext>
              </a:extLst>
            </p:cNvPr>
            <p:cNvSpPr/>
            <p:nvPr/>
          </p:nvSpPr>
          <p:spPr>
            <a:xfrm>
              <a:off x="6645529" y="2299699"/>
              <a:ext cx="34722" cy="58766"/>
            </a:xfrm>
            <a:custGeom>
              <a:avLst/>
              <a:gdLst>
                <a:gd name="connsiteX0" fmla="*/ 33796 w 34722"/>
                <a:gd name="connsiteY0" fmla="*/ 58767 h 58766"/>
                <a:gd name="connsiteX1" fmla="*/ 1462 w 34722"/>
                <a:gd name="connsiteY1" fmla="*/ 39844 h 58766"/>
                <a:gd name="connsiteX2" fmla="*/ 15361 w 34722"/>
                <a:gd name="connsiteY2" fmla="*/ 0 h 58766"/>
                <a:gd name="connsiteX3" fmla="*/ 20921 w 34722"/>
                <a:gd name="connsiteY3" fmla="*/ 4779 h 58766"/>
                <a:gd name="connsiteX4" fmla="*/ 8290 w 34722"/>
                <a:gd name="connsiteY4" fmla="*/ 37211 h 58766"/>
                <a:gd name="connsiteX5" fmla="*/ 34722 w 34722"/>
                <a:gd name="connsiteY5" fmla="*/ 51451 h 58766"/>
                <a:gd name="connsiteX6" fmla="*/ 33747 w 34722"/>
                <a:gd name="connsiteY6" fmla="*/ 58718 h 5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22" h="58766">
                  <a:moveTo>
                    <a:pt x="33796" y="58767"/>
                  </a:moveTo>
                  <a:cubicBezTo>
                    <a:pt x="16483" y="56523"/>
                    <a:pt x="5315" y="49939"/>
                    <a:pt x="1462" y="39844"/>
                  </a:cubicBezTo>
                  <a:cubicBezTo>
                    <a:pt x="-2683" y="29018"/>
                    <a:pt x="1998" y="15606"/>
                    <a:pt x="15361" y="0"/>
                  </a:cubicBezTo>
                  <a:lnTo>
                    <a:pt x="20921" y="4779"/>
                  </a:lnTo>
                  <a:cubicBezTo>
                    <a:pt x="9606" y="17996"/>
                    <a:pt x="5217" y="29213"/>
                    <a:pt x="8290" y="37211"/>
                  </a:cubicBezTo>
                  <a:cubicBezTo>
                    <a:pt x="11069" y="44526"/>
                    <a:pt x="20482" y="49598"/>
                    <a:pt x="34722" y="51451"/>
                  </a:cubicBezTo>
                  <a:lnTo>
                    <a:pt x="33747" y="58718"/>
                  </a:lnTo>
                  <a:close/>
                </a:path>
              </a:pathLst>
            </a:custGeom>
            <a:solidFill>
              <a:srgbClr val="113F4E"/>
            </a:solidFill>
            <a:ln w="4874" cap="flat">
              <a:noFill/>
              <a:prstDash val="solid"/>
              <a:miter/>
            </a:ln>
          </p:spPr>
          <p:txBody>
            <a:bodyPr rtlCol="1" anchor="ctr"/>
            <a:lstStyle/>
            <a:p>
              <a:endParaRPr lang="fa-IR"/>
            </a:p>
          </p:txBody>
        </p:sp>
        <p:sp>
          <p:nvSpPr>
            <p:cNvPr id="1564" name="Freeform: Shape 1563">
              <a:extLst>
                <a:ext uri="{FF2B5EF4-FFF2-40B4-BE49-F238E27FC236}">
                  <a16:creationId xmlns:a16="http://schemas.microsoft.com/office/drawing/2014/main" id="{CF009FFC-CF28-B2C4-154D-907B1C3EEF60}"/>
                </a:ext>
              </a:extLst>
            </p:cNvPr>
            <p:cNvSpPr/>
            <p:nvPr/>
          </p:nvSpPr>
          <p:spPr>
            <a:xfrm>
              <a:off x="5674359" y="2136236"/>
              <a:ext cx="402304" cy="458758"/>
            </a:xfrm>
            <a:custGeom>
              <a:avLst/>
              <a:gdLst>
                <a:gd name="connsiteX0" fmla="*/ 372237 w 402304"/>
                <a:gd name="connsiteY0" fmla="*/ 458759 h 458758"/>
                <a:gd name="connsiteX1" fmla="*/ 350925 w 402304"/>
                <a:gd name="connsiteY1" fmla="*/ 445884 h 458758"/>
                <a:gd name="connsiteX2" fmla="*/ 207349 w 402304"/>
                <a:gd name="connsiteY2" fmla="*/ 270023 h 458758"/>
                <a:gd name="connsiteX3" fmla="*/ 63529 w 402304"/>
                <a:gd name="connsiteY3" fmla="*/ 38760 h 458758"/>
                <a:gd name="connsiteX4" fmla="*/ 127612 w 402304"/>
                <a:gd name="connsiteY4" fmla="*/ 157659 h 458758"/>
                <a:gd name="connsiteX5" fmla="*/ 331417 w 402304"/>
                <a:gd name="connsiteY5" fmla="*/ 267194 h 458758"/>
                <a:gd name="connsiteX6" fmla="*/ 372237 w 402304"/>
                <a:gd name="connsiteY6" fmla="*/ 458759 h 458758"/>
                <a:gd name="connsiteX7" fmla="*/ 372237 w 402304"/>
                <a:gd name="connsiteY7" fmla="*/ 458759 h 45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304" h="458758">
                  <a:moveTo>
                    <a:pt x="372237" y="458759"/>
                  </a:moveTo>
                  <a:lnTo>
                    <a:pt x="350925" y="445884"/>
                  </a:lnTo>
                  <a:cubicBezTo>
                    <a:pt x="430662" y="356685"/>
                    <a:pt x="268798" y="247833"/>
                    <a:pt x="207349" y="270023"/>
                  </a:cubicBezTo>
                  <a:cubicBezTo>
                    <a:pt x="-143105" y="104696"/>
                    <a:pt x="54751" y="-82479"/>
                    <a:pt x="63529" y="38760"/>
                  </a:cubicBezTo>
                  <a:cubicBezTo>
                    <a:pt x="-11575" y="-22640"/>
                    <a:pt x="4909" y="177410"/>
                    <a:pt x="127612" y="157659"/>
                  </a:cubicBezTo>
                  <a:cubicBezTo>
                    <a:pt x="117468" y="198284"/>
                    <a:pt x="246852" y="212134"/>
                    <a:pt x="331417" y="267194"/>
                  </a:cubicBezTo>
                  <a:cubicBezTo>
                    <a:pt x="397207" y="310062"/>
                    <a:pt x="430467" y="396432"/>
                    <a:pt x="372237" y="458759"/>
                  </a:cubicBezTo>
                  <a:lnTo>
                    <a:pt x="372237" y="458759"/>
                  </a:lnTo>
                  <a:close/>
                </a:path>
              </a:pathLst>
            </a:custGeom>
            <a:solidFill>
              <a:srgbClr val="FFFFFF"/>
            </a:solidFill>
            <a:ln w="4874" cap="flat">
              <a:noFill/>
              <a:prstDash val="solid"/>
              <a:miter/>
            </a:ln>
          </p:spPr>
          <p:txBody>
            <a:bodyPr rtlCol="1" anchor="ctr"/>
            <a:lstStyle/>
            <a:p>
              <a:endParaRPr lang="fa-IR"/>
            </a:p>
          </p:txBody>
        </p:sp>
        <p:sp>
          <p:nvSpPr>
            <p:cNvPr id="1565" name="Freeform: Shape 1564">
              <a:extLst>
                <a:ext uri="{FF2B5EF4-FFF2-40B4-BE49-F238E27FC236}">
                  <a16:creationId xmlns:a16="http://schemas.microsoft.com/office/drawing/2014/main" id="{E0B676B9-DA73-8DD2-76D7-5373B3F85220}"/>
                </a:ext>
              </a:extLst>
            </p:cNvPr>
            <p:cNvSpPr/>
            <p:nvPr/>
          </p:nvSpPr>
          <p:spPr>
            <a:xfrm>
              <a:off x="5915947" y="2575386"/>
              <a:ext cx="43693" cy="36190"/>
            </a:xfrm>
            <a:custGeom>
              <a:avLst/>
              <a:gdLst>
                <a:gd name="connsiteX0" fmla="*/ 23893 w 43693"/>
                <a:gd name="connsiteY0" fmla="*/ 36191 h 36190"/>
                <a:gd name="connsiteX1" fmla="*/ 43693 w 43693"/>
                <a:gd name="connsiteY1" fmla="*/ 16927 h 36190"/>
                <a:gd name="connsiteX2" fmla="*/ 23893 w 43693"/>
                <a:gd name="connsiteY2" fmla="*/ 36191 h 36190"/>
                <a:gd name="connsiteX3" fmla="*/ 23893 w 43693"/>
                <a:gd name="connsiteY3" fmla="*/ 36191 h 36190"/>
              </a:gdLst>
              <a:ahLst/>
              <a:cxnLst>
                <a:cxn ang="0">
                  <a:pos x="connsiteX0" y="connsiteY0"/>
                </a:cxn>
                <a:cxn ang="0">
                  <a:pos x="connsiteX1" y="connsiteY1"/>
                </a:cxn>
                <a:cxn ang="0">
                  <a:pos x="connsiteX2" y="connsiteY2"/>
                </a:cxn>
                <a:cxn ang="0">
                  <a:pos x="connsiteX3" y="connsiteY3"/>
                </a:cxn>
              </a:cxnLst>
              <a:rect l="l" t="t" r="r" b="b"/>
              <a:pathLst>
                <a:path w="43693" h="36190">
                  <a:moveTo>
                    <a:pt x="23893" y="36191"/>
                  </a:moveTo>
                  <a:cubicBezTo>
                    <a:pt x="30916" y="25559"/>
                    <a:pt x="32964" y="23755"/>
                    <a:pt x="43693" y="16927"/>
                  </a:cubicBezTo>
                  <a:cubicBezTo>
                    <a:pt x="9214" y="-14334"/>
                    <a:pt x="-23949" y="979"/>
                    <a:pt x="23893" y="36191"/>
                  </a:cubicBezTo>
                  <a:lnTo>
                    <a:pt x="23893" y="36191"/>
                  </a:lnTo>
                  <a:close/>
                </a:path>
              </a:pathLst>
            </a:custGeom>
            <a:solidFill>
              <a:srgbClr val="FFFFFF"/>
            </a:solidFill>
            <a:ln w="4874" cap="flat">
              <a:noFill/>
              <a:prstDash val="solid"/>
              <a:miter/>
            </a:ln>
          </p:spPr>
          <p:txBody>
            <a:bodyPr rtlCol="1" anchor="ctr"/>
            <a:lstStyle/>
            <a:p>
              <a:endParaRPr lang="fa-IR"/>
            </a:p>
          </p:txBody>
        </p:sp>
        <p:sp>
          <p:nvSpPr>
            <p:cNvPr id="1566" name="Freeform: Shape 1565">
              <a:extLst>
                <a:ext uri="{FF2B5EF4-FFF2-40B4-BE49-F238E27FC236}">
                  <a16:creationId xmlns:a16="http://schemas.microsoft.com/office/drawing/2014/main" id="{FD8AE73D-2285-D13F-16EE-941EB327CF1A}"/>
                </a:ext>
              </a:extLst>
            </p:cNvPr>
            <p:cNvSpPr/>
            <p:nvPr/>
          </p:nvSpPr>
          <p:spPr>
            <a:xfrm>
              <a:off x="5804214" y="2553102"/>
              <a:ext cx="29017" cy="35698"/>
            </a:xfrm>
            <a:custGeom>
              <a:avLst/>
              <a:gdLst>
                <a:gd name="connsiteX0" fmla="*/ 29018 w 29017"/>
                <a:gd name="connsiteY0" fmla="*/ 14436 h 35698"/>
                <a:gd name="connsiteX1" fmla="*/ 829 w 29017"/>
                <a:gd name="connsiteY1" fmla="*/ 0 h 35698"/>
                <a:gd name="connsiteX2" fmla="*/ 0 w 29017"/>
                <a:gd name="connsiteY2" fmla="*/ 16825 h 35698"/>
                <a:gd name="connsiteX3" fmla="*/ 28676 w 29017"/>
                <a:gd name="connsiteY3" fmla="*/ 35699 h 35698"/>
                <a:gd name="connsiteX4" fmla="*/ 29018 w 29017"/>
                <a:gd name="connsiteY4" fmla="*/ 14387 h 3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17" h="35698">
                  <a:moveTo>
                    <a:pt x="29018" y="14436"/>
                  </a:moveTo>
                  <a:lnTo>
                    <a:pt x="829" y="0"/>
                  </a:lnTo>
                  <a:lnTo>
                    <a:pt x="0" y="16825"/>
                  </a:lnTo>
                  <a:lnTo>
                    <a:pt x="28676" y="35699"/>
                  </a:lnTo>
                  <a:lnTo>
                    <a:pt x="29018" y="14387"/>
                  </a:lnTo>
                  <a:close/>
                </a:path>
              </a:pathLst>
            </a:custGeom>
            <a:solidFill>
              <a:srgbClr val="FFFFFF"/>
            </a:solidFill>
            <a:ln w="4874" cap="flat">
              <a:noFill/>
              <a:prstDash val="solid"/>
              <a:miter/>
            </a:ln>
          </p:spPr>
          <p:txBody>
            <a:bodyPr rtlCol="1" anchor="ctr"/>
            <a:lstStyle/>
            <a:p>
              <a:endParaRPr lang="fa-IR"/>
            </a:p>
          </p:txBody>
        </p:sp>
        <p:sp>
          <p:nvSpPr>
            <p:cNvPr id="1567" name="Freeform: Shape 1566">
              <a:extLst>
                <a:ext uri="{FF2B5EF4-FFF2-40B4-BE49-F238E27FC236}">
                  <a16:creationId xmlns:a16="http://schemas.microsoft.com/office/drawing/2014/main" id="{CBF0C3F8-25E1-5195-2FF6-E5DB6CC86245}"/>
                </a:ext>
              </a:extLst>
            </p:cNvPr>
            <p:cNvSpPr/>
            <p:nvPr/>
          </p:nvSpPr>
          <p:spPr>
            <a:xfrm>
              <a:off x="5861177" y="2525935"/>
              <a:ext cx="59204" cy="56526"/>
            </a:xfrm>
            <a:custGeom>
              <a:avLst/>
              <a:gdLst>
                <a:gd name="connsiteX0" fmla="*/ 59205 w 59204"/>
                <a:gd name="connsiteY0" fmla="*/ 35361 h 56526"/>
                <a:gd name="connsiteX1" fmla="*/ 39941 w 59204"/>
                <a:gd name="connsiteY1" fmla="*/ 56526 h 56526"/>
                <a:gd name="connsiteX2" fmla="*/ 59205 w 59204"/>
                <a:gd name="connsiteY2" fmla="*/ 35361 h 56526"/>
                <a:gd name="connsiteX3" fmla="*/ 59205 w 59204"/>
                <a:gd name="connsiteY3" fmla="*/ 35361 h 56526"/>
              </a:gdLst>
              <a:ahLst/>
              <a:cxnLst>
                <a:cxn ang="0">
                  <a:pos x="connsiteX0" y="connsiteY0"/>
                </a:cxn>
                <a:cxn ang="0">
                  <a:pos x="connsiteX1" y="connsiteY1"/>
                </a:cxn>
                <a:cxn ang="0">
                  <a:pos x="connsiteX2" y="connsiteY2"/>
                </a:cxn>
                <a:cxn ang="0">
                  <a:pos x="connsiteX3" y="connsiteY3"/>
                </a:cxn>
              </a:cxnLst>
              <a:rect l="l" t="t" r="r" b="b"/>
              <a:pathLst>
                <a:path w="59204" h="56526">
                  <a:moveTo>
                    <a:pt x="59205" y="35361"/>
                  </a:moveTo>
                  <a:cubicBezTo>
                    <a:pt x="48037" y="39213"/>
                    <a:pt x="42965" y="41164"/>
                    <a:pt x="39941" y="56526"/>
                  </a:cubicBezTo>
                  <a:cubicBezTo>
                    <a:pt x="-29262" y="27119"/>
                    <a:pt x="828" y="-41841"/>
                    <a:pt x="59205" y="35361"/>
                  </a:cubicBezTo>
                  <a:lnTo>
                    <a:pt x="59205" y="35361"/>
                  </a:lnTo>
                  <a:close/>
                </a:path>
              </a:pathLst>
            </a:custGeom>
            <a:solidFill>
              <a:srgbClr val="FFFFFF"/>
            </a:solidFill>
            <a:ln w="4874" cap="flat">
              <a:noFill/>
              <a:prstDash val="solid"/>
              <a:miter/>
            </a:ln>
          </p:spPr>
          <p:txBody>
            <a:bodyPr rtlCol="1" anchor="ctr"/>
            <a:lstStyle/>
            <a:p>
              <a:endParaRPr lang="fa-IR"/>
            </a:p>
          </p:txBody>
        </p:sp>
        <p:sp>
          <p:nvSpPr>
            <p:cNvPr id="1568" name="Freeform: Shape 1567">
              <a:extLst>
                <a:ext uri="{FF2B5EF4-FFF2-40B4-BE49-F238E27FC236}">
                  <a16:creationId xmlns:a16="http://schemas.microsoft.com/office/drawing/2014/main" id="{B8DF2717-4C13-C48E-44DA-42196A1389A6}"/>
                </a:ext>
              </a:extLst>
            </p:cNvPr>
            <p:cNvSpPr/>
            <p:nvPr/>
          </p:nvSpPr>
          <p:spPr>
            <a:xfrm>
              <a:off x="5845619" y="2567054"/>
              <a:ext cx="37210" cy="31061"/>
            </a:xfrm>
            <a:custGeom>
              <a:avLst/>
              <a:gdLst>
                <a:gd name="connsiteX0" fmla="*/ 37210 w 37210"/>
                <a:gd name="connsiteY0" fmla="*/ 21698 h 31061"/>
                <a:gd name="connsiteX1" fmla="*/ 19897 w 37210"/>
                <a:gd name="connsiteY1" fmla="*/ 31062 h 31061"/>
                <a:gd name="connsiteX2" fmla="*/ 37210 w 37210"/>
                <a:gd name="connsiteY2" fmla="*/ 21698 h 31061"/>
                <a:gd name="connsiteX3" fmla="*/ 37210 w 37210"/>
                <a:gd name="connsiteY3" fmla="*/ 21698 h 31061"/>
              </a:gdLst>
              <a:ahLst/>
              <a:cxnLst>
                <a:cxn ang="0">
                  <a:pos x="connsiteX0" y="connsiteY0"/>
                </a:cxn>
                <a:cxn ang="0">
                  <a:pos x="connsiteX1" y="connsiteY1"/>
                </a:cxn>
                <a:cxn ang="0">
                  <a:pos x="connsiteX2" y="connsiteY2"/>
                </a:cxn>
                <a:cxn ang="0">
                  <a:pos x="connsiteX3" y="connsiteY3"/>
                </a:cxn>
              </a:cxnLst>
              <a:rect l="l" t="t" r="r" b="b"/>
              <a:pathLst>
                <a:path w="37210" h="31061">
                  <a:moveTo>
                    <a:pt x="37210" y="21698"/>
                  </a:moveTo>
                  <a:cubicBezTo>
                    <a:pt x="26774" y="23161"/>
                    <a:pt x="25457" y="22235"/>
                    <a:pt x="19897" y="31062"/>
                  </a:cubicBezTo>
                  <a:cubicBezTo>
                    <a:pt x="-14582" y="2727"/>
                    <a:pt x="-1317" y="-17268"/>
                    <a:pt x="37210" y="21698"/>
                  </a:cubicBezTo>
                  <a:lnTo>
                    <a:pt x="37210" y="21698"/>
                  </a:lnTo>
                  <a:close/>
                </a:path>
              </a:pathLst>
            </a:custGeom>
            <a:solidFill>
              <a:srgbClr val="FFFFFF"/>
            </a:solidFill>
            <a:ln w="4874" cap="flat">
              <a:noFill/>
              <a:prstDash val="solid"/>
              <a:miter/>
            </a:ln>
          </p:spPr>
          <p:txBody>
            <a:bodyPr rtlCol="1" anchor="ctr"/>
            <a:lstStyle/>
            <a:p>
              <a:endParaRPr lang="fa-IR"/>
            </a:p>
          </p:txBody>
        </p:sp>
        <p:sp>
          <p:nvSpPr>
            <p:cNvPr id="1569" name="Freeform: Shape 1568">
              <a:extLst>
                <a:ext uri="{FF2B5EF4-FFF2-40B4-BE49-F238E27FC236}">
                  <a16:creationId xmlns:a16="http://schemas.microsoft.com/office/drawing/2014/main" id="{40DEDB95-DCD1-CAFB-5E13-68C41718E1AB}"/>
                </a:ext>
              </a:extLst>
            </p:cNvPr>
            <p:cNvSpPr/>
            <p:nvPr/>
          </p:nvSpPr>
          <p:spPr>
            <a:xfrm>
              <a:off x="5817820" y="2512722"/>
              <a:ext cx="31651" cy="45068"/>
            </a:xfrm>
            <a:custGeom>
              <a:avLst/>
              <a:gdLst>
                <a:gd name="connsiteX0" fmla="*/ 0 w 31651"/>
                <a:gd name="connsiteY0" fmla="*/ 0 h 45068"/>
                <a:gd name="connsiteX1" fmla="*/ 31651 w 31651"/>
                <a:gd name="connsiteY1" fmla="*/ 21410 h 45068"/>
                <a:gd name="connsiteX2" fmla="*/ 31651 w 31651"/>
                <a:gd name="connsiteY2" fmla="*/ 44965 h 45068"/>
                <a:gd name="connsiteX3" fmla="*/ 0 w 31651"/>
                <a:gd name="connsiteY3" fmla="*/ 25018 h 45068"/>
                <a:gd name="connsiteX4" fmla="*/ 0 w 31651"/>
                <a:gd name="connsiteY4" fmla="*/ 0 h 4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51" h="45068">
                  <a:moveTo>
                    <a:pt x="0" y="0"/>
                  </a:moveTo>
                  <a:cubicBezTo>
                    <a:pt x="25653" y="8583"/>
                    <a:pt x="31554" y="17362"/>
                    <a:pt x="31651" y="21410"/>
                  </a:cubicBezTo>
                  <a:lnTo>
                    <a:pt x="31651" y="44965"/>
                  </a:lnTo>
                  <a:cubicBezTo>
                    <a:pt x="21215" y="46233"/>
                    <a:pt x="11412" y="35601"/>
                    <a:pt x="0" y="25018"/>
                  </a:cubicBezTo>
                  <a:lnTo>
                    <a:pt x="0" y="0"/>
                  </a:lnTo>
                  <a:close/>
                </a:path>
              </a:pathLst>
            </a:custGeom>
            <a:solidFill>
              <a:srgbClr val="FFFFFF"/>
            </a:solidFill>
            <a:ln w="4874" cap="flat">
              <a:noFill/>
              <a:prstDash val="solid"/>
              <a:miter/>
            </a:ln>
          </p:spPr>
          <p:txBody>
            <a:bodyPr rtlCol="1" anchor="ctr"/>
            <a:lstStyle/>
            <a:p>
              <a:endParaRPr lang="fa-IR"/>
            </a:p>
          </p:txBody>
        </p:sp>
        <p:sp>
          <p:nvSpPr>
            <p:cNvPr id="1570" name="Freeform: Shape 1569">
              <a:extLst>
                <a:ext uri="{FF2B5EF4-FFF2-40B4-BE49-F238E27FC236}">
                  <a16:creationId xmlns:a16="http://schemas.microsoft.com/office/drawing/2014/main" id="{A2081960-813A-6264-229C-967026C51FCF}"/>
                </a:ext>
              </a:extLst>
            </p:cNvPr>
            <p:cNvSpPr/>
            <p:nvPr/>
          </p:nvSpPr>
          <p:spPr>
            <a:xfrm>
              <a:off x="5713796" y="2502626"/>
              <a:ext cx="128914" cy="120235"/>
            </a:xfrm>
            <a:custGeom>
              <a:avLst/>
              <a:gdLst>
                <a:gd name="connsiteX0" fmla="*/ 0 w 128914"/>
                <a:gd name="connsiteY0" fmla="*/ 0 h 120235"/>
                <a:gd name="connsiteX1" fmla="*/ 128360 w 128914"/>
                <a:gd name="connsiteY1" fmla="*/ 114217 h 120235"/>
                <a:gd name="connsiteX2" fmla="*/ 123581 w 128914"/>
                <a:gd name="connsiteY2" fmla="*/ 107048 h 120235"/>
                <a:gd name="connsiteX3" fmla="*/ 0 w 128914"/>
                <a:gd name="connsiteY3" fmla="*/ 0 h 120235"/>
                <a:gd name="connsiteX4" fmla="*/ 0 w 128914"/>
                <a:gd name="connsiteY4" fmla="*/ 0 h 120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4" h="120235">
                  <a:moveTo>
                    <a:pt x="0" y="0"/>
                  </a:moveTo>
                  <a:cubicBezTo>
                    <a:pt x="32919" y="71349"/>
                    <a:pt x="85833" y="141479"/>
                    <a:pt x="128360" y="114217"/>
                  </a:cubicBezTo>
                  <a:cubicBezTo>
                    <a:pt x="129531" y="113485"/>
                    <a:pt x="129238" y="109633"/>
                    <a:pt x="123581" y="107048"/>
                  </a:cubicBezTo>
                  <a:cubicBezTo>
                    <a:pt x="103342" y="97782"/>
                    <a:pt x="43990" y="74665"/>
                    <a:pt x="0" y="0"/>
                  </a:cubicBezTo>
                  <a:lnTo>
                    <a:pt x="0" y="0"/>
                  </a:lnTo>
                  <a:close/>
                </a:path>
              </a:pathLst>
            </a:custGeom>
            <a:solidFill>
              <a:srgbClr val="FFFFFF"/>
            </a:solidFill>
            <a:ln w="4874" cap="flat">
              <a:noFill/>
              <a:prstDash val="solid"/>
              <a:miter/>
            </a:ln>
          </p:spPr>
          <p:txBody>
            <a:bodyPr rtlCol="1" anchor="ctr"/>
            <a:lstStyle/>
            <a:p>
              <a:endParaRPr lang="fa-IR"/>
            </a:p>
          </p:txBody>
        </p:sp>
        <p:sp>
          <p:nvSpPr>
            <p:cNvPr id="1571" name="Freeform: Shape 1570">
              <a:extLst>
                <a:ext uri="{FF2B5EF4-FFF2-40B4-BE49-F238E27FC236}">
                  <a16:creationId xmlns:a16="http://schemas.microsoft.com/office/drawing/2014/main" id="{E7B8750B-1B2D-FCDD-9EE6-93CF70BFE8E7}"/>
                </a:ext>
              </a:extLst>
            </p:cNvPr>
            <p:cNvSpPr/>
            <p:nvPr/>
          </p:nvSpPr>
          <p:spPr>
            <a:xfrm>
              <a:off x="5674781" y="2406405"/>
              <a:ext cx="121434" cy="166936"/>
            </a:xfrm>
            <a:custGeom>
              <a:avLst/>
              <a:gdLst>
                <a:gd name="connsiteX0" fmla="*/ 121435 w 121434"/>
                <a:gd name="connsiteY0" fmla="*/ 142210 h 166936"/>
                <a:gd name="connsiteX1" fmla="*/ 118460 w 121434"/>
                <a:gd name="connsiteY1" fmla="*/ 166936 h 166936"/>
                <a:gd name="connsiteX2" fmla="*/ 0 w 121434"/>
                <a:gd name="connsiteY2" fmla="*/ 0 h 166936"/>
                <a:gd name="connsiteX3" fmla="*/ 121435 w 121434"/>
                <a:gd name="connsiteY3" fmla="*/ 142210 h 166936"/>
                <a:gd name="connsiteX4" fmla="*/ 121435 w 121434"/>
                <a:gd name="connsiteY4" fmla="*/ 142210 h 16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34" h="166936">
                  <a:moveTo>
                    <a:pt x="121435" y="142210"/>
                  </a:moveTo>
                  <a:lnTo>
                    <a:pt x="118460" y="166936"/>
                  </a:lnTo>
                  <a:cubicBezTo>
                    <a:pt x="61888" y="121581"/>
                    <a:pt x="23458" y="62132"/>
                    <a:pt x="0" y="0"/>
                  </a:cubicBezTo>
                  <a:cubicBezTo>
                    <a:pt x="36284" y="51646"/>
                    <a:pt x="68862" y="100367"/>
                    <a:pt x="121435" y="142210"/>
                  </a:cubicBezTo>
                  <a:lnTo>
                    <a:pt x="121435" y="142210"/>
                  </a:lnTo>
                  <a:close/>
                </a:path>
              </a:pathLst>
            </a:custGeom>
            <a:solidFill>
              <a:srgbClr val="FFFFFF"/>
            </a:solidFill>
            <a:ln w="4874" cap="flat">
              <a:noFill/>
              <a:prstDash val="solid"/>
              <a:miter/>
            </a:ln>
          </p:spPr>
          <p:txBody>
            <a:bodyPr rtlCol="1" anchor="ctr"/>
            <a:lstStyle/>
            <a:p>
              <a:endParaRPr lang="fa-IR"/>
            </a:p>
          </p:txBody>
        </p:sp>
        <p:sp>
          <p:nvSpPr>
            <p:cNvPr id="1572" name="Freeform: Shape 1571">
              <a:extLst>
                <a:ext uri="{FF2B5EF4-FFF2-40B4-BE49-F238E27FC236}">
                  <a16:creationId xmlns:a16="http://schemas.microsoft.com/office/drawing/2014/main" id="{F2310C0C-1C48-0152-8C78-588506DF7B82}"/>
                </a:ext>
              </a:extLst>
            </p:cNvPr>
            <p:cNvSpPr/>
            <p:nvPr/>
          </p:nvSpPr>
          <p:spPr>
            <a:xfrm>
              <a:off x="6077564" y="2651274"/>
              <a:ext cx="16581" cy="53401"/>
            </a:xfrm>
            <a:custGeom>
              <a:avLst/>
              <a:gdLst>
                <a:gd name="connsiteX0" fmla="*/ 2877 w 16581"/>
                <a:gd name="connsiteY0" fmla="*/ 0 h 53401"/>
                <a:gd name="connsiteX1" fmla="*/ 13704 w 16581"/>
                <a:gd name="connsiteY1" fmla="*/ 0 h 53401"/>
                <a:gd name="connsiteX2" fmla="*/ 16581 w 16581"/>
                <a:gd name="connsiteY2" fmla="*/ 2877 h 53401"/>
                <a:gd name="connsiteX3" fmla="*/ 16581 w 16581"/>
                <a:gd name="connsiteY3" fmla="*/ 50525 h 53401"/>
                <a:gd name="connsiteX4" fmla="*/ 13704 w 16581"/>
                <a:gd name="connsiteY4" fmla="*/ 53402 h 53401"/>
                <a:gd name="connsiteX5" fmla="*/ 2877 w 16581"/>
                <a:gd name="connsiteY5" fmla="*/ 53402 h 53401"/>
                <a:gd name="connsiteX6" fmla="*/ 0 w 16581"/>
                <a:gd name="connsiteY6" fmla="*/ 50525 h 53401"/>
                <a:gd name="connsiteX7" fmla="*/ 0 w 16581"/>
                <a:gd name="connsiteY7" fmla="*/ 2877 h 53401"/>
                <a:gd name="connsiteX8" fmla="*/ 2877 w 16581"/>
                <a:gd name="connsiteY8" fmla="*/ 0 h 53401"/>
                <a:gd name="connsiteX9" fmla="*/ 2877 w 16581"/>
                <a:gd name="connsiteY9" fmla="*/ 0 h 5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81" h="53401">
                  <a:moveTo>
                    <a:pt x="2877" y="0"/>
                  </a:moveTo>
                  <a:lnTo>
                    <a:pt x="13704" y="0"/>
                  </a:lnTo>
                  <a:cubicBezTo>
                    <a:pt x="15313" y="0"/>
                    <a:pt x="16581" y="1268"/>
                    <a:pt x="16581" y="2877"/>
                  </a:cubicBezTo>
                  <a:lnTo>
                    <a:pt x="16581" y="50525"/>
                  </a:lnTo>
                  <a:cubicBezTo>
                    <a:pt x="16581" y="52134"/>
                    <a:pt x="15265" y="53402"/>
                    <a:pt x="13704" y="53402"/>
                  </a:cubicBezTo>
                  <a:lnTo>
                    <a:pt x="2877" y="53402"/>
                  </a:lnTo>
                  <a:cubicBezTo>
                    <a:pt x="1268" y="53402"/>
                    <a:pt x="0" y="52085"/>
                    <a:pt x="0" y="50525"/>
                  </a:cubicBezTo>
                  <a:lnTo>
                    <a:pt x="0" y="2877"/>
                  </a:lnTo>
                  <a:cubicBezTo>
                    <a:pt x="0" y="1268"/>
                    <a:pt x="1317" y="0"/>
                    <a:pt x="2877" y="0"/>
                  </a:cubicBezTo>
                  <a:lnTo>
                    <a:pt x="2877" y="0"/>
                  </a:lnTo>
                  <a:close/>
                </a:path>
              </a:pathLst>
            </a:custGeom>
            <a:solidFill>
              <a:srgbClr val="FFFFFF"/>
            </a:solidFill>
            <a:ln w="4874" cap="flat">
              <a:noFill/>
              <a:prstDash val="solid"/>
              <a:miter/>
            </a:ln>
          </p:spPr>
          <p:txBody>
            <a:bodyPr rtlCol="1" anchor="ctr"/>
            <a:lstStyle/>
            <a:p>
              <a:endParaRPr lang="fa-IR"/>
            </a:p>
          </p:txBody>
        </p:sp>
        <p:sp>
          <p:nvSpPr>
            <p:cNvPr id="1573" name="Freeform: Shape 1572">
              <a:extLst>
                <a:ext uri="{FF2B5EF4-FFF2-40B4-BE49-F238E27FC236}">
                  <a16:creationId xmlns:a16="http://schemas.microsoft.com/office/drawing/2014/main" id="{7301ACD3-D187-F1E2-889F-85E177F02B7B}"/>
                </a:ext>
              </a:extLst>
            </p:cNvPr>
            <p:cNvSpPr/>
            <p:nvPr/>
          </p:nvSpPr>
          <p:spPr>
            <a:xfrm>
              <a:off x="6121305" y="2136236"/>
              <a:ext cx="402283" cy="458758"/>
            </a:xfrm>
            <a:custGeom>
              <a:avLst/>
              <a:gdLst>
                <a:gd name="connsiteX0" fmla="*/ 30046 w 402283"/>
                <a:gd name="connsiteY0" fmla="*/ 458759 h 458758"/>
                <a:gd name="connsiteX1" fmla="*/ 51358 w 402283"/>
                <a:gd name="connsiteY1" fmla="*/ 445884 h 458758"/>
                <a:gd name="connsiteX2" fmla="*/ 194934 w 402283"/>
                <a:gd name="connsiteY2" fmla="*/ 270023 h 458758"/>
                <a:gd name="connsiteX3" fmla="*/ 338754 w 402283"/>
                <a:gd name="connsiteY3" fmla="*/ 38760 h 458758"/>
                <a:gd name="connsiteX4" fmla="*/ 274672 w 402283"/>
                <a:gd name="connsiteY4" fmla="*/ 157659 h 458758"/>
                <a:gd name="connsiteX5" fmla="*/ 70866 w 402283"/>
                <a:gd name="connsiteY5" fmla="*/ 267194 h 458758"/>
                <a:gd name="connsiteX6" fmla="*/ 30046 w 402283"/>
                <a:gd name="connsiteY6" fmla="*/ 458759 h 458758"/>
                <a:gd name="connsiteX7" fmla="*/ 30046 w 402283"/>
                <a:gd name="connsiteY7" fmla="*/ 458759 h 45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283" h="458758">
                  <a:moveTo>
                    <a:pt x="30046" y="458759"/>
                  </a:moveTo>
                  <a:lnTo>
                    <a:pt x="51358" y="445884"/>
                  </a:lnTo>
                  <a:cubicBezTo>
                    <a:pt x="-28330" y="356685"/>
                    <a:pt x="133485" y="247833"/>
                    <a:pt x="194934" y="270023"/>
                  </a:cubicBezTo>
                  <a:cubicBezTo>
                    <a:pt x="545389" y="104696"/>
                    <a:pt x="347533" y="-82479"/>
                    <a:pt x="338754" y="38760"/>
                  </a:cubicBezTo>
                  <a:cubicBezTo>
                    <a:pt x="413859" y="-22640"/>
                    <a:pt x="397423" y="177410"/>
                    <a:pt x="274672" y="157659"/>
                  </a:cubicBezTo>
                  <a:cubicBezTo>
                    <a:pt x="284816" y="198284"/>
                    <a:pt x="155432" y="212134"/>
                    <a:pt x="70866" y="267194"/>
                  </a:cubicBezTo>
                  <a:cubicBezTo>
                    <a:pt x="5077" y="310062"/>
                    <a:pt x="-28135" y="396432"/>
                    <a:pt x="30046" y="458759"/>
                  </a:cubicBezTo>
                  <a:lnTo>
                    <a:pt x="30046" y="458759"/>
                  </a:lnTo>
                  <a:close/>
                </a:path>
              </a:pathLst>
            </a:custGeom>
            <a:solidFill>
              <a:srgbClr val="FFFFFF"/>
            </a:solidFill>
            <a:ln w="4874" cap="flat">
              <a:noFill/>
              <a:prstDash val="solid"/>
              <a:miter/>
            </a:ln>
          </p:spPr>
          <p:txBody>
            <a:bodyPr rtlCol="1" anchor="ctr"/>
            <a:lstStyle/>
            <a:p>
              <a:endParaRPr lang="fa-IR"/>
            </a:p>
          </p:txBody>
        </p:sp>
        <p:sp>
          <p:nvSpPr>
            <p:cNvPr id="1574" name="Freeform: Shape 1573">
              <a:extLst>
                <a:ext uri="{FF2B5EF4-FFF2-40B4-BE49-F238E27FC236}">
                  <a16:creationId xmlns:a16="http://schemas.microsoft.com/office/drawing/2014/main" id="{DBD38925-5787-46E1-7DD3-743C1F1182E1}"/>
                </a:ext>
              </a:extLst>
            </p:cNvPr>
            <p:cNvSpPr/>
            <p:nvPr/>
          </p:nvSpPr>
          <p:spPr>
            <a:xfrm>
              <a:off x="6238258" y="2575386"/>
              <a:ext cx="43706" cy="36190"/>
            </a:xfrm>
            <a:custGeom>
              <a:avLst/>
              <a:gdLst>
                <a:gd name="connsiteX0" fmla="*/ 19849 w 43706"/>
                <a:gd name="connsiteY0" fmla="*/ 36191 h 36190"/>
                <a:gd name="connsiteX1" fmla="*/ 0 w 43706"/>
                <a:gd name="connsiteY1" fmla="*/ 16927 h 36190"/>
                <a:gd name="connsiteX2" fmla="*/ 19849 w 43706"/>
                <a:gd name="connsiteY2" fmla="*/ 36191 h 36190"/>
                <a:gd name="connsiteX3" fmla="*/ 19849 w 43706"/>
                <a:gd name="connsiteY3" fmla="*/ 36191 h 36190"/>
              </a:gdLst>
              <a:ahLst/>
              <a:cxnLst>
                <a:cxn ang="0">
                  <a:pos x="connsiteX0" y="connsiteY0"/>
                </a:cxn>
                <a:cxn ang="0">
                  <a:pos x="connsiteX1" y="connsiteY1"/>
                </a:cxn>
                <a:cxn ang="0">
                  <a:pos x="connsiteX2" y="connsiteY2"/>
                </a:cxn>
                <a:cxn ang="0">
                  <a:pos x="connsiteX3" y="connsiteY3"/>
                </a:cxn>
              </a:cxnLst>
              <a:rect l="l" t="t" r="r" b="b"/>
              <a:pathLst>
                <a:path w="43706" h="36190">
                  <a:moveTo>
                    <a:pt x="19849" y="36191"/>
                  </a:moveTo>
                  <a:cubicBezTo>
                    <a:pt x="12777" y="25559"/>
                    <a:pt x="10778" y="23755"/>
                    <a:pt x="0" y="16927"/>
                  </a:cubicBezTo>
                  <a:cubicBezTo>
                    <a:pt x="34480" y="-14334"/>
                    <a:pt x="67643" y="979"/>
                    <a:pt x="19849" y="36191"/>
                  </a:cubicBezTo>
                  <a:lnTo>
                    <a:pt x="19849" y="36191"/>
                  </a:lnTo>
                  <a:close/>
                </a:path>
              </a:pathLst>
            </a:custGeom>
            <a:solidFill>
              <a:srgbClr val="FFFFFF"/>
            </a:solidFill>
            <a:ln w="4874" cap="flat">
              <a:noFill/>
              <a:prstDash val="solid"/>
              <a:miter/>
            </a:ln>
          </p:spPr>
          <p:txBody>
            <a:bodyPr rtlCol="1" anchor="ctr"/>
            <a:lstStyle/>
            <a:p>
              <a:endParaRPr lang="fa-IR"/>
            </a:p>
          </p:txBody>
        </p:sp>
        <p:sp>
          <p:nvSpPr>
            <p:cNvPr id="1575" name="Freeform: Shape 1574">
              <a:extLst>
                <a:ext uri="{FF2B5EF4-FFF2-40B4-BE49-F238E27FC236}">
                  <a16:creationId xmlns:a16="http://schemas.microsoft.com/office/drawing/2014/main" id="{C578E9A8-28B6-79E7-8A1D-E149F9B49546}"/>
                </a:ext>
              </a:extLst>
            </p:cNvPr>
            <p:cNvSpPr/>
            <p:nvPr/>
          </p:nvSpPr>
          <p:spPr>
            <a:xfrm>
              <a:off x="6364716" y="2553102"/>
              <a:ext cx="29017" cy="35698"/>
            </a:xfrm>
            <a:custGeom>
              <a:avLst/>
              <a:gdLst>
                <a:gd name="connsiteX0" fmla="*/ 0 w 29017"/>
                <a:gd name="connsiteY0" fmla="*/ 14436 h 35698"/>
                <a:gd name="connsiteX1" fmla="*/ 28188 w 29017"/>
                <a:gd name="connsiteY1" fmla="*/ 0 h 35698"/>
                <a:gd name="connsiteX2" fmla="*/ 29018 w 29017"/>
                <a:gd name="connsiteY2" fmla="*/ 16825 h 35698"/>
                <a:gd name="connsiteX3" fmla="*/ 341 w 29017"/>
                <a:gd name="connsiteY3" fmla="*/ 35699 h 35698"/>
                <a:gd name="connsiteX4" fmla="*/ 0 w 29017"/>
                <a:gd name="connsiteY4" fmla="*/ 14387 h 3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17" h="35698">
                  <a:moveTo>
                    <a:pt x="0" y="14436"/>
                  </a:moveTo>
                  <a:lnTo>
                    <a:pt x="28188" y="0"/>
                  </a:lnTo>
                  <a:lnTo>
                    <a:pt x="29018" y="16825"/>
                  </a:lnTo>
                  <a:lnTo>
                    <a:pt x="341" y="35699"/>
                  </a:lnTo>
                  <a:lnTo>
                    <a:pt x="0" y="14387"/>
                  </a:lnTo>
                  <a:close/>
                </a:path>
              </a:pathLst>
            </a:custGeom>
            <a:solidFill>
              <a:srgbClr val="FFFFFF"/>
            </a:solidFill>
            <a:ln w="4874" cap="flat">
              <a:noFill/>
              <a:prstDash val="solid"/>
              <a:miter/>
            </a:ln>
          </p:spPr>
          <p:txBody>
            <a:bodyPr rtlCol="1" anchor="ctr"/>
            <a:lstStyle/>
            <a:p>
              <a:endParaRPr lang="fa-IR"/>
            </a:p>
          </p:txBody>
        </p:sp>
        <p:sp>
          <p:nvSpPr>
            <p:cNvPr id="1576" name="Freeform: Shape 1575">
              <a:extLst>
                <a:ext uri="{FF2B5EF4-FFF2-40B4-BE49-F238E27FC236}">
                  <a16:creationId xmlns:a16="http://schemas.microsoft.com/office/drawing/2014/main" id="{CB8D475F-E175-EEB9-7216-C8F17B6F15B8}"/>
                </a:ext>
              </a:extLst>
            </p:cNvPr>
            <p:cNvSpPr/>
            <p:nvPr/>
          </p:nvSpPr>
          <p:spPr>
            <a:xfrm>
              <a:off x="6315118" y="2567054"/>
              <a:ext cx="37210" cy="31061"/>
            </a:xfrm>
            <a:custGeom>
              <a:avLst/>
              <a:gdLst>
                <a:gd name="connsiteX0" fmla="*/ 0 w 37210"/>
                <a:gd name="connsiteY0" fmla="*/ 21698 h 31061"/>
                <a:gd name="connsiteX1" fmla="*/ 17313 w 37210"/>
                <a:gd name="connsiteY1" fmla="*/ 31062 h 31061"/>
                <a:gd name="connsiteX2" fmla="*/ 0 w 37210"/>
                <a:gd name="connsiteY2" fmla="*/ 21698 h 31061"/>
                <a:gd name="connsiteX3" fmla="*/ 0 w 37210"/>
                <a:gd name="connsiteY3" fmla="*/ 21698 h 31061"/>
              </a:gdLst>
              <a:ahLst/>
              <a:cxnLst>
                <a:cxn ang="0">
                  <a:pos x="connsiteX0" y="connsiteY0"/>
                </a:cxn>
                <a:cxn ang="0">
                  <a:pos x="connsiteX1" y="connsiteY1"/>
                </a:cxn>
                <a:cxn ang="0">
                  <a:pos x="connsiteX2" y="connsiteY2"/>
                </a:cxn>
                <a:cxn ang="0">
                  <a:pos x="connsiteX3" y="connsiteY3"/>
                </a:cxn>
              </a:cxnLst>
              <a:rect l="l" t="t" r="r" b="b"/>
              <a:pathLst>
                <a:path w="37210" h="31061">
                  <a:moveTo>
                    <a:pt x="0" y="21698"/>
                  </a:moveTo>
                  <a:cubicBezTo>
                    <a:pt x="10437" y="23161"/>
                    <a:pt x="11753" y="22235"/>
                    <a:pt x="17313" y="31062"/>
                  </a:cubicBezTo>
                  <a:cubicBezTo>
                    <a:pt x="51793" y="2727"/>
                    <a:pt x="38528" y="-17268"/>
                    <a:pt x="0" y="21698"/>
                  </a:cubicBezTo>
                  <a:lnTo>
                    <a:pt x="0" y="21698"/>
                  </a:lnTo>
                  <a:close/>
                </a:path>
              </a:pathLst>
            </a:custGeom>
            <a:solidFill>
              <a:srgbClr val="FFFFFF"/>
            </a:solidFill>
            <a:ln w="4874" cap="flat">
              <a:noFill/>
              <a:prstDash val="solid"/>
              <a:miter/>
            </a:ln>
          </p:spPr>
          <p:txBody>
            <a:bodyPr rtlCol="1" anchor="ctr"/>
            <a:lstStyle/>
            <a:p>
              <a:endParaRPr lang="fa-IR"/>
            </a:p>
          </p:txBody>
        </p:sp>
        <p:sp>
          <p:nvSpPr>
            <p:cNvPr id="1577" name="Freeform: Shape 1576">
              <a:extLst>
                <a:ext uri="{FF2B5EF4-FFF2-40B4-BE49-F238E27FC236}">
                  <a16:creationId xmlns:a16="http://schemas.microsoft.com/office/drawing/2014/main" id="{57A787ED-0A26-1333-B654-BB671D5F6C01}"/>
                </a:ext>
              </a:extLst>
            </p:cNvPr>
            <p:cNvSpPr/>
            <p:nvPr/>
          </p:nvSpPr>
          <p:spPr>
            <a:xfrm>
              <a:off x="6355238" y="2502626"/>
              <a:ext cx="128914" cy="120235"/>
            </a:xfrm>
            <a:custGeom>
              <a:avLst/>
              <a:gdLst>
                <a:gd name="connsiteX0" fmla="*/ 128914 w 128914"/>
                <a:gd name="connsiteY0" fmla="*/ 0 h 120235"/>
                <a:gd name="connsiteX1" fmla="*/ 554 w 128914"/>
                <a:gd name="connsiteY1" fmla="*/ 114217 h 120235"/>
                <a:gd name="connsiteX2" fmla="*/ 5333 w 128914"/>
                <a:gd name="connsiteY2" fmla="*/ 107048 h 120235"/>
                <a:gd name="connsiteX3" fmla="*/ 128914 w 128914"/>
                <a:gd name="connsiteY3" fmla="*/ 0 h 120235"/>
                <a:gd name="connsiteX4" fmla="*/ 128914 w 128914"/>
                <a:gd name="connsiteY4" fmla="*/ 0 h 120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4" h="120235">
                  <a:moveTo>
                    <a:pt x="128914" y="0"/>
                  </a:moveTo>
                  <a:cubicBezTo>
                    <a:pt x="95995" y="71349"/>
                    <a:pt x="43081" y="141479"/>
                    <a:pt x="554" y="114217"/>
                  </a:cubicBezTo>
                  <a:cubicBezTo>
                    <a:pt x="-616" y="113485"/>
                    <a:pt x="-324" y="109633"/>
                    <a:pt x="5333" y="107048"/>
                  </a:cubicBezTo>
                  <a:cubicBezTo>
                    <a:pt x="25573" y="97782"/>
                    <a:pt x="84924" y="74665"/>
                    <a:pt x="128914" y="0"/>
                  </a:cubicBezTo>
                  <a:lnTo>
                    <a:pt x="128914" y="0"/>
                  </a:lnTo>
                  <a:close/>
                </a:path>
              </a:pathLst>
            </a:custGeom>
            <a:solidFill>
              <a:srgbClr val="FFFFFF"/>
            </a:solidFill>
            <a:ln w="4874" cap="flat">
              <a:noFill/>
              <a:prstDash val="solid"/>
              <a:miter/>
            </a:ln>
          </p:spPr>
          <p:txBody>
            <a:bodyPr rtlCol="1" anchor="ctr"/>
            <a:lstStyle/>
            <a:p>
              <a:endParaRPr lang="fa-IR"/>
            </a:p>
          </p:txBody>
        </p:sp>
        <p:sp>
          <p:nvSpPr>
            <p:cNvPr id="1578" name="Freeform: Shape 1577">
              <a:extLst>
                <a:ext uri="{FF2B5EF4-FFF2-40B4-BE49-F238E27FC236}">
                  <a16:creationId xmlns:a16="http://schemas.microsoft.com/office/drawing/2014/main" id="{1DA205AB-C68A-22DB-7CE6-D2EE74531764}"/>
                </a:ext>
              </a:extLst>
            </p:cNvPr>
            <p:cNvSpPr/>
            <p:nvPr/>
          </p:nvSpPr>
          <p:spPr>
            <a:xfrm>
              <a:off x="6401683" y="2406405"/>
              <a:ext cx="121483" cy="166936"/>
            </a:xfrm>
            <a:custGeom>
              <a:avLst/>
              <a:gdLst>
                <a:gd name="connsiteX0" fmla="*/ 49 w 121483"/>
                <a:gd name="connsiteY0" fmla="*/ 142210 h 166936"/>
                <a:gd name="connsiteX1" fmla="*/ 3024 w 121483"/>
                <a:gd name="connsiteY1" fmla="*/ 166936 h 166936"/>
                <a:gd name="connsiteX2" fmla="*/ 121484 w 121483"/>
                <a:gd name="connsiteY2" fmla="*/ 0 h 166936"/>
                <a:gd name="connsiteX3" fmla="*/ 0 w 121483"/>
                <a:gd name="connsiteY3" fmla="*/ 142210 h 166936"/>
                <a:gd name="connsiteX4" fmla="*/ 0 w 121483"/>
                <a:gd name="connsiteY4" fmla="*/ 142210 h 16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83" h="166936">
                  <a:moveTo>
                    <a:pt x="49" y="142210"/>
                  </a:moveTo>
                  <a:lnTo>
                    <a:pt x="3024" y="166936"/>
                  </a:lnTo>
                  <a:cubicBezTo>
                    <a:pt x="59596" y="121581"/>
                    <a:pt x="97977" y="62132"/>
                    <a:pt x="121484" y="0"/>
                  </a:cubicBezTo>
                  <a:cubicBezTo>
                    <a:pt x="85199" y="51646"/>
                    <a:pt x="52622" y="100367"/>
                    <a:pt x="0" y="142210"/>
                  </a:cubicBezTo>
                  <a:lnTo>
                    <a:pt x="0" y="142210"/>
                  </a:lnTo>
                  <a:close/>
                </a:path>
              </a:pathLst>
            </a:custGeom>
            <a:solidFill>
              <a:srgbClr val="FFFFFF"/>
            </a:solidFill>
            <a:ln w="4874" cap="flat">
              <a:noFill/>
              <a:prstDash val="solid"/>
              <a:miter/>
            </a:ln>
          </p:spPr>
          <p:txBody>
            <a:bodyPr rtlCol="1" anchor="ctr"/>
            <a:lstStyle/>
            <a:p>
              <a:endParaRPr lang="fa-IR"/>
            </a:p>
          </p:txBody>
        </p:sp>
        <p:sp>
          <p:nvSpPr>
            <p:cNvPr id="1579" name="Freeform: Shape 1578">
              <a:extLst>
                <a:ext uri="{FF2B5EF4-FFF2-40B4-BE49-F238E27FC236}">
                  <a16:creationId xmlns:a16="http://schemas.microsoft.com/office/drawing/2014/main" id="{8329F34E-4BC2-2451-1221-25508225C5B2}"/>
                </a:ext>
              </a:extLst>
            </p:cNvPr>
            <p:cNvSpPr/>
            <p:nvPr/>
          </p:nvSpPr>
          <p:spPr>
            <a:xfrm>
              <a:off x="6103753" y="2651274"/>
              <a:ext cx="16630" cy="53401"/>
            </a:xfrm>
            <a:custGeom>
              <a:avLst/>
              <a:gdLst>
                <a:gd name="connsiteX0" fmla="*/ 2877 w 16630"/>
                <a:gd name="connsiteY0" fmla="*/ 0 h 53401"/>
                <a:gd name="connsiteX1" fmla="*/ 13753 w 16630"/>
                <a:gd name="connsiteY1" fmla="*/ 0 h 53401"/>
                <a:gd name="connsiteX2" fmla="*/ 16630 w 16630"/>
                <a:gd name="connsiteY2" fmla="*/ 2877 h 53401"/>
                <a:gd name="connsiteX3" fmla="*/ 16630 w 16630"/>
                <a:gd name="connsiteY3" fmla="*/ 50525 h 53401"/>
                <a:gd name="connsiteX4" fmla="*/ 13753 w 16630"/>
                <a:gd name="connsiteY4" fmla="*/ 53402 h 53401"/>
                <a:gd name="connsiteX5" fmla="*/ 2877 w 16630"/>
                <a:gd name="connsiteY5" fmla="*/ 53402 h 53401"/>
                <a:gd name="connsiteX6" fmla="*/ 0 w 16630"/>
                <a:gd name="connsiteY6" fmla="*/ 50525 h 53401"/>
                <a:gd name="connsiteX7" fmla="*/ 0 w 16630"/>
                <a:gd name="connsiteY7" fmla="*/ 2877 h 53401"/>
                <a:gd name="connsiteX8" fmla="*/ 2877 w 16630"/>
                <a:gd name="connsiteY8" fmla="*/ 0 h 53401"/>
                <a:gd name="connsiteX9" fmla="*/ 2877 w 16630"/>
                <a:gd name="connsiteY9" fmla="*/ 0 h 5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30" h="53401">
                  <a:moveTo>
                    <a:pt x="2877" y="0"/>
                  </a:moveTo>
                  <a:lnTo>
                    <a:pt x="13753" y="0"/>
                  </a:lnTo>
                  <a:cubicBezTo>
                    <a:pt x="15362" y="0"/>
                    <a:pt x="16630" y="1268"/>
                    <a:pt x="16630" y="2877"/>
                  </a:cubicBezTo>
                  <a:lnTo>
                    <a:pt x="16630" y="50525"/>
                  </a:lnTo>
                  <a:cubicBezTo>
                    <a:pt x="16630" y="52134"/>
                    <a:pt x="15313" y="53402"/>
                    <a:pt x="13753" y="53402"/>
                  </a:cubicBezTo>
                  <a:lnTo>
                    <a:pt x="2877" y="53402"/>
                  </a:lnTo>
                  <a:cubicBezTo>
                    <a:pt x="1268" y="53402"/>
                    <a:pt x="0" y="52085"/>
                    <a:pt x="0" y="50525"/>
                  </a:cubicBezTo>
                  <a:lnTo>
                    <a:pt x="0" y="2877"/>
                  </a:lnTo>
                  <a:cubicBezTo>
                    <a:pt x="0" y="1268"/>
                    <a:pt x="1317" y="0"/>
                    <a:pt x="2877" y="0"/>
                  </a:cubicBezTo>
                  <a:lnTo>
                    <a:pt x="2877" y="0"/>
                  </a:lnTo>
                  <a:close/>
                </a:path>
              </a:pathLst>
            </a:custGeom>
            <a:solidFill>
              <a:srgbClr val="FFFFFF"/>
            </a:solidFill>
            <a:ln w="4874" cap="flat">
              <a:noFill/>
              <a:prstDash val="solid"/>
              <a:miter/>
            </a:ln>
          </p:spPr>
          <p:txBody>
            <a:bodyPr rtlCol="1" anchor="ctr"/>
            <a:lstStyle/>
            <a:p>
              <a:endParaRPr lang="fa-IR"/>
            </a:p>
          </p:txBody>
        </p:sp>
        <p:sp>
          <p:nvSpPr>
            <p:cNvPr id="1580" name="Freeform: Shape 1579">
              <a:extLst>
                <a:ext uri="{FF2B5EF4-FFF2-40B4-BE49-F238E27FC236}">
                  <a16:creationId xmlns:a16="http://schemas.microsoft.com/office/drawing/2014/main" id="{28AED150-BB78-2E27-9B85-D0DA8F1D2BDE}"/>
                </a:ext>
              </a:extLst>
            </p:cNvPr>
            <p:cNvSpPr/>
            <p:nvPr/>
          </p:nvSpPr>
          <p:spPr>
            <a:xfrm>
              <a:off x="5849283" y="2593593"/>
              <a:ext cx="499381" cy="114546"/>
            </a:xfrm>
            <a:custGeom>
              <a:avLst/>
              <a:gdLst>
                <a:gd name="connsiteX0" fmla="*/ 409019 w 499381"/>
                <a:gd name="connsiteY0" fmla="*/ 33492 h 114546"/>
                <a:gd name="connsiteX1" fmla="*/ 395949 w 499381"/>
                <a:gd name="connsiteY1" fmla="*/ 35833 h 114546"/>
                <a:gd name="connsiteX2" fmla="*/ 249788 w 499381"/>
                <a:gd name="connsiteY2" fmla="*/ 21641 h 114546"/>
                <a:gd name="connsiteX3" fmla="*/ 249788 w 499381"/>
                <a:gd name="connsiteY3" fmla="*/ 21641 h 114546"/>
                <a:gd name="connsiteX4" fmla="*/ 249691 w 499381"/>
                <a:gd name="connsiteY4" fmla="*/ 21641 h 114546"/>
                <a:gd name="connsiteX5" fmla="*/ 249593 w 499381"/>
                <a:gd name="connsiteY5" fmla="*/ 21641 h 114546"/>
                <a:gd name="connsiteX6" fmla="*/ 249593 w 499381"/>
                <a:gd name="connsiteY6" fmla="*/ 21641 h 114546"/>
                <a:gd name="connsiteX7" fmla="*/ 103432 w 499381"/>
                <a:gd name="connsiteY7" fmla="*/ 35882 h 114546"/>
                <a:gd name="connsiteX8" fmla="*/ 90362 w 499381"/>
                <a:gd name="connsiteY8" fmla="*/ 33541 h 114546"/>
                <a:gd name="connsiteX9" fmla="*/ 18135 w 499381"/>
                <a:gd name="connsiteY9" fmla="*/ 61827 h 114546"/>
                <a:gd name="connsiteX10" fmla="*/ 21452 w 499381"/>
                <a:gd name="connsiteY10" fmla="*/ 34663 h 114546"/>
                <a:gd name="connsiteX11" fmla="*/ 104652 w 499381"/>
                <a:gd name="connsiteY11" fmla="*/ 93478 h 114546"/>
                <a:gd name="connsiteX12" fmla="*/ 157468 w 499381"/>
                <a:gd name="connsiteY12" fmla="*/ 50561 h 114546"/>
                <a:gd name="connsiteX13" fmla="*/ 126793 w 499381"/>
                <a:gd name="connsiteY13" fmla="*/ 45831 h 114546"/>
                <a:gd name="connsiteX14" fmla="*/ 200190 w 499381"/>
                <a:gd name="connsiteY14" fmla="*/ 114546 h 114546"/>
                <a:gd name="connsiteX15" fmla="*/ 219990 w 499381"/>
                <a:gd name="connsiteY15" fmla="*/ 110303 h 114546"/>
                <a:gd name="connsiteX16" fmla="*/ 221405 w 499381"/>
                <a:gd name="connsiteY16" fmla="*/ 64607 h 114546"/>
                <a:gd name="connsiteX17" fmla="*/ 249593 w 499381"/>
                <a:gd name="connsiteY17" fmla="*/ 45246 h 114546"/>
                <a:gd name="connsiteX18" fmla="*/ 249593 w 499381"/>
                <a:gd name="connsiteY18" fmla="*/ 45246 h 114546"/>
                <a:gd name="connsiteX19" fmla="*/ 249691 w 499381"/>
                <a:gd name="connsiteY19" fmla="*/ 45246 h 114546"/>
                <a:gd name="connsiteX20" fmla="*/ 249788 w 499381"/>
                <a:gd name="connsiteY20" fmla="*/ 45246 h 114546"/>
                <a:gd name="connsiteX21" fmla="*/ 249788 w 499381"/>
                <a:gd name="connsiteY21" fmla="*/ 45246 h 114546"/>
                <a:gd name="connsiteX22" fmla="*/ 277977 w 499381"/>
                <a:gd name="connsiteY22" fmla="*/ 64607 h 114546"/>
                <a:gd name="connsiteX23" fmla="*/ 279391 w 499381"/>
                <a:gd name="connsiteY23" fmla="*/ 110303 h 114546"/>
                <a:gd name="connsiteX24" fmla="*/ 299191 w 499381"/>
                <a:gd name="connsiteY24" fmla="*/ 114546 h 114546"/>
                <a:gd name="connsiteX25" fmla="*/ 372589 w 499381"/>
                <a:gd name="connsiteY25" fmla="*/ 45831 h 114546"/>
                <a:gd name="connsiteX26" fmla="*/ 341913 w 499381"/>
                <a:gd name="connsiteY26" fmla="*/ 50561 h 114546"/>
                <a:gd name="connsiteX27" fmla="*/ 394730 w 499381"/>
                <a:gd name="connsiteY27" fmla="*/ 93478 h 114546"/>
                <a:gd name="connsiteX28" fmla="*/ 477930 w 499381"/>
                <a:gd name="connsiteY28" fmla="*/ 34663 h 114546"/>
                <a:gd name="connsiteX29" fmla="*/ 481246 w 499381"/>
                <a:gd name="connsiteY29" fmla="*/ 61827 h 114546"/>
                <a:gd name="connsiteX30" fmla="*/ 409019 w 499381"/>
                <a:gd name="connsiteY30" fmla="*/ 33541 h 11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9381" h="114546">
                  <a:moveTo>
                    <a:pt x="409019" y="33492"/>
                  </a:moveTo>
                  <a:cubicBezTo>
                    <a:pt x="405264" y="37296"/>
                    <a:pt x="399460" y="36857"/>
                    <a:pt x="395949" y="35833"/>
                  </a:cubicBezTo>
                  <a:cubicBezTo>
                    <a:pt x="380148" y="-41807"/>
                    <a:pt x="298265" y="32566"/>
                    <a:pt x="249788" y="21641"/>
                  </a:cubicBezTo>
                  <a:lnTo>
                    <a:pt x="249788" y="21641"/>
                  </a:lnTo>
                  <a:cubicBezTo>
                    <a:pt x="249788" y="21641"/>
                    <a:pt x="249739" y="21641"/>
                    <a:pt x="249691" y="21641"/>
                  </a:cubicBezTo>
                  <a:cubicBezTo>
                    <a:pt x="249691" y="21641"/>
                    <a:pt x="249642" y="21641"/>
                    <a:pt x="249593" y="21641"/>
                  </a:cubicBezTo>
                  <a:lnTo>
                    <a:pt x="249593" y="21641"/>
                  </a:lnTo>
                  <a:cubicBezTo>
                    <a:pt x="201117" y="32663"/>
                    <a:pt x="119282" y="-41758"/>
                    <a:pt x="103432" y="35882"/>
                  </a:cubicBezTo>
                  <a:cubicBezTo>
                    <a:pt x="99921" y="36906"/>
                    <a:pt x="94166" y="37345"/>
                    <a:pt x="90362" y="33541"/>
                  </a:cubicBezTo>
                  <a:cubicBezTo>
                    <a:pt x="26670" y="-30688"/>
                    <a:pt x="-30292" y="29152"/>
                    <a:pt x="18135" y="61827"/>
                  </a:cubicBezTo>
                  <a:cubicBezTo>
                    <a:pt x="19940" y="49879"/>
                    <a:pt x="17696" y="39491"/>
                    <a:pt x="21452" y="34663"/>
                  </a:cubicBezTo>
                  <a:cubicBezTo>
                    <a:pt x="47689" y="1207"/>
                    <a:pt x="75927" y="82164"/>
                    <a:pt x="104652" y="93478"/>
                  </a:cubicBezTo>
                  <a:cubicBezTo>
                    <a:pt x="127817" y="102598"/>
                    <a:pt x="167856" y="97087"/>
                    <a:pt x="157468" y="50561"/>
                  </a:cubicBezTo>
                  <a:cubicBezTo>
                    <a:pt x="129865" y="64802"/>
                    <a:pt x="127524" y="50025"/>
                    <a:pt x="126793" y="45831"/>
                  </a:cubicBezTo>
                  <a:cubicBezTo>
                    <a:pt x="122404" y="20471"/>
                    <a:pt x="208188" y="-6450"/>
                    <a:pt x="200190" y="114546"/>
                  </a:cubicBezTo>
                  <a:lnTo>
                    <a:pt x="219990" y="110303"/>
                  </a:lnTo>
                  <a:lnTo>
                    <a:pt x="221405" y="64607"/>
                  </a:lnTo>
                  <a:cubicBezTo>
                    <a:pt x="221795" y="52415"/>
                    <a:pt x="228427" y="44124"/>
                    <a:pt x="249593" y="45246"/>
                  </a:cubicBezTo>
                  <a:lnTo>
                    <a:pt x="249593" y="45246"/>
                  </a:lnTo>
                  <a:cubicBezTo>
                    <a:pt x="249593" y="45246"/>
                    <a:pt x="249642" y="45246"/>
                    <a:pt x="249691" y="45246"/>
                  </a:cubicBezTo>
                  <a:cubicBezTo>
                    <a:pt x="249691" y="45246"/>
                    <a:pt x="249739" y="45246"/>
                    <a:pt x="249788" y="45246"/>
                  </a:cubicBezTo>
                  <a:lnTo>
                    <a:pt x="249788" y="45246"/>
                  </a:lnTo>
                  <a:cubicBezTo>
                    <a:pt x="270954" y="44173"/>
                    <a:pt x="277587" y="52463"/>
                    <a:pt x="277977" y="64607"/>
                  </a:cubicBezTo>
                  <a:lnTo>
                    <a:pt x="279391" y="110303"/>
                  </a:lnTo>
                  <a:lnTo>
                    <a:pt x="299191" y="114546"/>
                  </a:lnTo>
                  <a:cubicBezTo>
                    <a:pt x="291193" y="-6450"/>
                    <a:pt x="376978" y="20520"/>
                    <a:pt x="372589" y="45831"/>
                  </a:cubicBezTo>
                  <a:cubicBezTo>
                    <a:pt x="371857" y="49976"/>
                    <a:pt x="369516" y="64802"/>
                    <a:pt x="341913" y="50561"/>
                  </a:cubicBezTo>
                  <a:cubicBezTo>
                    <a:pt x="331525" y="97087"/>
                    <a:pt x="371565" y="102598"/>
                    <a:pt x="394730" y="93478"/>
                  </a:cubicBezTo>
                  <a:cubicBezTo>
                    <a:pt x="423455" y="82164"/>
                    <a:pt x="451692" y="1256"/>
                    <a:pt x="477930" y="34663"/>
                  </a:cubicBezTo>
                  <a:cubicBezTo>
                    <a:pt x="481685" y="39491"/>
                    <a:pt x="479442" y="49927"/>
                    <a:pt x="481246" y="61827"/>
                  </a:cubicBezTo>
                  <a:cubicBezTo>
                    <a:pt x="529674" y="29152"/>
                    <a:pt x="472711" y="-30639"/>
                    <a:pt x="409019" y="33541"/>
                  </a:cubicBezTo>
                  <a:close/>
                </a:path>
              </a:pathLst>
            </a:custGeom>
            <a:solidFill>
              <a:srgbClr val="FFFFFF"/>
            </a:solidFill>
            <a:ln w="4874" cap="flat">
              <a:noFill/>
              <a:prstDash val="solid"/>
              <a:miter/>
            </a:ln>
          </p:spPr>
          <p:txBody>
            <a:bodyPr rtlCol="1" anchor="ctr"/>
            <a:lstStyle/>
            <a:p>
              <a:endParaRPr lang="fa-IR"/>
            </a:p>
          </p:txBody>
        </p:sp>
        <p:sp>
          <p:nvSpPr>
            <p:cNvPr id="1581" name="Freeform: Shape 1580">
              <a:extLst>
                <a:ext uri="{FF2B5EF4-FFF2-40B4-BE49-F238E27FC236}">
                  <a16:creationId xmlns:a16="http://schemas.microsoft.com/office/drawing/2014/main" id="{FB4CD295-6C48-3FDF-BE2F-4ADF1E48C35F}"/>
                </a:ext>
              </a:extLst>
            </p:cNvPr>
            <p:cNvSpPr/>
            <p:nvPr/>
          </p:nvSpPr>
          <p:spPr>
            <a:xfrm>
              <a:off x="5870675" y="2416046"/>
              <a:ext cx="44049" cy="42737"/>
            </a:xfrm>
            <a:custGeom>
              <a:avLst/>
              <a:gdLst>
                <a:gd name="connsiteX0" fmla="*/ 44050 w 44049"/>
                <a:gd name="connsiteY0" fmla="*/ 22206 h 42737"/>
                <a:gd name="connsiteX1" fmla="*/ 28200 w 44049"/>
                <a:gd name="connsiteY1" fmla="*/ 42737 h 42737"/>
                <a:gd name="connsiteX2" fmla="*/ 44050 w 44049"/>
                <a:gd name="connsiteY2" fmla="*/ 22206 h 42737"/>
                <a:gd name="connsiteX3" fmla="*/ 44050 w 44049"/>
                <a:gd name="connsiteY3" fmla="*/ 22206 h 42737"/>
              </a:gdLst>
              <a:ahLst/>
              <a:cxnLst>
                <a:cxn ang="0">
                  <a:pos x="connsiteX0" y="connsiteY0"/>
                </a:cxn>
                <a:cxn ang="0">
                  <a:pos x="connsiteX1" y="connsiteY1"/>
                </a:cxn>
                <a:cxn ang="0">
                  <a:pos x="connsiteX2" y="connsiteY2"/>
                </a:cxn>
                <a:cxn ang="0">
                  <a:pos x="connsiteX3" y="connsiteY3"/>
                </a:cxn>
              </a:cxnLst>
              <a:rect l="l" t="t" r="r" b="b"/>
              <a:pathLst>
                <a:path w="44049" h="42737">
                  <a:moveTo>
                    <a:pt x="44050" y="22206"/>
                  </a:moveTo>
                  <a:cubicBezTo>
                    <a:pt x="33954" y="29277"/>
                    <a:pt x="32491" y="31179"/>
                    <a:pt x="28200" y="42737"/>
                  </a:cubicBezTo>
                  <a:cubicBezTo>
                    <a:pt x="-11645" y="21620"/>
                    <a:pt x="-11791" y="-29051"/>
                    <a:pt x="44050" y="22206"/>
                  </a:cubicBezTo>
                  <a:lnTo>
                    <a:pt x="44050" y="22206"/>
                  </a:lnTo>
                  <a:close/>
                </a:path>
              </a:pathLst>
            </a:custGeom>
            <a:solidFill>
              <a:srgbClr val="FFFFFF"/>
            </a:solidFill>
            <a:ln w="4874" cap="flat">
              <a:noFill/>
              <a:prstDash val="solid"/>
              <a:miter/>
            </a:ln>
          </p:spPr>
          <p:txBody>
            <a:bodyPr rtlCol="1" anchor="ctr"/>
            <a:lstStyle/>
            <a:p>
              <a:endParaRPr lang="fa-IR"/>
            </a:p>
          </p:txBody>
        </p:sp>
        <p:sp>
          <p:nvSpPr>
            <p:cNvPr id="1582" name="Freeform: Shape 1581">
              <a:extLst>
                <a:ext uri="{FF2B5EF4-FFF2-40B4-BE49-F238E27FC236}">
                  <a16:creationId xmlns:a16="http://schemas.microsoft.com/office/drawing/2014/main" id="{B1F4FB83-34C2-48C2-B222-973907ADEDA8}"/>
                </a:ext>
              </a:extLst>
            </p:cNvPr>
            <p:cNvSpPr/>
            <p:nvPr/>
          </p:nvSpPr>
          <p:spPr>
            <a:xfrm>
              <a:off x="5890464" y="2481918"/>
              <a:ext cx="62223" cy="66417"/>
            </a:xfrm>
            <a:custGeom>
              <a:avLst/>
              <a:gdLst>
                <a:gd name="connsiteX0" fmla="*/ 2949 w 62223"/>
                <a:gd name="connsiteY0" fmla="*/ 23829 h 66417"/>
                <a:gd name="connsiteX1" fmla="*/ 20750 w 62223"/>
                <a:gd name="connsiteY1" fmla="*/ 3395 h 66417"/>
                <a:gd name="connsiteX2" fmla="*/ 56887 w 62223"/>
                <a:gd name="connsiteY2" fmla="*/ 42361 h 66417"/>
                <a:gd name="connsiteX3" fmla="*/ 38599 w 62223"/>
                <a:gd name="connsiteY3" fmla="*/ 60162 h 66417"/>
                <a:gd name="connsiteX4" fmla="*/ 2949 w 62223"/>
                <a:gd name="connsiteY4" fmla="*/ 23829 h 66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23" h="66417">
                  <a:moveTo>
                    <a:pt x="2949" y="23829"/>
                  </a:moveTo>
                  <a:cubicBezTo>
                    <a:pt x="-4513" y="6126"/>
                    <a:pt x="2461" y="-6310"/>
                    <a:pt x="20750" y="3395"/>
                  </a:cubicBezTo>
                  <a:lnTo>
                    <a:pt x="56887" y="42361"/>
                  </a:lnTo>
                  <a:cubicBezTo>
                    <a:pt x="69811" y="66404"/>
                    <a:pt x="57521" y="72598"/>
                    <a:pt x="38599" y="60162"/>
                  </a:cubicBezTo>
                  <a:lnTo>
                    <a:pt x="2949" y="23829"/>
                  </a:lnTo>
                  <a:close/>
                </a:path>
              </a:pathLst>
            </a:custGeom>
            <a:solidFill>
              <a:srgbClr val="FFFFFF"/>
            </a:solidFill>
            <a:ln w="4874" cap="flat">
              <a:noFill/>
              <a:prstDash val="solid"/>
              <a:miter/>
            </a:ln>
          </p:spPr>
          <p:txBody>
            <a:bodyPr rtlCol="1" anchor="ctr"/>
            <a:lstStyle/>
            <a:p>
              <a:endParaRPr lang="fa-IR"/>
            </a:p>
          </p:txBody>
        </p:sp>
        <p:sp>
          <p:nvSpPr>
            <p:cNvPr id="1583" name="Freeform: Shape 1582">
              <a:extLst>
                <a:ext uri="{FF2B5EF4-FFF2-40B4-BE49-F238E27FC236}">
                  <a16:creationId xmlns:a16="http://schemas.microsoft.com/office/drawing/2014/main" id="{81DF3FD2-20B5-C111-FB0D-CE4AB014C992}"/>
                </a:ext>
              </a:extLst>
            </p:cNvPr>
            <p:cNvSpPr/>
            <p:nvPr/>
          </p:nvSpPr>
          <p:spPr>
            <a:xfrm>
              <a:off x="5851744" y="2449512"/>
              <a:ext cx="50349" cy="39410"/>
            </a:xfrm>
            <a:custGeom>
              <a:avLst/>
              <a:gdLst>
                <a:gd name="connsiteX0" fmla="*/ 50350 w 50349"/>
                <a:gd name="connsiteY0" fmla="*/ 21610 h 39410"/>
                <a:gd name="connsiteX1" fmla="*/ 30598 w 50349"/>
                <a:gd name="connsiteY1" fmla="*/ 39410 h 39410"/>
                <a:gd name="connsiteX2" fmla="*/ 50350 w 50349"/>
                <a:gd name="connsiteY2" fmla="*/ 21610 h 39410"/>
                <a:gd name="connsiteX3" fmla="*/ 50350 w 50349"/>
                <a:gd name="connsiteY3" fmla="*/ 21610 h 39410"/>
              </a:gdLst>
              <a:ahLst/>
              <a:cxnLst>
                <a:cxn ang="0">
                  <a:pos x="connsiteX0" y="connsiteY0"/>
                </a:cxn>
                <a:cxn ang="0">
                  <a:pos x="connsiteX1" y="connsiteY1"/>
                </a:cxn>
                <a:cxn ang="0">
                  <a:pos x="connsiteX2" y="connsiteY2"/>
                </a:cxn>
                <a:cxn ang="0">
                  <a:pos x="connsiteX3" y="connsiteY3"/>
                </a:cxn>
              </a:cxnLst>
              <a:rect l="l" t="t" r="r" b="b"/>
              <a:pathLst>
                <a:path w="50349" h="39410">
                  <a:moveTo>
                    <a:pt x="50350" y="21610"/>
                  </a:moveTo>
                  <a:cubicBezTo>
                    <a:pt x="37231" y="26438"/>
                    <a:pt x="36548" y="26828"/>
                    <a:pt x="30598" y="39410"/>
                  </a:cubicBezTo>
                  <a:cubicBezTo>
                    <a:pt x="-23097" y="7467"/>
                    <a:pt x="508" y="-21161"/>
                    <a:pt x="50350" y="21610"/>
                  </a:cubicBezTo>
                  <a:lnTo>
                    <a:pt x="50350" y="21610"/>
                  </a:lnTo>
                  <a:close/>
                </a:path>
              </a:pathLst>
            </a:custGeom>
            <a:solidFill>
              <a:srgbClr val="FFFFFF"/>
            </a:solidFill>
            <a:ln w="4874" cap="flat">
              <a:noFill/>
              <a:prstDash val="solid"/>
              <a:miter/>
            </a:ln>
          </p:spPr>
          <p:txBody>
            <a:bodyPr rtlCol="1" anchor="ctr"/>
            <a:lstStyle/>
            <a:p>
              <a:endParaRPr lang="fa-IR"/>
            </a:p>
          </p:txBody>
        </p:sp>
        <p:sp>
          <p:nvSpPr>
            <p:cNvPr id="1584" name="Freeform: Shape 1583">
              <a:extLst>
                <a:ext uri="{FF2B5EF4-FFF2-40B4-BE49-F238E27FC236}">
                  <a16:creationId xmlns:a16="http://schemas.microsoft.com/office/drawing/2014/main" id="{58CCC671-FA5F-EEBF-DD5C-E359FA06C8F9}"/>
                </a:ext>
              </a:extLst>
            </p:cNvPr>
            <p:cNvSpPr/>
            <p:nvPr/>
          </p:nvSpPr>
          <p:spPr>
            <a:xfrm>
              <a:off x="5835173" y="2478369"/>
              <a:ext cx="45023" cy="38643"/>
            </a:xfrm>
            <a:custGeom>
              <a:avLst/>
              <a:gdLst>
                <a:gd name="connsiteX0" fmla="*/ 45024 w 45023"/>
                <a:gd name="connsiteY0" fmla="*/ 28305 h 38643"/>
                <a:gd name="connsiteX1" fmla="*/ 21078 w 45023"/>
                <a:gd name="connsiteY1" fmla="*/ 38644 h 38643"/>
                <a:gd name="connsiteX2" fmla="*/ 45024 w 45023"/>
                <a:gd name="connsiteY2" fmla="*/ 28305 h 38643"/>
                <a:gd name="connsiteX3" fmla="*/ 45024 w 45023"/>
                <a:gd name="connsiteY3" fmla="*/ 28305 h 38643"/>
              </a:gdLst>
              <a:ahLst/>
              <a:cxnLst>
                <a:cxn ang="0">
                  <a:pos x="connsiteX0" y="connsiteY0"/>
                </a:cxn>
                <a:cxn ang="0">
                  <a:pos x="connsiteX1" y="connsiteY1"/>
                </a:cxn>
                <a:cxn ang="0">
                  <a:pos x="connsiteX2" y="connsiteY2"/>
                </a:cxn>
                <a:cxn ang="0">
                  <a:pos x="connsiteX3" y="connsiteY3"/>
                </a:cxn>
              </a:cxnLst>
              <a:rect l="l" t="t" r="r" b="b"/>
              <a:pathLst>
                <a:path w="45023" h="38643">
                  <a:moveTo>
                    <a:pt x="45024" y="28305"/>
                  </a:moveTo>
                  <a:cubicBezTo>
                    <a:pt x="34051" y="30353"/>
                    <a:pt x="30100" y="32060"/>
                    <a:pt x="21078" y="38644"/>
                  </a:cubicBezTo>
                  <a:cubicBezTo>
                    <a:pt x="-18230" y="16844"/>
                    <a:pt x="1863" y="-30315"/>
                    <a:pt x="45024" y="28305"/>
                  </a:cubicBezTo>
                  <a:lnTo>
                    <a:pt x="45024" y="28305"/>
                  </a:lnTo>
                  <a:close/>
                </a:path>
              </a:pathLst>
            </a:custGeom>
            <a:solidFill>
              <a:srgbClr val="FFFFFF"/>
            </a:solidFill>
            <a:ln w="4874" cap="flat">
              <a:noFill/>
              <a:prstDash val="solid"/>
              <a:miter/>
            </a:ln>
          </p:spPr>
          <p:txBody>
            <a:bodyPr rtlCol="1" anchor="ctr"/>
            <a:lstStyle/>
            <a:p>
              <a:endParaRPr lang="fa-IR"/>
            </a:p>
          </p:txBody>
        </p:sp>
        <p:sp>
          <p:nvSpPr>
            <p:cNvPr id="1585" name="Freeform: Shape 1584">
              <a:extLst>
                <a:ext uri="{FF2B5EF4-FFF2-40B4-BE49-F238E27FC236}">
                  <a16:creationId xmlns:a16="http://schemas.microsoft.com/office/drawing/2014/main" id="{0585B0F6-2AAC-D0C1-CD23-79AD2F49856C}"/>
                </a:ext>
              </a:extLst>
            </p:cNvPr>
            <p:cNvSpPr/>
            <p:nvPr/>
          </p:nvSpPr>
          <p:spPr>
            <a:xfrm>
              <a:off x="5668490" y="2364074"/>
              <a:ext cx="139089" cy="176007"/>
            </a:xfrm>
            <a:custGeom>
              <a:avLst/>
              <a:gdLst>
                <a:gd name="connsiteX0" fmla="*/ 139089 w 139089"/>
                <a:gd name="connsiteY0" fmla="*/ 176007 h 176007"/>
                <a:gd name="connsiteX1" fmla="*/ 0 w 139089"/>
                <a:gd name="connsiteY1" fmla="*/ 0 h 176007"/>
                <a:gd name="connsiteX2" fmla="*/ 139089 w 139089"/>
                <a:gd name="connsiteY2" fmla="*/ 145331 h 176007"/>
                <a:gd name="connsiteX3" fmla="*/ 139089 w 139089"/>
                <a:gd name="connsiteY3" fmla="*/ 176007 h 176007"/>
              </a:gdLst>
              <a:ahLst/>
              <a:cxnLst>
                <a:cxn ang="0">
                  <a:pos x="connsiteX0" y="connsiteY0"/>
                </a:cxn>
                <a:cxn ang="0">
                  <a:pos x="connsiteX1" y="connsiteY1"/>
                </a:cxn>
                <a:cxn ang="0">
                  <a:pos x="connsiteX2" y="connsiteY2"/>
                </a:cxn>
                <a:cxn ang="0">
                  <a:pos x="connsiteX3" y="connsiteY3"/>
                </a:cxn>
              </a:cxnLst>
              <a:rect l="l" t="t" r="r" b="b"/>
              <a:pathLst>
                <a:path w="139089" h="176007">
                  <a:moveTo>
                    <a:pt x="139089" y="176007"/>
                  </a:moveTo>
                  <a:cubicBezTo>
                    <a:pt x="116070" y="174885"/>
                    <a:pt x="29798" y="75689"/>
                    <a:pt x="0" y="0"/>
                  </a:cubicBezTo>
                  <a:cubicBezTo>
                    <a:pt x="41795" y="53646"/>
                    <a:pt x="83736" y="105926"/>
                    <a:pt x="139089" y="145331"/>
                  </a:cubicBezTo>
                  <a:lnTo>
                    <a:pt x="139089" y="176007"/>
                  </a:lnTo>
                  <a:close/>
                </a:path>
              </a:pathLst>
            </a:custGeom>
            <a:solidFill>
              <a:srgbClr val="FFFFFF"/>
            </a:solidFill>
            <a:ln w="4874" cap="flat">
              <a:noFill/>
              <a:prstDash val="solid"/>
              <a:miter/>
            </a:ln>
          </p:spPr>
          <p:txBody>
            <a:bodyPr rtlCol="1" anchor="ctr"/>
            <a:lstStyle/>
            <a:p>
              <a:endParaRPr lang="fa-IR"/>
            </a:p>
          </p:txBody>
        </p:sp>
        <p:sp>
          <p:nvSpPr>
            <p:cNvPr id="1586" name="Freeform: Shape 1585">
              <a:extLst>
                <a:ext uri="{FF2B5EF4-FFF2-40B4-BE49-F238E27FC236}">
                  <a16:creationId xmlns:a16="http://schemas.microsoft.com/office/drawing/2014/main" id="{F04AB521-9A5D-ADBA-B269-42D0D3EB6032}"/>
                </a:ext>
              </a:extLst>
            </p:cNvPr>
            <p:cNvSpPr/>
            <p:nvPr/>
          </p:nvSpPr>
          <p:spPr>
            <a:xfrm>
              <a:off x="5654054" y="2282288"/>
              <a:ext cx="170984" cy="219850"/>
            </a:xfrm>
            <a:custGeom>
              <a:avLst/>
              <a:gdLst>
                <a:gd name="connsiteX0" fmla="*/ 0 w 170984"/>
                <a:gd name="connsiteY0" fmla="*/ 0 h 219850"/>
                <a:gd name="connsiteX1" fmla="*/ 170984 w 170984"/>
                <a:gd name="connsiteY1" fmla="*/ 195320 h 219850"/>
                <a:gd name="connsiteX2" fmla="*/ 170984 w 170984"/>
                <a:gd name="connsiteY2" fmla="*/ 219850 h 219850"/>
                <a:gd name="connsiteX3" fmla="*/ 156061 w 170984"/>
                <a:gd name="connsiteY3" fmla="*/ 219850 h 219850"/>
                <a:gd name="connsiteX4" fmla="*/ 49 w 170984"/>
                <a:gd name="connsiteY4" fmla="*/ 0 h 219850"/>
                <a:gd name="connsiteX5" fmla="*/ 49 w 170984"/>
                <a:gd name="connsiteY5" fmla="*/ 0 h 21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984" h="219850">
                  <a:moveTo>
                    <a:pt x="0" y="0"/>
                  </a:moveTo>
                  <a:cubicBezTo>
                    <a:pt x="42429" y="87101"/>
                    <a:pt x="94222" y="142454"/>
                    <a:pt x="170984" y="195320"/>
                  </a:cubicBezTo>
                  <a:lnTo>
                    <a:pt x="170984" y="219850"/>
                  </a:lnTo>
                  <a:lnTo>
                    <a:pt x="156061" y="219850"/>
                  </a:lnTo>
                  <a:cubicBezTo>
                    <a:pt x="59937" y="126312"/>
                    <a:pt x="14679" y="95831"/>
                    <a:pt x="49" y="0"/>
                  </a:cubicBezTo>
                  <a:lnTo>
                    <a:pt x="49" y="0"/>
                  </a:lnTo>
                  <a:close/>
                </a:path>
              </a:pathLst>
            </a:custGeom>
            <a:solidFill>
              <a:srgbClr val="FFFFFF"/>
            </a:solidFill>
            <a:ln w="4874" cap="flat">
              <a:noFill/>
              <a:prstDash val="solid"/>
              <a:miter/>
            </a:ln>
          </p:spPr>
          <p:txBody>
            <a:bodyPr rtlCol="1" anchor="ctr"/>
            <a:lstStyle/>
            <a:p>
              <a:endParaRPr lang="fa-IR"/>
            </a:p>
          </p:txBody>
        </p:sp>
        <p:sp>
          <p:nvSpPr>
            <p:cNvPr id="1587" name="Freeform: Shape 1586">
              <a:extLst>
                <a:ext uri="{FF2B5EF4-FFF2-40B4-BE49-F238E27FC236}">
                  <a16:creationId xmlns:a16="http://schemas.microsoft.com/office/drawing/2014/main" id="{B2EEE29E-F2C3-96C0-4583-76CAFA956F54}"/>
                </a:ext>
              </a:extLst>
            </p:cNvPr>
            <p:cNvSpPr/>
            <p:nvPr/>
          </p:nvSpPr>
          <p:spPr>
            <a:xfrm>
              <a:off x="5651664" y="2230544"/>
              <a:ext cx="190027" cy="237699"/>
            </a:xfrm>
            <a:custGeom>
              <a:avLst/>
              <a:gdLst>
                <a:gd name="connsiteX0" fmla="*/ 173374 w 190027"/>
                <a:gd name="connsiteY0" fmla="*/ 237700 h 237699"/>
                <a:gd name="connsiteX1" fmla="*/ 0 w 190027"/>
                <a:gd name="connsiteY1" fmla="*/ 0 h 237699"/>
                <a:gd name="connsiteX2" fmla="*/ 190004 w 190027"/>
                <a:gd name="connsiteY2" fmla="*/ 220582 h 237699"/>
                <a:gd name="connsiteX3" fmla="*/ 173374 w 190027"/>
                <a:gd name="connsiteY3" fmla="*/ 237700 h 237699"/>
                <a:gd name="connsiteX4" fmla="*/ 173374 w 190027"/>
                <a:gd name="connsiteY4" fmla="*/ 237700 h 237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27" h="237699">
                  <a:moveTo>
                    <a:pt x="173374" y="237700"/>
                  </a:moveTo>
                  <a:cubicBezTo>
                    <a:pt x="79494" y="159377"/>
                    <a:pt x="12485" y="95148"/>
                    <a:pt x="0" y="0"/>
                  </a:cubicBezTo>
                  <a:cubicBezTo>
                    <a:pt x="42819" y="93685"/>
                    <a:pt x="92759" y="150647"/>
                    <a:pt x="190004" y="220582"/>
                  </a:cubicBezTo>
                  <a:cubicBezTo>
                    <a:pt x="190004" y="238578"/>
                    <a:pt x="191370" y="236578"/>
                    <a:pt x="173374" y="237700"/>
                  </a:cubicBezTo>
                  <a:lnTo>
                    <a:pt x="173374" y="237700"/>
                  </a:lnTo>
                  <a:close/>
                </a:path>
              </a:pathLst>
            </a:custGeom>
            <a:solidFill>
              <a:srgbClr val="FFFFFF"/>
            </a:solidFill>
            <a:ln w="4874" cap="flat">
              <a:noFill/>
              <a:prstDash val="solid"/>
              <a:miter/>
            </a:ln>
          </p:spPr>
          <p:txBody>
            <a:bodyPr rtlCol="1" anchor="ctr"/>
            <a:lstStyle/>
            <a:p>
              <a:endParaRPr lang="fa-IR"/>
            </a:p>
          </p:txBody>
        </p:sp>
        <p:sp>
          <p:nvSpPr>
            <p:cNvPr id="1588" name="Freeform: Shape 1587">
              <a:extLst>
                <a:ext uri="{FF2B5EF4-FFF2-40B4-BE49-F238E27FC236}">
                  <a16:creationId xmlns:a16="http://schemas.microsoft.com/office/drawing/2014/main" id="{25AEBD68-E36D-2CC5-EB01-C35DADAB8B84}"/>
                </a:ext>
              </a:extLst>
            </p:cNvPr>
            <p:cNvSpPr/>
            <p:nvPr/>
          </p:nvSpPr>
          <p:spPr>
            <a:xfrm>
              <a:off x="5656595" y="2146321"/>
              <a:ext cx="206358" cy="288806"/>
            </a:xfrm>
            <a:custGeom>
              <a:avLst/>
              <a:gdLst>
                <a:gd name="connsiteX0" fmla="*/ 20088 w 206358"/>
                <a:gd name="connsiteY0" fmla="*/ 0 h 288806"/>
                <a:gd name="connsiteX1" fmla="*/ 203703 w 206358"/>
                <a:gd name="connsiteY1" fmla="*/ 265840 h 288806"/>
                <a:gd name="connsiteX2" fmla="*/ 186976 w 206358"/>
                <a:gd name="connsiteY2" fmla="*/ 288761 h 288806"/>
                <a:gd name="connsiteX3" fmla="*/ 20039 w 206358"/>
                <a:gd name="connsiteY3" fmla="*/ 0 h 288806"/>
                <a:gd name="connsiteX4" fmla="*/ 20039 w 206358"/>
                <a:gd name="connsiteY4" fmla="*/ 0 h 288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58" h="288806">
                  <a:moveTo>
                    <a:pt x="20088" y="0"/>
                  </a:moveTo>
                  <a:cubicBezTo>
                    <a:pt x="-20829" y="97831"/>
                    <a:pt x="64127" y="192784"/>
                    <a:pt x="203703" y="265840"/>
                  </a:cubicBezTo>
                  <a:cubicBezTo>
                    <a:pt x="208044" y="284469"/>
                    <a:pt x="209751" y="289346"/>
                    <a:pt x="186976" y="288761"/>
                  </a:cubicBezTo>
                  <a:cubicBezTo>
                    <a:pt x="106360" y="248039"/>
                    <a:pt x="-56772" y="77006"/>
                    <a:pt x="20039" y="0"/>
                  </a:cubicBezTo>
                  <a:lnTo>
                    <a:pt x="20039" y="0"/>
                  </a:lnTo>
                  <a:close/>
                </a:path>
              </a:pathLst>
            </a:custGeom>
            <a:solidFill>
              <a:srgbClr val="FFFFFF"/>
            </a:solidFill>
            <a:ln w="4874" cap="flat">
              <a:noFill/>
              <a:prstDash val="solid"/>
              <a:miter/>
            </a:ln>
          </p:spPr>
          <p:txBody>
            <a:bodyPr rtlCol="1" anchor="ctr"/>
            <a:lstStyle/>
            <a:p>
              <a:endParaRPr lang="fa-IR"/>
            </a:p>
          </p:txBody>
        </p:sp>
        <p:sp>
          <p:nvSpPr>
            <p:cNvPr id="1589" name="Freeform: Shape 1588">
              <a:extLst>
                <a:ext uri="{FF2B5EF4-FFF2-40B4-BE49-F238E27FC236}">
                  <a16:creationId xmlns:a16="http://schemas.microsoft.com/office/drawing/2014/main" id="{7B54A83E-1A9A-8A9B-CA42-85EC9D0AB86E}"/>
                </a:ext>
              </a:extLst>
            </p:cNvPr>
            <p:cNvSpPr/>
            <p:nvPr/>
          </p:nvSpPr>
          <p:spPr>
            <a:xfrm>
              <a:off x="6390369" y="2364074"/>
              <a:ext cx="139089" cy="176007"/>
            </a:xfrm>
            <a:custGeom>
              <a:avLst/>
              <a:gdLst>
                <a:gd name="connsiteX0" fmla="*/ 0 w 139089"/>
                <a:gd name="connsiteY0" fmla="*/ 176007 h 176007"/>
                <a:gd name="connsiteX1" fmla="*/ 139089 w 139089"/>
                <a:gd name="connsiteY1" fmla="*/ 0 h 176007"/>
                <a:gd name="connsiteX2" fmla="*/ 0 w 139089"/>
                <a:gd name="connsiteY2" fmla="*/ 145331 h 176007"/>
                <a:gd name="connsiteX3" fmla="*/ 0 w 139089"/>
                <a:gd name="connsiteY3" fmla="*/ 176007 h 176007"/>
              </a:gdLst>
              <a:ahLst/>
              <a:cxnLst>
                <a:cxn ang="0">
                  <a:pos x="connsiteX0" y="connsiteY0"/>
                </a:cxn>
                <a:cxn ang="0">
                  <a:pos x="connsiteX1" y="connsiteY1"/>
                </a:cxn>
                <a:cxn ang="0">
                  <a:pos x="connsiteX2" y="connsiteY2"/>
                </a:cxn>
                <a:cxn ang="0">
                  <a:pos x="connsiteX3" y="connsiteY3"/>
                </a:cxn>
              </a:cxnLst>
              <a:rect l="l" t="t" r="r" b="b"/>
              <a:pathLst>
                <a:path w="139089" h="176007">
                  <a:moveTo>
                    <a:pt x="0" y="176007"/>
                  </a:moveTo>
                  <a:cubicBezTo>
                    <a:pt x="23068" y="174885"/>
                    <a:pt x="109291" y="75689"/>
                    <a:pt x="139089" y="0"/>
                  </a:cubicBezTo>
                  <a:cubicBezTo>
                    <a:pt x="97294" y="53646"/>
                    <a:pt x="55353" y="105926"/>
                    <a:pt x="0" y="145331"/>
                  </a:cubicBezTo>
                  <a:lnTo>
                    <a:pt x="0" y="176007"/>
                  </a:lnTo>
                  <a:close/>
                </a:path>
              </a:pathLst>
            </a:custGeom>
            <a:solidFill>
              <a:srgbClr val="FFFFFF"/>
            </a:solidFill>
            <a:ln w="4874" cap="flat">
              <a:noFill/>
              <a:prstDash val="solid"/>
              <a:miter/>
            </a:ln>
          </p:spPr>
          <p:txBody>
            <a:bodyPr rtlCol="1" anchor="ctr"/>
            <a:lstStyle/>
            <a:p>
              <a:endParaRPr lang="fa-IR"/>
            </a:p>
          </p:txBody>
        </p:sp>
        <p:sp>
          <p:nvSpPr>
            <p:cNvPr id="1590" name="Freeform: Shape 1589">
              <a:extLst>
                <a:ext uri="{FF2B5EF4-FFF2-40B4-BE49-F238E27FC236}">
                  <a16:creationId xmlns:a16="http://schemas.microsoft.com/office/drawing/2014/main" id="{3CC6230E-E935-2DA9-5D5C-EC633F89A4FA}"/>
                </a:ext>
              </a:extLst>
            </p:cNvPr>
            <p:cNvSpPr/>
            <p:nvPr/>
          </p:nvSpPr>
          <p:spPr>
            <a:xfrm>
              <a:off x="6372910" y="2282288"/>
              <a:ext cx="170984" cy="219850"/>
            </a:xfrm>
            <a:custGeom>
              <a:avLst/>
              <a:gdLst>
                <a:gd name="connsiteX0" fmla="*/ 170984 w 170984"/>
                <a:gd name="connsiteY0" fmla="*/ 0 h 219850"/>
                <a:gd name="connsiteX1" fmla="*/ 0 w 170984"/>
                <a:gd name="connsiteY1" fmla="*/ 195320 h 219850"/>
                <a:gd name="connsiteX2" fmla="*/ 0 w 170984"/>
                <a:gd name="connsiteY2" fmla="*/ 219850 h 219850"/>
                <a:gd name="connsiteX3" fmla="*/ 14923 w 170984"/>
                <a:gd name="connsiteY3" fmla="*/ 219850 h 219850"/>
                <a:gd name="connsiteX4" fmla="*/ 170984 w 170984"/>
                <a:gd name="connsiteY4" fmla="*/ 0 h 219850"/>
                <a:gd name="connsiteX5" fmla="*/ 170984 w 170984"/>
                <a:gd name="connsiteY5" fmla="*/ 0 h 21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984" h="219850">
                  <a:moveTo>
                    <a:pt x="170984" y="0"/>
                  </a:moveTo>
                  <a:cubicBezTo>
                    <a:pt x="128555" y="87101"/>
                    <a:pt x="76762" y="142454"/>
                    <a:pt x="0" y="195320"/>
                  </a:cubicBezTo>
                  <a:lnTo>
                    <a:pt x="0" y="219850"/>
                  </a:lnTo>
                  <a:lnTo>
                    <a:pt x="14923" y="219850"/>
                  </a:lnTo>
                  <a:cubicBezTo>
                    <a:pt x="111047" y="126312"/>
                    <a:pt x="156305" y="95831"/>
                    <a:pt x="170984" y="0"/>
                  </a:cubicBezTo>
                  <a:lnTo>
                    <a:pt x="170984" y="0"/>
                  </a:lnTo>
                  <a:close/>
                </a:path>
              </a:pathLst>
            </a:custGeom>
            <a:solidFill>
              <a:srgbClr val="FFFFFF"/>
            </a:solidFill>
            <a:ln w="4874" cap="flat">
              <a:noFill/>
              <a:prstDash val="solid"/>
              <a:miter/>
            </a:ln>
          </p:spPr>
          <p:txBody>
            <a:bodyPr rtlCol="1" anchor="ctr"/>
            <a:lstStyle/>
            <a:p>
              <a:endParaRPr lang="fa-IR"/>
            </a:p>
          </p:txBody>
        </p:sp>
        <p:sp>
          <p:nvSpPr>
            <p:cNvPr id="1591" name="Freeform: Shape 1590">
              <a:extLst>
                <a:ext uri="{FF2B5EF4-FFF2-40B4-BE49-F238E27FC236}">
                  <a16:creationId xmlns:a16="http://schemas.microsoft.com/office/drawing/2014/main" id="{34181384-5C1B-BD80-1902-1C9DAE69C646}"/>
                </a:ext>
              </a:extLst>
            </p:cNvPr>
            <p:cNvSpPr/>
            <p:nvPr/>
          </p:nvSpPr>
          <p:spPr>
            <a:xfrm>
              <a:off x="6356256" y="2230544"/>
              <a:ext cx="190027" cy="237699"/>
            </a:xfrm>
            <a:custGeom>
              <a:avLst/>
              <a:gdLst>
                <a:gd name="connsiteX0" fmla="*/ 16654 w 190027"/>
                <a:gd name="connsiteY0" fmla="*/ 237700 h 237699"/>
                <a:gd name="connsiteX1" fmla="*/ 190028 w 190027"/>
                <a:gd name="connsiteY1" fmla="*/ 0 h 237699"/>
                <a:gd name="connsiteX2" fmla="*/ 24 w 190027"/>
                <a:gd name="connsiteY2" fmla="*/ 220582 h 237699"/>
                <a:gd name="connsiteX3" fmla="*/ 16654 w 190027"/>
                <a:gd name="connsiteY3" fmla="*/ 237700 h 237699"/>
                <a:gd name="connsiteX4" fmla="*/ 16654 w 190027"/>
                <a:gd name="connsiteY4" fmla="*/ 237700 h 237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27" h="237699">
                  <a:moveTo>
                    <a:pt x="16654" y="237700"/>
                  </a:moveTo>
                  <a:cubicBezTo>
                    <a:pt x="110534" y="159377"/>
                    <a:pt x="177543" y="95148"/>
                    <a:pt x="190028" y="0"/>
                  </a:cubicBezTo>
                  <a:cubicBezTo>
                    <a:pt x="147209" y="93685"/>
                    <a:pt x="97269" y="150647"/>
                    <a:pt x="24" y="220582"/>
                  </a:cubicBezTo>
                  <a:cubicBezTo>
                    <a:pt x="24" y="238578"/>
                    <a:pt x="-1342" y="236578"/>
                    <a:pt x="16654" y="237700"/>
                  </a:cubicBezTo>
                  <a:lnTo>
                    <a:pt x="16654" y="237700"/>
                  </a:lnTo>
                  <a:close/>
                </a:path>
              </a:pathLst>
            </a:custGeom>
            <a:solidFill>
              <a:srgbClr val="FFFFFF"/>
            </a:solidFill>
            <a:ln w="4874" cap="flat">
              <a:noFill/>
              <a:prstDash val="solid"/>
              <a:miter/>
            </a:ln>
          </p:spPr>
          <p:txBody>
            <a:bodyPr rtlCol="1" anchor="ctr"/>
            <a:lstStyle/>
            <a:p>
              <a:endParaRPr lang="fa-IR"/>
            </a:p>
          </p:txBody>
        </p:sp>
        <p:sp>
          <p:nvSpPr>
            <p:cNvPr id="1592" name="Freeform: Shape 1591">
              <a:extLst>
                <a:ext uri="{FF2B5EF4-FFF2-40B4-BE49-F238E27FC236}">
                  <a16:creationId xmlns:a16="http://schemas.microsoft.com/office/drawing/2014/main" id="{EF59CC18-41BF-221D-F264-F2BF3FFDADBA}"/>
                </a:ext>
              </a:extLst>
            </p:cNvPr>
            <p:cNvSpPr/>
            <p:nvPr/>
          </p:nvSpPr>
          <p:spPr>
            <a:xfrm>
              <a:off x="6335016" y="2146321"/>
              <a:ext cx="206315" cy="288806"/>
            </a:xfrm>
            <a:custGeom>
              <a:avLst/>
              <a:gdLst>
                <a:gd name="connsiteX0" fmla="*/ 186249 w 206315"/>
                <a:gd name="connsiteY0" fmla="*/ 0 h 288806"/>
                <a:gd name="connsiteX1" fmla="*/ 2634 w 206315"/>
                <a:gd name="connsiteY1" fmla="*/ 265840 h 288806"/>
                <a:gd name="connsiteX2" fmla="*/ 19361 w 206315"/>
                <a:gd name="connsiteY2" fmla="*/ 288761 h 288806"/>
                <a:gd name="connsiteX3" fmla="*/ 186298 w 206315"/>
                <a:gd name="connsiteY3" fmla="*/ 0 h 288806"/>
                <a:gd name="connsiteX4" fmla="*/ 186298 w 206315"/>
                <a:gd name="connsiteY4" fmla="*/ 0 h 288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15" h="288806">
                  <a:moveTo>
                    <a:pt x="186249" y="0"/>
                  </a:moveTo>
                  <a:cubicBezTo>
                    <a:pt x="227166" y="97831"/>
                    <a:pt x="142211" y="192784"/>
                    <a:pt x="2634" y="265840"/>
                  </a:cubicBezTo>
                  <a:cubicBezTo>
                    <a:pt x="-1658" y="284469"/>
                    <a:pt x="-3414" y="289346"/>
                    <a:pt x="19361" y="288761"/>
                  </a:cubicBezTo>
                  <a:cubicBezTo>
                    <a:pt x="99928" y="248039"/>
                    <a:pt x="263060" y="77006"/>
                    <a:pt x="186298" y="0"/>
                  </a:cubicBezTo>
                  <a:lnTo>
                    <a:pt x="186298" y="0"/>
                  </a:lnTo>
                  <a:close/>
                </a:path>
              </a:pathLst>
            </a:custGeom>
            <a:solidFill>
              <a:srgbClr val="FFFFFF"/>
            </a:solidFill>
            <a:ln w="4874" cap="flat">
              <a:noFill/>
              <a:prstDash val="solid"/>
              <a:miter/>
            </a:ln>
          </p:spPr>
          <p:txBody>
            <a:bodyPr rtlCol="1" anchor="ctr"/>
            <a:lstStyle/>
            <a:p>
              <a:endParaRPr lang="fa-IR"/>
            </a:p>
          </p:txBody>
        </p:sp>
        <p:sp>
          <p:nvSpPr>
            <p:cNvPr id="1593" name="Freeform: Shape 1592">
              <a:extLst>
                <a:ext uri="{FF2B5EF4-FFF2-40B4-BE49-F238E27FC236}">
                  <a16:creationId xmlns:a16="http://schemas.microsoft.com/office/drawing/2014/main" id="{E74DD04B-A6A1-ACC2-837F-CAC75DDA5C19}"/>
                </a:ext>
              </a:extLst>
            </p:cNvPr>
            <p:cNvSpPr/>
            <p:nvPr/>
          </p:nvSpPr>
          <p:spPr>
            <a:xfrm>
              <a:off x="5768222" y="2142760"/>
              <a:ext cx="115582" cy="112558"/>
            </a:xfrm>
            <a:custGeom>
              <a:avLst/>
              <a:gdLst>
                <a:gd name="connsiteX0" fmla="*/ 115583 w 115582"/>
                <a:gd name="connsiteY0" fmla="*/ 0 h 112558"/>
                <a:gd name="connsiteX1" fmla="*/ 0 w 115582"/>
                <a:gd name="connsiteY1" fmla="*/ 0 h 112558"/>
                <a:gd name="connsiteX2" fmla="*/ 0 w 115582"/>
                <a:gd name="connsiteY2" fmla="*/ 112559 h 112558"/>
                <a:gd name="connsiteX3" fmla="*/ 115583 w 115582"/>
                <a:gd name="connsiteY3" fmla="*/ 112559 h 112558"/>
                <a:gd name="connsiteX4" fmla="*/ 115583 w 115582"/>
                <a:gd name="connsiteY4" fmla="*/ 0 h 112558"/>
                <a:gd name="connsiteX5" fmla="*/ 39454 w 115582"/>
                <a:gd name="connsiteY5" fmla="*/ 36528 h 112558"/>
                <a:gd name="connsiteX6" fmla="*/ 78957 w 115582"/>
                <a:gd name="connsiteY6" fmla="*/ 36528 h 112558"/>
                <a:gd name="connsiteX7" fmla="*/ 78957 w 115582"/>
                <a:gd name="connsiteY7" fmla="*/ 76957 h 112558"/>
                <a:gd name="connsiteX8" fmla="*/ 39454 w 115582"/>
                <a:gd name="connsiteY8" fmla="*/ 76957 h 112558"/>
                <a:gd name="connsiteX9" fmla="*/ 39454 w 115582"/>
                <a:gd name="connsiteY9" fmla="*/ 36528 h 112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582" h="112558">
                  <a:moveTo>
                    <a:pt x="115583" y="0"/>
                  </a:moveTo>
                  <a:lnTo>
                    <a:pt x="0" y="0"/>
                  </a:lnTo>
                  <a:lnTo>
                    <a:pt x="0" y="112559"/>
                  </a:lnTo>
                  <a:lnTo>
                    <a:pt x="115583" y="112559"/>
                  </a:lnTo>
                  <a:lnTo>
                    <a:pt x="115583" y="0"/>
                  </a:lnTo>
                  <a:close/>
                  <a:moveTo>
                    <a:pt x="39454" y="36528"/>
                  </a:moveTo>
                  <a:lnTo>
                    <a:pt x="78957" y="36528"/>
                  </a:lnTo>
                  <a:lnTo>
                    <a:pt x="78957" y="76957"/>
                  </a:lnTo>
                  <a:lnTo>
                    <a:pt x="39454" y="76957"/>
                  </a:lnTo>
                  <a:lnTo>
                    <a:pt x="39454" y="36528"/>
                  </a:lnTo>
                  <a:close/>
                </a:path>
              </a:pathLst>
            </a:custGeom>
            <a:solidFill>
              <a:srgbClr val="FFFFFF"/>
            </a:solidFill>
            <a:ln w="4874" cap="flat">
              <a:noFill/>
              <a:prstDash val="solid"/>
              <a:miter/>
            </a:ln>
          </p:spPr>
          <p:txBody>
            <a:bodyPr rtlCol="1" anchor="ctr"/>
            <a:lstStyle/>
            <a:p>
              <a:endParaRPr lang="fa-IR"/>
            </a:p>
          </p:txBody>
        </p:sp>
        <p:grpSp>
          <p:nvGrpSpPr>
            <p:cNvPr id="1594" name="Graphic 7">
              <a:extLst>
                <a:ext uri="{FF2B5EF4-FFF2-40B4-BE49-F238E27FC236}">
                  <a16:creationId xmlns:a16="http://schemas.microsoft.com/office/drawing/2014/main" id="{5521AC31-F6DE-BD2A-00D8-442E80188825}"/>
                </a:ext>
              </a:extLst>
            </p:cNvPr>
            <p:cNvGrpSpPr/>
            <p:nvPr/>
          </p:nvGrpSpPr>
          <p:grpSpPr>
            <a:xfrm>
              <a:off x="5951545" y="1783821"/>
              <a:ext cx="365670" cy="258914"/>
              <a:chOff x="5951545" y="1783821"/>
              <a:chExt cx="365670" cy="258914"/>
            </a:xfrm>
            <a:solidFill>
              <a:srgbClr val="FFFFFF"/>
            </a:solidFill>
          </p:grpSpPr>
          <p:sp>
            <p:nvSpPr>
              <p:cNvPr id="1623" name="Freeform: Shape 1622">
                <a:extLst>
                  <a:ext uri="{FF2B5EF4-FFF2-40B4-BE49-F238E27FC236}">
                    <a16:creationId xmlns:a16="http://schemas.microsoft.com/office/drawing/2014/main" id="{CE9F1E0E-1A3E-5D18-0B6C-2D8C7DDD74FC}"/>
                  </a:ext>
                </a:extLst>
              </p:cNvPr>
              <p:cNvSpPr/>
              <p:nvPr/>
            </p:nvSpPr>
            <p:spPr>
              <a:xfrm>
                <a:off x="6283028" y="1804011"/>
                <a:ext cx="34187" cy="35601"/>
              </a:xfrm>
              <a:custGeom>
                <a:avLst/>
                <a:gdLst>
                  <a:gd name="connsiteX0" fmla="*/ 0 w 34187"/>
                  <a:gd name="connsiteY0" fmla="*/ 0 h 35601"/>
                  <a:gd name="connsiteX1" fmla="*/ 34187 w 34187"/>
                  <a:gd name="connsiteY1" fmla="*/ 0 h 35601"/>
                  <a:gd name="connsiteX2" fmla="*/ 34187 w 34187"/>
                  <a:gd name="connsiteY2" fmla="*/ 35601 h 35601"/>
                  <a:gd name="connsiteX3" fmla="*/ 0 w 34187"/>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4187" h="35601">
                    <a:moveTo>
                      <a:pt x="0" y="0"/>
                    </a:moveTo>
                    <a:lnTo>
                      <a:pt x="34187" y="0"/>
                    </a:lnTo>
                    <a:lnTo>
                      <a:pt x="34187" y="35601"/>
                    </a:lnTo>
                    <a:lnTo>
                      <a:pt x="0" y="35601"/>
                    </a:lnTo>
                    <a:close/>
                  </a:path>
                </a:pathLst>
              </a:custGeom>
              <a:solidFill>
                <a:srgbClr val="FFFFFF"/>
              </a:solidFill>
              <a:ln w="4874" cap="flat">
                <a:noFill/>
                <a:prstDash val="solid"/>
                <a:miter/>
              </a:ln>
            </p:spPr>
            <p:txBody>
              <a:bodyPr rtlCol="1" anchor="ctr"/>
              <a:lstStyle/>
              <a:p>
                <a:endParaRPr lang="fa-IR"/>
              </a:p>
            </p:txBody>
          </p:sp>
          <p:sp>
            <p:nvSpPr>
              <p:cNvPr id="1624" name="Freeform: Shape 1623">
                <a:extLst>
                  <a:ext uri="{FF2B5EF4-FFF2-40B4-BE49-F238E27FC236}">
                    <a16:creationId xmlns:a16="http://schemas.microsoft.com/office/drawing/2014/main" id="{2C89FC37-B2A8-3252-E467-A4C41D23B0B6}"/>
                  </a:ext>
                </a:extLst>
              </p:cNvPr>
              <p:cNvSpPr/>
              <p:nvPr/>
            </p:nvSpPr>
            <p:spPr>
              <a:xfrm>
                <a:off x="6232796" y="1804450"/>
                <a:ext cx="33796" cy="35113"/>
              </a:xfrm>
              <a:custGeom>
                <a:avLst/>
                <a:gdLst>
                  <a:gd name="connsiteX0" fmla="*/ 0 w 33796"/>
                  <a:gd name="connsiteY0" fmla="*/ 0 h 35113"/>
                  <a:gd name="connsiteX1" fmla="*/ 33797 w 33796"/>
                  <a:gd name="connsiteY1" fmla="*/ 0 h 35113"/>
                  <a:gd name="connsiteX2" fmla="*/ 33797 w 33796"/>
                  <a:gd name="connsiteY2" fmla="*/ 35114 h 35113"/>
                  <a:gd name="connsiteX3" fmla="*/ 0 w 33796"/>
                  <a:gd name="connsiteY3" fmla="*/ 35114 h 35113"/>
                </a:gdLst>
                <a:ahLst/>
                <a:cxnLst>
                  <a:cxn ang="0">
                    <a:pos x="connsiteX0" y="connsiteY0"/>
                  </a:cxn>
                  <a:cxn ang="0">
                    <a:pos x="connsiteX1" y="connsiteY1"/>
                  </a:cxn>
                  <a:cxn ang="0">
                    <a:pos x="connsiteX2" y="connsiteY2"/>
                  </a:cxn>
                  <a:cxn ang="0">
                    <a:pos x="connsiteX3" y="connsiteY3"/>
                  </a:cxn>
                </a:cxnLst>
                <a:rect l="l" t="t" r="r" b="b"/>
                <a:pathLst>
                  <a:path w="33796" h="35113">
                    <a:moveTo>
                      <a:pt x="0" y="0"/>
                    </a:moveTo>
                    <a:lnTo>
                      <a:pt x="33797" y="0"/>
                    </a:lnTo>
                    <a:lnTo>
                      <a:pt x="33797" y="35114"/>
                    </a:lnTo>
                    <a:lnTo>
                      <a:pt x="0" y="35114"/>
                    </a:lnTo>
                    <a:close/>
                  </a:path>
                </a:pathLst>
              </a:custGeom>
              <a:solidFill>
                <a:srgbClr val="FFFFFF"/>
              </a:solidFill>
              <a:ln w="4874" cap="flat">
                <a:noFill/>
                <a:prstDash val="solid"/>
                <a:miter/>
              </a:ln>
            </p:spPr>
            <p:txBody>
              <a:bodyPr rtlCol="1" anchor="ctr"/>
              <a:lstStyle/>
              <a:p>
                <a:endParaRPr lang="fa-IR"/>
              </a:p>
            </p:txBody>
          </p:sp>
          <p:sp>
            <p:nvSpPr>
              <p:cNvPr id="1625" name="Freeform: Shape 1624">
                <a:extLst>
                  <a:ext uri="{FF2B5EF4-FFF2-40B4-BE49-F238E27FC236}">
                    <a16:creationId xmlns:a16="http://schemas.microsoft.com/office/drawing/2014/main" id="{834B6207-619A-7FC9-6F0C-EF38D6D4F450}"/>
                  </a:ext>
                </a:extLst>
              </p:cNvPr>
              <p:cNvSpPr/>
              <p:nvPr/>
            </p:nvSpPr>
            <p:spPr>
              <a:xfrm>
                <a:off x="6071614" y="1783821"/>
                <a:ext cx="35650" cy="33699"/>
              </a:xfrm>
              <a:custGeom>
                <a:avLst/>
                <a:gdLst>
                  <a:gd name="connsiteX0" fmla="*/ 0 w 35650"/>
                  <a:gd name="connsiteY0" fmla="*/ 0 h 33699"/>
                  <a:gd name="connsiteX1" fmla="*/ 35650 w 35650"/>
                  <a:gd name="connsiteY1" fmla="*/ 0 h 33699"/>
                  <a:gd name="connsiteX2" fmla="*/ 35650 w 35650"/>
                  <a:gd name="connsiteY2" fmla="*/ 33699 h 33699"/>
                  <a:gd name="connsiteX3" fmla="*/ 0 w 35650"/>
                  <a:gd name="connsiteY3" fmla="*/ 33699 h 33699"/>
                </a:gdLst>
                <a:ahLst/>
                <a:cxnLst>
                  <a:cxn ang="0">
                    <a:pos x="connsiteX0" y="connsiteY0"/>
                  </a:cxn>
                  <a:cxn ang="0">
                    <a:pos x="connsiteX1" y="connsiteY1"/>
                  </a:cxn>
                  <a:cxn ang="0">
                    <a:pos x="connsiteX2" y="connsiteY2"/>
                  </a:cxn>
                  <a:cxn ang="0">
                    <a:pos x="connsiteX3" y="connsiteY3"/>
                  </a:cxn>
                </a:cxnLst>
                <a:rect l="l" t="t" r="r" b="b"/>
                <a:pathLst>
                  <a:path w="35650" h="33699">
                    <a:moveTo>
                      <a:pt x="0" y="0"/>
                    </a:moveTo>
                    <a:lnTo>
                      <a:pt x="35650" y="0"/>
                    </a:lnTo>
                    <a:lnTo>
                      <a:pt x="35650" y="33699"/>
                    </a:lnTo>
                    <a:lnTo>
                      <a:pt x="0" y="33699"/>
                    </a:lnTo>
                    <a:close/>
                  </a:path>
                </a:pathLst>
              </a:custGeom>
              <a:solidFill>
                <a:srgbClr val="FFFFFF"/>
              </a:solidFill>
              <a:ln w="4874" cap="flat">
                <a:noFill/>
                <a:prstDash val="solid"/>
                <a:miter/>
              </a:ln>
            </p:spPr>
            <p:txBody>
              <a:bodyPr rtlCol="1" anchor="ctr"/>
              <a:lstStyle/>
              <a:p>
                <a:endParaRPr lang="fa-IR"/>
              </a:p>
            </p:txBody>
          </p:sp>
          <p:sp>
            <p:nvSpPr>
              <p:cNvPr id="1626" name="Freeform: Shape 1625">
                <a:extLst>
                  <a:ext uri="{FF2B5EF4-FFF2-40B4-BE49-F238E27FC236}">
                    <a16:creationId xmlns:a16="http://schemas.microsoft.com/office/drawing/2014/main" id="{32916CE3-B7AA-7ECD-65CF-FF65F8B078BD}"/>
                  </a:ext>
                </a:extLst>
              </p:cNvPr>
              <p:cNvSpPr/>
              <p:nvPr/>
            </p:nvSpPr>
            <p:spPr>
              <a:xfrm>
                <a:off x="5951545" y="1785284"/>
                <a:ext cx="345431" cy="257451"/>
              </a:xfrm>
              <a:custGeom>
                <a:avLst/>
                <a:gdLst>
                  <a:gd name="connsiteX0" fmla="*/ 313048 w 345431"/>
                  <a:gd name="connsiteY0" fmla="*/ 154012 h 257451"/>
                  <a:gd name="connsiteX1" fmla="*/ 285835 w 345431"/>
                  <a:gd name="connsiteY1" fmla="*/ 154012 h 257451"/>
                  <a:gd name="connsiteX2" fmla="*/ 285835 w 345431"/>
                  <a:gd name="connsiteY2" fmla="*/ 105585 h 257451"/>
                  <a:gd name="connsiteX3" fmla="*/ 208390 w 345431"/>
                  <a:gd name="connsiteY3" fmla="*/ 105585 h 257451"/>
                  <a:gd name="connsiteX4" fmla="*/ 208390 w 345431"/>
                  <a:gd name="connsiteY4" fmla="*/ 154841 h 257451"/>
                  <a:gd name="connsiteX5" fmla="*/ 158646 w 345431"/>
                  <a:gd name="connsiteY5" fmla="*/ 154841 h 257451"/>
                  <a:gd name="connsiteX6" fmla="*/ 156792 w 345431"/>
                  <a:gd name="connsiteY6" fmla="*/ 154793 h 257451"/>
                  <a:gd name="connsiteX7" fmla="*/ 156792 w 345431"/>
                  <a:gd name="connsiteY7" fmla="*/ 112461 h 257451"/>
                  <a:gd name="connsiteX8" fmla="*/ 258086 w 345431"/>
                  <a:gd name="connsiteY8" fmla="*/ 0 h 257451"/>
                  <a:gd name="connsiteX9" fmla="*/ 230141 w 345431"/>
                  <a:gd name="connsiteY9" fmla="*/ 0 h 257451"/>
                  <a:gd name="connsiteX10" fmla="*/ 156792 w 345431"/>
                  <a:gd name="connsiteY10" fmla="*/ 82566 h 257451"/>
                  <a:gd name="connsiteX11" fmla="*/ 156792 w 345431"/>
                  <a:gd name="connsiteY11" fmla="*/ 44819 h 257451"/>
                  <a:gd name="connsiteX12" fmla="*/ 120606 w 345431"/>
                  <a:gd name="connsiteY12" fmla="*/ 44819 h 257451"/>
                  <a:gd name="connsiteX13" fmla="*/ 120606 w 345431"/>
                  <a:gd name="connsiteY13" fmla="*/ 82176 h 257451"/>
                  <a:gd name="connsiteX14" fmla="*/ 51939 w 345431"/>
                  <a:gd name="connsiteY14" fmla="*/ 0 h 257451"/>
                  <a:gd name="connsiteX15" fmla="*/ 20337 w 345431"/>
                  <a:gd name="connsiteY15" fmla="*/ 0 h 257451"/>
                  <a:gd name="connsiteX16" fmla="*/ 120606 w 345431"/>
                  <a:gd name="connsiteY16" fmla="*/ 112266 h 257451"/>
                  <a:gd name="connsiteX17" fmla="*/ 120606 w 345431"/>
                  <a:gd name="connsiteY17" fmla="*/ 154841 h 257451"/>
                  <a:gd name="connsiteX18" fmla="*/ 25360 w 345431"/>
                  <a:gd name="connsiteY18" fmla="*/ 154841 h 257451"/>
                  <a:gd name="connsiteX19" fmla="*/ 25360 w 345431"/>
                  <a:gd name="connsiteY19" fmla="*/ 239943 h 257451"/>
                  <a:gd name="connsiteX20" fmla="*/ 0 w 345431"/>
                  <a:gd name="connsiteY20" fmla="*/ 239846 h 257451"/>
                  <a:gd name="connsiteX21" fmla="*/ 0 w 345431"/>
                  <a:gd name="connsiteY21" fmla="*/ 257451 h 257451"/>
                  <a:gd name="connsiteX22" fmla="*/ 61839 w 345431"/>
                  <a:gd name="connsiteY22" fmla="*/ 257451 h 257451"/>
                  <a:gd name="connsiteX23" fmla="*/ 61059 w 345431"/>
                  <a:gd name="connsiteY23" fmla="*/ 184981 h 257451"/>
                  <a:gd name="connsiteX24" fmla="*/ 120606 w 345431"/>
                  <a:gd name="connsiteY24" fmla="*/ 184981 h 257451"/>
                  <a:gd name="connsiteX25" fmla="*/ 120606 w 345431"/>
                  <a:gd name="connsiteY25" fmla="*/ 236822 h 257451"/>
                  <a:gd name="connsiteX26" fmla="*/ 156792 w 345431"/>
                  <a:gd name="connsiteY26" fmla="*/ 236822 h 257451"/>
                  <a:gd name="connsiteX27" fmla="*/ 156792 w 345431"/>
                  <a:gd name="connsiteY27" fmla="*/ 184981 h 257451"/>
                  <a:gd name="connsiteX28" fmla="*/ 158158 w 345431"/>
                  <a:gd name="connsiteY28" fmla="*/ 184981 h 257451"/>
                  <a:gd name="connsiteX29" fmla="*/ 208390 w 345431"/>
                  <a:gd name="connsiteY29" fmla="*/ 184834 h 257451"/>
                  <a:gd name="connsiteX30" fmla="*/ 208390 w 345431"/>
                  <a:gd name="connsiteY30" fmla="*/ 234042 h 257451"/>
                  <a:gd name="connsiteX31" fmla="*/ 285201 w 345431"/>
                  <a:gd name="connsiteY31" fmla="*/ 233993 h 257451"/>
                  <a:gd name="connsiteX32" fmla="*/ 285201 w 345431"/>
                  <a:gd name="connsiteY32" fmla="*/ 184395 h 257451"/>
                  <a:gd name="connsiteX33" fmla="*/ 345333 w 345431"/>
                  <a:gd name="connsiteY33" fmla="*/ 184395 h 257451"/>
                  <a:gd name="connsiteX34" fmla="*/ 345431 w 345431"/>
                  <a:gd name="connsiteY34" fmla="*/ 82420 h 257451"/>
                  <a:gd name="connsiteX35" fmla="*/ 312951 w 345431"/>
                  <a:gd name="connsiteY35" fmla="*/ 82420 h 257451"/>
                  <a:gd name="connsiteX36" fmla="*/ 312951 w 345431"/>
                  <a:gd name="connsiteY36" fmla="*/ 154159 h 257451"/>
                  <a:gd name="connsiteX37" fmla="*/ 236140 w 345431"/>
                  <a:gd name="connsiteY37" fmla="*/ 127970 h 257451"/>
                  <a:gd name="connsiteX38" fmla="*/ 261402 w 345431"/>
                  <a:gd name="connsiteY38" fmla="*/ 127970 h 257451"/>
                  <a:gd name="connsiteX39" fmla="*/ 261402 w 345431"/>
                  <a:gd name="connsiteY39" fmla="*/ 154451 h 257451"/>
                  <a:gd name="connsiteX40" fmla="*/ 236140 w 345431"/>
                  <a:gd name="connsiteY40" fmla="*/ 154451 h 257451"/>
                  <a:gd name="connsiteX41" fmla="*/ 236140 w 345431"/>
                  <a:gd name="connsiteY41" fmla="*/ 127970 h 257451"/>
                  <a:gd name="connsiteX42" fmla="*/ 262280 w 345431"/>
                  <a:gd name="connsiteY42" fmla="*/ 208926 h 257451"/>
                  <a:gd name="connsiteX43" fmla="*/ 236042 w 345431"/>
                  <a:gd name="connsiteY43" fmla="*/ 208926 h 257451"/>
                  <a:gd name="connsiteX44" fmla="*/ 236042 w 345431"/>
                  <a:gd name="connsiteY44" fmla="*/ 184737 h 257451"/>
                  <a:gd name="connsiteX45" fmla="*/ 262280 w 345431"/>
                  <a:gd name="connsiteY45" fmla="*/ 184737 h 257451"/>
                  <a:gd name="connsiteX46" fmla="*/ 262280 w 345431"/>
                  <a:gd name="connsiteY46" fmla="*/ 208926 h 25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431" h="257451">
                    <a:moveTo>
                      <a:pt x="313048" y="154012"/>
                    </a:moveTo>
                    <a:lnTo>
                      <a:pt x="285835" y="154012"/>
                    </a:lnTo>
                    <a:cubicBezTo>
                      <a:pt x="285835" y="154012"/>
                      <a:pt x="285835" y="105585"/>
                      <a:pt x="285835" y="105585"/>
                    </a:cubicBezTo>
                    <a:lnTo>
                      <a:pt x="208390" y="105585"/>
                    </a:lnTo>
                    <a:cubicBezTo>
                      <a:pt x="208390" y="105585"/>
                      <a:pt x="208390" y="154841"/>
                      <a:pt x="208390" y="154841"/>
                    </a:cubicBezTo>
                    <a:lnTo>
                      <a:pt x="158646" y="154841"/>
                    </a:lnTo>
                    <a:cubicBezTo>
                      <a:pt x="158646" y="154841"/>
                      <a:pt x="156792" y="154793"/>
                      <a:pt x="156792" y="154793"/>
                    </a:cubicBezTo>
                    <a:lnTo>
                      <a:pt x="156792" y="112461"/>
                    </a:lnTo>
                    <a:cubicBezTo>
                      <a:pt x="205513" y="105536"/>
                      <a:pt x="250331" y="69106"/>
                      <a:pt x="258086" y="0"/>
                    </a:cubicBezTo>
                    <a:lnTo>
                      <a:pt x="230141" y="0"/>
                    </a:lnTo>
                    <a:cubicBezTo>
                      <a:pt x="224045" y="49842"/>
                      <a:pt x="192052" y="76226"/>
                      <a:pt x="156792" y="82566"/>
                    </a:cubicBezTo>
                    <a:lnTo>
                      <a:pt x="156792" y="44819"/>
                    </a:lnTo>
                    <a:lnTo>
                      <a:pt x="120606" y="44819"/>
                    </a:lnTo>
                    <a:lnTo>
                      <a:pt x="120606" y="82176"/>
                    </a:lnTo>
                    <a:cubicBezTo>
                      <a:pt x="83590" y="74812"/>
                      <a:pt x="51598" y="46038"/>
                      <a:pt x="51939" y="0"/>
                    </a:cubicBezTo>
                    <a:lnTo>
                      <a:pt x="20337" y="0"/>
                    </a:lnTo>
                    <a:cubicBezTo>
                      <a:pt x="24433" y="65984"/>
                      <a:pt x="70179" y="104561"/>
                      <a:pt x="120606" y="112266"/>
                    </a:cubicBezTo>
                    <a:lnTo>
                      <a:pt x="120606" y="154841"/>
                    </a:lnTo>
                    <a:lnTo>
                      <a:pt x="25360" y="154841"/>
                    </a:lnTo>
                    <a:cubicBezTo>
                      <a:pt x="25360" y="154841"/>
                      <a:pt x="25360" y="239943"/>
                      <a:pt x="25360" y="239943"/>
                    </a:cubicBezTo>
                    <a:lnTo>
                      <a:pt x="0" y="239846"/>
                    </a:lnTo>
                    <a:lnTo>
                      <a:pt x="0" y="257451"/>
                    </a:lnTo>
                    <a:lnTo>
                      <a:pt x="61839" y="257451"/>
                    </a:lnTo>
                    <a:lnTo>
                      <a:pt x="61059" y="184981"/>
                    </a:lnTo>
                    <a:lnTo>
                      <a:pt x="120606" y="184981"/>
                    </a:lnTo>
                    <a:cubicBezTo>
                      <a:pt x="120606" y="184981"/>
                      <a:pt x="120606" y="236822"/>
                      <a:pt x="120606" y="236822"/>
                    </a:cubicBezTo>
                    <a:lnTo>
                      <a:pt x="156792" y="236822"/>
                    </a:lnTo>
                    <a:lnTo>
                      <a:pt x="156792" y="184981"/>
                    </a:lnTo>
                    <a:lnTo>
                      <a:pt x="158158" y="184981"/>
                    </a:lnTo>
                    <a:cubicBezTo>
                      <a:pt x="158158" y="184981"/>
                      <a:pt x="208390" y="184834"/>
                      <a:pt x="208390" y="184834"/>
                    </a:cubicBezTo>
                    <a:lnTo>
                      <a:pt x="208390" y="234042"/>
                    </a:lnTo>
                    <a:cubicBezTo>
                      <a:pt x="208390" y="234042"/>
                      <a:pt x="285201" y="233993"/>
                      <a:pt x="285201" y="233993"/>
                    </a:cubicBezTo>
                    <a:lnTo>
                      <a:pt x="285201" y="184395"/>
                    </a:lnTo>
                    <a:cubicBezTo>
                      <a:pt x="285201" y="184395"/>
                      <a:pt x="345333" y="184395"/>
                      <a:pt x="345333" y="184395"/>
                    </a:cubicBezTo>
                    <a:lnTo>
                      <a:pt x="345431" y="82420"/>
                    </a:lnTo>
                    <a:lnTo>
                      <a:pt x="312951" y="82420"/>
                    </a:lnTo>
                    <a:lnTo>
                      <a:pt x="312951" y="154159"/>
                    </a:lnTo>
                    <a:close/>
                    <a:moveTo>
                      <a:pt x="236140" y="127970"/>
                    </a:moveTo>
                    <a:lnTo>
                      <a:pt x="261402" y="127970"/>
                    </a:lnTo>
                    <a:lnTo>
                      <a:pt x="261402" y="154451"/>
                    </a:lnTo>
                    <a:lnTo>
                      <a:pt x="236140" y="154451"/>
                    </a:lnTo>
                    <a:lnTo>
                      <a:pt x="236140" y="127970"/>
                    </a:lnTo>
                    <a:close/>
                    <a:moveTo>
                      <a:pt x="262280" y="208926"/>
                    </a:moveTo>
                    <a:lnTo>
                      <a:pt x="236042" y="208926"/>
                    </a:lnTo>
                    <a:lnTo>
                      <a:pt x="236042" y="184737"/>
                    </a:lnTo>
                    <a:lnTo>
                      <a:pt x="262280" y="184737"/>
                    </a:lnTo>
                    <a:lnTo>
                      <a:pt x="262280" y="208926"/>
                    </a:lnTo>
                    <a:close/>
                  </a:path>
                </a:pathLst>
              </a:custGeom>
              <a:solidFill>
                <a:srgbClr val="FFFFFF"/>
              </a:solidFill>
              <a:ln w="4874" cap="flat">
                <a:noFill/>
                <a:prstDash val="solid"/>
                <a:miter/>
              </a:ln>
            </p:spPr>
            <p:txBody>
              <a:bodyPr rtlCol="1" anchor="ctr"/>
              <a:lstStyle/>
              <a:p>
                <a:endParaRPr lang="fa-IR"/>
              </a:p>
            </p:txBody>
          </p:sp>
        </p:grpSp>
        <p:sp>
          <p:nvSpPr>
            <p:cNvPr id="1595" name="Freeform: Shape 1594">
              <a:extLst>
                <a:ext uri="{FF2B5EF4-FFF2-40B4-BE49-F238E27FC236}">
                  <a16:creationId xmlns:a16="http://schemas.microsoft.com/office/drawing/2014/main" id="{79169106-4385-64C7-00CD-15B1423F737B}"/>
                </a:ext>
              </a:extLst>
            </p:cNvPr>
            <p:cNvSpPr/>
            <p:nvPr/>
          </p:nvSpPr>
          <p:spPr>
            <a:xfrm>
              <a:off x="6007378" y="2498857"/>
              <a:ext cx="28582" cy="50685"/>
            </a:xfrm>
            <a:custGeom>
              <a:avLst/>
              <a:gdLst>
                <a:gd name="connsiteX0" fmla="*/ 1374 w 28582"/>
                <a:gd name="connsiteY0" fmla="*/ 48295 h 50685"/>
                <a:gd name="connsiteX1" fmla="*/ 27611 w 28582"/>
                <a:gd name="connsiteY1" fmla="*/ 47027 h 50685"/>
                <a:gd name="connsiteX2" fmla="*/ 3910 w 28582"/>
                <a:gd name="connsiteY2" fmla="*/ 50441 h 50685"/>
                <a:gd name="connsiteX3" fmla="*/ 1325 w 28582"/>
                <a:gd name="connsiteY3" fmla="*/ 48295 h 50685"/>
                <a:gd name="connsiteX4" fmla="*/ 1325 w 28582"/>
                <a:gd name="connsiteY4" fmla="*/ 48295 h 5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82" h="50685">
                  <a:moveTo>
                    <a:pt x="1374" y="48295"/>
                  </a:moveTo>
                  <a:cubicBezTo>
                    <a:pt x="-8185" y="-19103"/>
                    <a:pt x="35561" y="-12617"/>
                    <a:pt x="27611" y="47027"/>
                  </a:cubicBezTo>
                  <a:cubicBezTo>
                    <a:pt x="27611" y="47222"/>
                    <a:pt x="11761" y="51660"/>
                    <a:pt x="3910" y="50441"/>
                  </a:cubicBezTo>
                  <a:cubicBezTo>
                    <a:pt x="837" y="49953"/>
                    <a:pt x="1910" y="52294"/>
                    <a:pt x="1325" y="48295"/>
                  </a:cubicBezTo>
                  <a:lnTo>
                    <a:pt x="1325" y="48295"/>
                  </a:lnTo>
                  <a:close/>
                </a:path>
              </a:pathLst>
            </a:custGeom>
            <a:solidFill>
              <a:srgbClr val="FFFFFF"/>
            </a:solidFill>
            <a:ln w="4874" cap="flat">
              <a:noFill/>
              <a:prstDash val="solid"/>
              <a:miter/>
            </a:ln>
          </p:spPr>
          <p:txBody>
            <a:bodyPr rtlCol="1" anchor="ctr"/>
            <a:lstStyle/>
            <a:p>
              <a:endParaRPr lang="fa-IR"/>
            </a:p>
          </p:txBody>
        </p:sp>
        <p:sp>
          <p:nvSpPr>
            <p:cNvPr id="1596" name="Freeform: Shape 1595">
              <a:extLst>
                <a:ext uri="{FF2B5EF4-FFF2-40B4-BE49-F238E27FC236}">
                  <a16:creationId xmlns:a16="http://schemas.microsoft.com/office/drawing/2014/main" id="{ACA6C239-96EA-C39D-8D71-E4C27243E982}"/>
                </a:ext>
              </a:extLst>
            </p:cNvPr>
            <p:cNvSpPr/>
            <p:nvPr/>
          </p:nvSpPr>
          <p:spPr>
            <a:xfrm>
              <a:off x="5974776" y="2548689"/>
              <a:ext cx="39047" cy="32845"/>
            </a:xfrm>
            <a:custGeom>
              <a:avLst/>
              <a:gdLst>
                <a:gd name="connsiteX0" fmla="*/ 39047 w 39047"/>
                <a:gd name="connsiteY0" fmla="*/ 29480 h 32845"/>
                <a:gd name="connsiteX1" fmla="*/ 32 w 39047"/>
                <a:gd name="connsiteY1" fmla="*/ 32845 h 32845"/>
                <a:gd name="connsiteX2" fmla="*/ 39047 w 39047"/>
                <a:gd name="connsiteY2" fmla="*/ 29480 h 32845"/>
                <a:gd name="connsiteX3" fmla="*/ 39047 w 39047"/>
                <a:gd name="connsiteY3" fmla="*/ 29480 h 32845"/>
              </a:gdLst>
              <a:ahLst/>
              <a:cxnLst>
                <a:cxn ang="0">
                  <a:pos x="connsiteX0" y="connsiteY0"/>
                </a:cxn>
                <a:cxn ang="0">
                  <a:pos x="connsiteX1" y="connsiteY1"/>
                </a:cxn>
                <a:cxn ang="0">
                  <a:pos x="connsiteX2" y="connsiteY2"/>
                </a:cxn>
                <a:cxn ang="0">
                  <a:pos x="connsiteX3" y="connsiteY3"/>
                </a:cxn>
              </a:cxnLst>
              <a:rect l="l" t="t" r="r" b="b"/>
              <a:pathLst>
                <a:path w="39047" h="32845">
                  <a:moveTo>
                    <a:pt x="39047" y="29480"/>
                  </a:moveTo>
                  <a:lnTo>
                    <a:pt x="32" y="32845"/>
                  </a:lnTo>
                  <a:cubicBezTo>
                    <a:pt x="-1187" y="-25092"/>
                    <a:pt x="32707" y="6656"/>
                    <a:pt x="39047" y="29480"/>
                  </a:cubicBezTo>
                  <a:lnTo>
                    <a:pt x="39047" y="29480"/>
                  </a:lnTo>
                  <a:close/>
                </a:path>
              </a:pathLst>
            </a:custGeom>
            <a:solidFill>
              <a:srgbClr val="FFFFFF"/>
            </a:solidFill>
            <a:ln w="4874" cap="flat">
              <a:noFill/>
              <a:prstDash val="solid"/>
              <a:miter/>
            </a:ln>
          </p:spPr>
          <p:txBody>
            <a:bodyPr rtlCol="1" anchor="ctr"/>
            <a:lstStyle/>
            <a:p>
              <a:endParaRPr lang="fa-IR"/>
            </a:p>
          </p:txBody>
        </p:sp>
        <p:sp>
          <p:nvSpPr>
            <p:cNvPr id="1597" name="Freeform: Shape 1596">
              <a:extLst>
                <a:ext uri="{FF2B5EF4-FFF2-40B4-BE49-F238E27FC236}">
                  <a16:creationId xmlns:a16="http://schemas.microsoft.com/office/drawing/2014/main" id="{4D190CB2-845F-C2E9-5ADF-9D1BF5B64CE0}"/>
                </a:ext>
              </a:extLst>
            </p:cNvPr>
            <p:cNvSpPr/>
            <p:nvPr/>
          </p:nvSpPr>
          <p:spPr>
            <a:xfrm>
              <a:off x="5953748" y="2492743"/>
              <a:ext cx="44664" cy="58945"/>
            </a:xfrm>
            <a:custGeom>
              <a:avLst/>
              <a:gdLst>
                <a:gd name="connsiteX0" fmla="*/ 44664 w 44664"/>
                <a:gd name="connsiteY0" fmla="*/ 40901 h 58945"/>
                <a:gd name="connsiteX1" fmla="*/ 14818 w 44664"/>
                <a:gd name="connsiteY1" fmla="*/ 58945 h 58945"/>
                <a:gd name="connsiteX2" fmla="*/ 44664 w 44664"/>
                <a:gd name="connsiteY2" fmla="*/ 40901 h 58945"/>
                <a:gd name="connsiteX3" fmla="*/ 44664 w 44664"/>
                <a:gd name="connsiteY3" fmla="*/ 40901 h 58945"/>
              </a:gdLst>
              <a:ahLst/>
              <a:cxnLst>
                <a:cxn ang="0">
                  <a:pos x="connsiteX0" y="connsiteY0"/>
                </a:cxn>
                <a:cxn ang="0">
                  <a:pos x="connsiteX1" y="connsiteY1"/>
                </a:cxn>
                <a:cxn ang="0">
                  <a:pos x="connsiteX2" y="connsiteY2"/>
                </a:cxn>
                <a:cxn ang="0">
                  <a:pos x="connsiteX3" y="connsiteY3"/>
                </a:cxn>
              </a:cxnLst>
              <a:rect l="l" t="t" r="r" b="b"/>
              <a:pathLst>
                <a:path w="44664" h="58945">
                  <a:moveTo>
                    <a:pt x="44664" y="40901"/>
                  </a:moveTo>
                  <a:cubicBezTo>
                    <a:pt x="30960" y="37487"/>
                    <a:pt x="23791" y="41535"/>
                    <a:pt x="14818" y="58945"/>
                  </a:cubicBezTo>
                  <a:cubicBezTo>
                    <a:pt x="-20442" y="666"/>
                    <a:pt x="14428" y="-29570"/>
                    <a:pt x="44664" y="40901"/>
                  </a:cubicBezTo>
                  <a:lnTo>
                    <a:pt x="44664" y="40901"/>
                  </a:lnTo>
                  <a:close/>
                </a:path>
              </a:pathLst>
            </a:custGeom>
            <a:solidFill>
              <a:srgbClr val="FFFFFF"/>
            </a:solidFill>
            <a:ln w="4874" cap="flat">
              <a:noFill/>
              <a:prstDash val="solid"/>
              <a:miter/>
            </a:ln>
          </p:spPr>
          <p:txBody>
            <a:bodyPr rtlCol="1" anchor="ctr"/>
            <a:lstStyle/>
            <a:p>
              <a:endParaRPr lang="fa-IR"/>
            </a:p>
          </p:txBody>
        </p:sp>
        <p:sp>
          <p:nvSpPr>
            <p:cNvPr id="1598" name="Freeform: Shape 1597">
              <a:extLst>
                <a:ext uri="{FF2B5EF4-FFF2-40B4-BE49-F238E27FC236}">
                  <a16:creationId xmlns:a16="http://schemas.microsoft.com/office/drawing/2014/main" id="{742D4695-6652-3480-6977-8CDFB686E65E}"/>
                </a:ext>
              </a:extLst>
            </p:cNvPr>
            <p:cNvSpPr/>
            <p:nvPr/>
          </p:nvSpPr>
          <p:spPr>
            <a:xfrm>
              <a:off x="5964854" y="2451546"/>
              <a:ext cx="53797" cy="57810"/>
            </a:xfrm>
            <a:custGeom>
              <a:avLst/>
              <a:gdLst>
                <a:gd name="connsiteX0" fmla="*/ 53797 w 53797"/>
                <a:gd name="connsiteY0" fmla="*/ 28451 h 57810"/>
                <a:gd name="connsiteX1" fmla="*/ 33558 w 53797"/>
                <a:gd name="connsiteY1" fmla="*/ 57810 h 57810"/>
                <a:gd name="connsiteX2" fmla="*/ 53797 w 53797"/>
                <a:gd name="connsiteY2" fmla="*/ 28451 h 57810"/>
                <a:gd name="connsiteX3" fmla="*/ 53797 w 53797"/>
                <a:gd name="connsiteY3" fmla="*/ 28451 h 57810"/>
              </a:gdLst>
              <a:ahLst/>
              <a:cxnLst>
                <a:cxn ang="0">
                  <a:pos x="connsiteX0" y="connsiteY0"/>
                </a:cxn>
                <a:cxn ang="0">
                  <a:pos x="connsiteX1" y="connsiteY1"/>
                </a:cxn>
                <a:cxn ang="0">
                  <a:pos x="connsiteX2" y="connsiteY2"/>
                </a:cxn>
                <a:cxn ang="0">
                  <a:pos x="connsiteX3" y="connsiteY3"/>
                </a:cxn>
              </a:cxnLst>
              <a:rect l="l" t="t" r="r" b="b"/>
              <a:pathLst>
                <a:path w="53797" h="57810">
                  <a:moveTo>
                    <a:pt x="53797" y="28451"/>
                  </a:moveTo>
                  <a:cubicBezTo>
                    <a:pt x="35167" y="35181"/>
                    <a:pt x="38337" y="39132"/>
                    <a:pt x="33558" y="57810"/>
                  </a:cubicBezTo>
                  <a:cubicBezTo>
                    <a:pt x="-19113" y="11675"/>
                    <a:pt x="-7847" y="-29486"/>
                    <a:pt x="53797" y="28451"/>
                  </a:cubicBezTo>
                  <a:lnTo>
                    <a:pt x="53797" y="28451"/>
                  </a:lnTo>
                  <a:close/>
                </a:path>
              </a:pathLst>
            </a:custGeom>
            <a:solidFill>
              <a:srgbClr val="FFFFFF"/>
            </a:solidFill>
            <a:ln w="4874" cap="flat">
              <a:noFill/>
              <a:prstDash val="solid"/>
              <a:miter/>
            </a:ln>
          </p:spPr>
          <p:txBody>
            <a:bodyPr rtlCol="1" anchor="ctr"/>
            <a:lstStyle/>
            <a:p>
              <a:endParaRPr lang="fa-IR"/>
            </a:p>
          </p:txBody>
        </p:sp>
        <p:sp>
          <p:nvSpPr>
            <p:cNvPr id="1599" name="Freeform: Shape 1598">
              <a:extLst>
                <a:ext uri="{FF2B5EF4-FFF2-40B4-BE49-F238E27FC236}">
                  <a16:creationId xmlns:a16="http://schemas.microsoft.com/office/drawing/2014/main" id="{BFA88710-8A58-A7B3-19BE-F59411F12E81}"/>
                </a:ext>
              </a:extLst>
            </p:cNvPr>
            <p:cNvSpPr/>
            <p:nvPr/>
          </p:nvSpPr>
          <p:spPr>
            <a:xfrm>
              <a:off x="5916185" y="2422111"/>
              <a:ext cx="41065" cy="40085"/>
            </a:xfrm>
            <a:custGeom>
              <a:avLst/>
              <a:gdLst>
                <a:gd name="connsiteX0" fmla="*/ 41066 w 41065"/>
                <a:gd name="connsiteY0" fmla="*/ 12434 h 40085"/>
                <a:gd name="connsiteX1" fmla="*/ 37945 w 41065"/>
                <a:gd name="connsiteY1" fmla="*/ 40086 h 40085"/>
                <a:gd name="connsiteX2" fmla="*/ 41066 w 41065"/>
                <a:gd name="connsiteY2" fmla="*/ 12434 h 40085"/>
                <a:gd name="connsiteX3" fmla="*/ 41066 w 41065"/>
                <a:gd name="connsiteY3" fmla="*/ 12434 h 40085"/>
              </a:gdLst>
              <a:ahLst/>
              <a:cxnLst>
                <a:cxn ang="0">
                  <a:pos x="connsiteX0" y="connsiteY0"/>
                </a:cxn>
                <a:cxn ang="0">
                  <a:pos x="connsiteX1" y="connsiteY1"/>
                </a:cxn>
                <a:cxn ang="0">
                  <a:pos x="connsiteX2" y="connsiteY2"/>
                </a:cxn>
                <a:cxn ang="0">
                  <a:pos x="connsiteX3" y="connsiteY3"/>
                </a:cxn>
              </a:cxnLst>
              <a:rect l="l" t="t" r="r" b="b"/>
              <a:pathLst>
                <a:path w="41065" h="40085">
                  <a:moveTo>
                    <a:pt x="41066" y="12434"/>
                  </a:moveTo>
                  <a:cubicBezTo>
                    <a:pt x="-26918" y="-23460"/>
                    <a:pt x="2148" y="28625"/>
                    <a:pt x="37945" y="40086"/>
                  </a:cubicBezTo>
                  <a:cubicBezTo>
                    <a:pt x="33360" y="24821"/>
                    <a:pt x="33263" y="21407"/>
                    <a:pt x="41066" y="12434"/>
                  </a:cubicBezTo>
                  <a:lnTo>
                    <a:pt x="41066" y="12434"/>
                  </a:lnTo>
                  <a:close/>
                </a:path>
              </a:pathLst>
            </a:custGeom>
            <a:solidFill>
              <a:srgbClr val="FFFFFF"/>
            </a:solidFill>
            <a:ln w="4874" cap="flat">
              <a:noFill/>
              <a:prstDash val="solid"/>
              <a:miter/>
            </a:ln>
          </p:spPr>
          <p:txBody>
            <a:bodyPr rtlCol="1" anchor="ctr"/>
            <a:lstStyle/>
            <a:p>
              <a:endParaRPr lang="fa-IR"/>
            </a:p>
          </p:txBody>
        </p:sp>
        <p:sp>
          <p:nvSpPr>
            <p:cNvPr id="1600" name="Freeform: Shape 1599">
              <a:extLst>
                <a:ext uri="{FF2B5EF4-FFF2-40B4-BE49-F238E27FC236}">
                  <a16:creationId xmlns:a16="http://schemas.microsoft.com/office/drawing/2014/main" id="{B9770598-2610-CBF8-76FE-AD4D44D9EDA5}"/>
                </a:ext>
              </a:extLst>
            </p:cNvPr>
            <p:cNvSpPr/>
            <p:nvPr/>
          </p:nvSpPr>
          <p:spPr>
            <a:xfrm>
              <a:off x="5912085" y="2454750"/>
              <a:ext cx="52481" cy="52557"/>
            </a:xfrm>
            <a:custGeom>
              <a:avLst/>
              <a:gdLst>
                <a:gd name="connsiteX0" fmla="*/ 33705 w 52481"/>
                <a:gd name="connsiteY0" fmla="*/ 52558 h 52557"/>
                <a:gd name="connsiteX1" fmla="*/ 52481 w 52481"/>
                <a:gd name="connsiteY1" fmla="*/ 27637 h 52557"/>
                <a:gd name="connsiteX2" fmla="*/ 33705 w 52481"/>
                <a:gd name="connsiteY2" fmla="*/ 52558 h 52557"/>
                <a:gd name="connsiteX3" fmla="*/ 33705 w 52481"/>
                <a:gd name="connsiteY3" fmla="*/ 52558 h 52557"/>
              </a:gdLst>
              <a:ahLst/>
              <a:cxnLst>
                <a:cxn ang="0">
                  <a:pos x="connsiteX0" y="connsiteY0"/>
                </a:cxn>
                <a:cxn ang="0">
                  <a:pos x="connsiteX1" y="connsiteY1"/>
                </a:cxn>
                <a:cxn ang="0">
                  <a:pos x="connsiteX2" y="connsiteY2"/>
                </a:cxn>
                <a:cxn ang="0">
                  <a:pos x="connsiteX3" y="connsiteY3"/>
                </a:cxn>
              </a:cxnLst>
              <a:rect l="l" t="t" r="r" b="b"/>
              <a:pathLst>
                <a:path w="52481" h="52557">
                  <a:moveTo>
                    <a:pt x="33705" y="52558"/>
                  </a:moveTo>
                  <a:cubicBezTo>
                    <a:pt x="-15551" y="9349"/>
                    <a:pt x="-12089" y="-27179"/>
                    <a:pt x="52481" y="27637"/>
                  </a:cubicBezTo>
                  <a:cubicBezTo>
                    <a:pt x="37119" y="35781"/>
                    <a:pt x="37022" y="35489"/>
                    <a:pt x="33705" y="52558"/>
                  </a:cubicBezTo>
                  <a:lnTo>
                    <a:pt x="33705" y="52558"/>
                  </a:lnTo>
                  <a:close/>
                </a:path>
              </a:pathLst>
            </a:custGeom>
            <a:solidFill>
              <a:srgbClr val="FFFFFF"/>
            </a:solidFill>
            <a:ln w="4874" cap="flat">
              <a:noFill/>
              <a:prstDash val="solid"/>
              <a:miter/>
            </a:ln>
          </p:spPr>
          <p:txBody>
            <a:bodyPr rtlCol="1" anchor="ctr"/>
            <a:lstStyle/>
            <a:p>
              <a:endParaRPr lang="fa-IR"/>
            </a:p>
          </p:txBody>
        </p:sp>
        <p:sp>
          <p:nvSpPr>
            <p:cNvPr id="1601" name="Freeform: Shape 1600">
              <a:extLst>
                <a:ext uri="{FF2B5EF4-FFF2-40B4-BE49-F238E27FC236}">
                  <a16:creationId xmlns:a16="http://schemas.microsoft.com/office/drawing/2014/main" id="{CA4B9F15-21B2-23A2-436C-B9085DCB55B6}"/>
                </a:ext>
              </a:extLst>
            </p:cNvPr>
            <p:cNvSpPr/>
            <p:nvPr/>
          </p:nvSpPr>
          <p:spPr>
            <a:xfrm>
              <a:off x="6161940" y="2498857"/>
              <a:ext cx="28628" cy="50685"/>
            </a:xfrm>
            <a:custGeom>
              <a:avLst/>
              <a:gdLst>
                <a:gd name="connsiteX0" fmla="*/ 27257 w 28628"/>
                <a:gd name="connsiteY0" fmla="*/ 48295 h 50685"/>
                <a:gd name="connsiteX1" fmla="*/ 970 w 28628"/>
                <a:gd name="connsiteY1" fmla="*/ 47027 h 50685"/>
                <a:gd name="connsiteX2" fmla="*/ 24672 w 28628"/>
                <a:gd name="connsiteY2" fmla="*/ 50441 h 50685"/>
                <a:gd name="connsiteX3" fmla="*/ 27257 w 28628"/>
                <a:gd name="connsiteY3" fmla="*/ 48295 h 50685"/>
                <a:gd name="connsiteX4" fmla="*/ 27257 w 28628"/>
                <a:gd name="connsiteY4" fmla="*/ 48295 h 5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8" h="50685">
                  <a:moveTo>
                    <a:pt x="27257" y="48295"/>
                  </a:moveTo>
                  <a:cubicBezTo>
                    <a:pt x="36815" y="-19103"/>
                    <a:pt x="-6979" y="-12617"/>
                    <a:pt x="970" y="47027"/>
                  </a:cubicBezTo>
                  <a:cubicBezTo>
                    <a:pt x="970" y="47222"/>
                    <a:pt x="16820" y="51660"/>
                    <a:pt x="24672" y="50441"/>
                  </a:cubicBezTo>
                  <a:cubicBezTo>
                    <a:pt x="27744" y="49953"/>
                    <a:pt x="26672" y="52294"/>
                    <a:pt x="27257" y="48295"/>
                  </a:cubicBezTo>
                  <a:lnTo>
                    <a:pt x="27257" y="48295"/>
                  </a:lnTo>
                  <a:close/>
                </a:path>
              </a:pathLst>
            </a:custGeom>
            <a:solidFill>
              <a:srgbClr val="FFFFFF"/>
            </a:solidFill>
            <a:ln w="4874" cap="flat">
              <a:noFill/>
              <a:prstDash val="solid"/>
              <a:miter/>
            </a:ln>
          </p:spPr>
          <p:txBody>
            <a:bodyPr rtlCol="1" anchor="ctr"/>
            <a:lstStyle/>
            <a:p>
              <a:endParaRPr lang="fa-IR"/>
            </a:p>
          </p:txBody>
        </p:sp>
        <p:sp>
          <p:nvSpPr>
            <p:cNvPr id="1602" name="Freeform: Shape 1601">
              <a:extLst>
                <a:ext uri="{FF2B5EF4-FFF2-40B4-BE49-F238E27FC236}">
                  <a16:creationId xmlns:a16="http://schemas.microsoft.com/office/drawing/2014/main" id="{31E16AB5-A66F-3A7F-03F1-3004F24C092F}"/>
                </a:ext>
              </a:extLst>
            </p:cNvPr>
            <p:cNvSpPr/>
            <p:nvPr/>
          </p:nvSpPr>
          <p:spPr>
            <a:xfrm>
              <a:off x="6184125" y="2548689"/>
              <a:ext cx="39047" cy="32845"/>
            </a:xfrm>
            <a:custGeom>
              <a:avLst/>
              <a:gdLst>
                <a:gd name="connsiteX0" fmla="*/ 0 w 39047"/>
                <a:gd name="connsiteY0" fmla="*/ 29480 h 32845"/>
                <a:gd name="connsiteX1" fmla="*/ 39015 w 39047"/>
                <a:gd name="connsiteY1" fmla="*/ 32845 h 32845"/>
                <a:gd name="connsiteX2" fmla="*/ 0 w 39047"/>
                <a:gd name="connsiteY2" fmla="*/ 29480 h 32845"/>
                <a:gd name="connsiteX3" fmla="*/ 0 w 39047"/>
                <a:gd name="connsiteY3" fmla="*/ 29480 h 32845"/>
              </a:gdLst>
              <a:ahLst/>
              <a:cxnLst>
                <a:cxn ang="0">
                  <a:pos x="connsiteX0" y="connsiteY0"/>
                </a:cxn>
                <a:cxn ang="0">
                  <a:pos x="connsiteX1" y="connsiteY1"/>
                </a:cxn>
                <a:cxn ang="0">
                  <a:pos x="connsiteX2" y="connsiteY2"/>
                </a:cxn>
                <a:cxn ang="0">
                  <a:pos x="connsiteX3" y="connsiteY3"/>
                </a:cxn>
              </a:cxnLst>
              <a:rect l="l" t="t" r="r" b="b"/>
              <a:pathLst>
                <a:path w="39047" h="32845">
                  <a:moveTo>
                    <a:pt x="0" y="29480"/>
                  </a:moveTo>
                  <a:lnTo>
                    <a:pt x="39015" y="32845"/>
                  </a:lnTo>
                  <a:cubicBezTo>
                    <a:pt x="40234" y="-25092"/>
                    <a:pt x="6340" y="6656"/>
                    <a:pt x="0" y="29480"/>
                  </a:cubicBezTo>
                  <a:lnTo>
                    <a:pt x="0" y="29480"/>
                  </a:lnTo>
                  <a:close/>
                </a:path>
              </a:pathLst>
            </a:custGeom>
            <a:solidFill>
              <a:srgbClr val="FFFFFF"/>
            </a:solidFill>
            <a:ln w="4874" cap="flat">
              <a:noFill/>
              <a:prstDash val="solid"/>
              <a:miter/>
            </a:ln>
          </p:spPr>
          <p:txBody>
            <a:bodyPr rtlCol="1" anchor="ctr"/>
            <a:lstStyle/>
            <a:p>
              <a:endParaRPr lang="fa-IR"/>
            </a:p>
          </p:txBody>
        </p:sp>
        <p:sp>
          <p:nvSpPr>
            <p:cNvPr id="1603" name="Freeform: Shape 1602">
              <a:extLst>
                <a:ext uri="{FF2B5EF4-FFF2-40B4-BE49-F238E27FC236}">
                  <a16:creationId xmlns:a16="http://schemas.microsoft.com/office/drawing/2014/main" id="{2C1779FA-E920-4FBA-B2EF-1FE2AFC74EE2}"/>
                </a:ext>
              </a:extLst>
            </p:cNvPr>
            <p:cNvSpPr/>
            <p:nvPr/>
          </p:nvSpPr>
          <p:spPr>
            <a:xfrm>
              <a:off x="6199536" y="2492743"/>
              <a:ext cx="44664" cy="58945"/>
            </a:xfrm>
            <a:custGeom>
              <a:avLst/>
              <a:gdLst>
                <a:gd name="connsiteX0" fmla="*/ 0 w 44664"/>
                <a:gd name="connsiteY0" fmla="*/ 40901 h 58945"/>
                <a:gd name="connsiteX1" fmla="*/ 29847 w 44664"/>
                <a:gd name="connsiteY1" fmla="*/ 58945 h 58945"/>
                <a:gd name="connsiteX2" fmla="*/ 0 w 44664"/>
                <a:gd name="connsiteY2" fmla="*/ 40901 h 58945"/>
                <a:gd name="connsiteX3" fmla="*/ 0 w 44664"/>
                <a:gd name="connsiteY3" fmla="*/ 40901 h 58945"/>
              </a:gdLst>
              <a:ahLst/>
              <a:cxnLst>
                <a:cxn ang="0">
                  <a:pos x="connsiteX0" y="connsiteY0"/>
                </a:cxn>
                <a:cxn ang="0">
                  <a:pos x="connsiteX1" y="connsiteY1"/>
                </a:cxn>
                <a:cxn ang="0">
                  <a:pos x="connsiteX2" y="connsiteY2"/>
                </a:cxn>
                <a:cxn ang="0">
                  <a:pos x="connsiteX3" y="connsiteY3"/>
                </a:cxn>
              </a:cxnLst>
              <a:rect l="l" t="t" r="r" b="b"/>
              <a:pathLst>
                <a:path w="44664" h="58945">
                  <a:moveTo>
                    <a:pt x="0" y="40901"/>
                  </a:moveTo>
                  <a:cubicBezTo>
                    <a:pt x="13704" y="37487"/>
                    <a:pt x="20873" y="41535"/>
                    <a:pt x="29847" y="58945"/>
                  </a:cubicBezTo>
                  <a:cubicBezTo>
                    <a:pt x="65107" y="666"/>
                    <a:pt x="30237" y="-29570"/>
                    <a:pt x="0" y="40901"/>
                  </a:cubicBezTo>
                  <a:lnTo>
                    <a:pt x="0" y="40901"/>
                  </a:lnTo>
                  <a:close/>
                </a:path>
              </a:pathLst>
            </a:custGeom>
            <a:solidFill>
              <a:srgbClr val="FFFFFF"/>
            </a:solidFill>
            <a:ln w="4874" cap="flat">
              <a:noFill/>
              <a:prstDash val="solid"/>
              <a:miter/>
            </a:ln>
          </p:spPr>
          <p:txBody>
            <a:bodyPr rtlCol="1" anchor="ctr"/>
            <a:lstStyle/>
            <a:p>
              <a:endParaRPr lang="fa-IR"/>
            </a:p>
          </p:txBody>
        </p:sp>
        <p:sp>
          <p:nvSpPr>
            <p:cNvPr id="1604" name="Freeform: Shape 1603">
              <a:extLst>
                <a:ext uri="{FF2B5EF4-FFF2-40B4-BE49-F238E27FC236}">
                  <a16:creationId xmlns:a16="http://schemas.microsoft.com/office/drawing/2014/main" id="{8577BCDB-EF23-D4F1-0B9C-099F3D570676}"/>
                </a:ext>
              </a:extLst>
            </p:cNvPr>
            <p:cNvSpPr/>
            <p:nvPr/>
          </p:nvSpPr>
          <p:spPr>
            <a:xfrm>
              <a:off x="6179297" y="2451546"/>
              <a:ext cx="53797" cy="57810"/>
            </a:xfrm>
            <a:custGeom>
              <a:avLst/>
              <a:gdLst>
                <a:gd name="connsiteX0" fmla="*/ 0 w 53797"/>
                <a:gd name="connsiteY0" fmla="*/ 28451 h 57810"/>
                <a:gd name="connsiteX1" fmla="*/ 20239 w 53797"/>
                <a:gd name="connsiteY1" fmla="*/ 57810 h 57810"/>
                <a:gd name="connsiteX2" fmla="*/ 0 w 53797"/>
                <a:gd name="connsiteY2" fmla="*/ 28451 h 57810"/>
                <a:gd name="connsiteX3" fmla="*/ 0 w 53797"/>
                <a:gd name="connsiteY3" fmla="*/ 28451 h 57810"/>
              </a:gdLst>
              <a:ahLst/>
              <a:cxnLst>
                <a:cxn ang="0">
                  <a:pos x="connsiteX0" y="connsiteY0"/>
                </a:cxn>
                <a:cxn ang="0">
                  <a:pos x="connsiteX1" y="connsiteY1"/>
                </a:cxn>
                <a:cxn ang="0">
                  <a:pos x="connsiteX2" y="connsiteY2"/>
                </a:cxn>
                <a:cxn ang="0">
                  <a:pos x="connsiteX3" y="connsiteY3"/>
                </a:cxn>
              </a:cxnLst>
              <a:rect l="l" t="t" r="r" b="b"/>
              <a:pathLst>
                <a:path w="53797" h="57810">
                  <a:moveTo>
                    <a:pt x="0" y="28451"/>
                  </a:moveTo>
                  <a:cubicBezTo>
                    <a:pt x="18630" y="35181"/>
                    <a:pt x="15460" y="39132"/>
                    <a:pt x="20239" y="57810"/>
                  </a:cubicBezTo>
                  <a:cubicBezTo>
                    <a:pt x="72910" y="11675"/>
                    <a:pt x="61644" y="-29486"/>
                    <a:pt x="0" y="28451"/>
                  </a:cubicBezTo>
                  <a:lnTo>
                    <a:pt x="0" y="28451"/>
                  </a:lnTo>
                  <a:close/>
                </a:path>
              </a:pathLst>
            </a:custGeom>
            <a:solidFill>
              <a:srgbClr val="FFFFFF"/>
            </a:solidFill>
            <a:ln w="4874" cap="flat">
              <a:noFill/>
              <a:prstDash val="solid"/>
              <a:miter/>
            </a:ln>
          </p:spPr>
          <p:txBody>
            <a:bodyPr rtlCol="1" anchor="ctr"/>
            <a:lstStyle/>
            <a:p>
              <a:endParaRPr lang="fa-IR"/>
            </a:p>
          </p:txBody>
        </p:sp>
        <p:sp>
          <p:nvSpPr>
            <p:cNvPr id="1605" name="Freeform: Shape 1604">
              <a:extLst>
                <a:ext uri="{FF2B5EF4-FFF2-40B4-BE49-F238E27FC236}">
                  <a16:creationId xmlns:a16="http://schemas.microsoft.com/office/drawing/2014/main" id="{CD4FCDDE-F678-D1F1-E4BB-80E36B973613}"/>
                </a:ext>
              </a:extLst>
            </p:cNvPr>
            <p:cNvSpPr/>
            <p:nvPr/>
          </p:nvSpPr>
          <p:spPr>
            <a:xfrm>
              <a:off x="6240697" y="2422111"/>
              <a:ext cx="41065" cy="40085"/>
            </a:xfrm>
            <a:custGeom>
              <a:avLst/>
              <a:gdLst>
                <a:gd name="connsiteX0" fmla="*/ 0 w 41065"/>
                <a:gd name="connsiteY0" fmla="*/ 12434 h 40085"/>
                <a:gd name="connsiteX1" fmla="*/ 3121 w 41065"/>
                <a:gd name="connsiteY1" fmla="*/ 40086 h 40085"/>
                <a:gd name="connsiteX2" fmla="*/ 0 w 41065"/>
                <a:gd name="connsiteY2" fmla="*/ 12434 h 40085"/>
                <a:gd name="connsiteX3" fmla="*/ 0 w 41065"/>
                <a:gd name="connsiteY3" fmla="*/ 12434 h 40085"/>
              </a:gdLst>
              <a:ahLst/>
              <a:cxnLst>
                <a:cxn ang="0">
                  <a:pos x="connsiteX0" y="connsiteY0"/>
                </a:cxn>
                <a:cxn ang="0">
                  <a:pos x="connsiteX1" y="connsiteY1"/>
                </a:cxn>
                <a:cxn ang="0">
                  <a:pos x="connsiteX2" y="connsiteY2"/>
                </a:cxn>
                <a:cxn ang="0">
                  <a:pos x="connsiteX3" y="connsiteY3"/>
                </a:cxn>
              </a:cxnLst>
              <a:rect l="l" t="t" r="r" b="b"/>
              <a:pathLst>
                <a:path w="41065" h="40085">
                  <a:moveTo>
                    <a:pt x="0" y="12434"/>
                  </a:moveTo>
                  <a:cubicBezTo>
                    <a:pt x="67984" y="-23460"/>
                    <a:pt x="38918" y="28625"/>
                    <a:pt x="3121" y="40086"/>
                  </a:cubicBezTo>
                  <a:cubicBezTo>
                    <a:pt x="7754" y="24821"/>
                    <a:pt x="7803" y="21407"/>
                    <a:pt x="0" y="12434"/>
                  </a:cubicBezTo>
                  <a:lnTo>
                    <a:pt x="0" y="12434"/>
                  </a:lnTo>
                  <a:close/>
                </a:path>
              </a:pathLst>
            </a:custGeom>
            <a:solidFill>
              <a:srgbClr val="FFFFFF"/>
            </a:solidFill>
            <a:ln w="4874" cap="flat">
              <a:noFill/>
              <a:prstDash val="solid"/>
              <a:miter/>
            </a:ln>
          </p:spPr>
          <p:txBody>
            <a:bodyPr rtlCol="1" anchor="ctr"/>
            <a:lstStyle/>
            <a:p>
              <a:endParaRPr lang="fa-IR"/>
            </a:p>
          </p:txBody>
        </p:sp>
        <p:sp>
          <p:nvSpPr>
            <p:cNvPr id="1606" name="Freeform: Shape 1605">
              <a:extLst>
                <a:ext uri="{FF2B5EF4-FFF2-40B4-BE49-F238E27FC236}">
                  <a16:creationId xmlns:a16="http://schemas.microsoft.com/office/drawing/2014/main" id="{114C23FE-7915-82E5-453D-4A27B4BE4BD9}"/>
                </a:ext>
              </a:extLst>
            </p:cNvPr>
            <p:cNvSpPr/>
            <p:nvPr/>
          </p:nvSpPr>
          <p:spPr>
            <a:xfrm>
              <a:off x="6277517" y="2525935"/>
              <a:ext cx="59204" cy="56526"/>
            </a:xfrm>
            <a:custGeom>
              <a:avLst/>
              <a:gdLst>
                <a:gd name="connsiteX0" fmla="*/ 0 w 59204"/>
                <a:gd name="connsiteY0" fmla="*/ 35361 h 56526"/>
                <a:gd name="connsiteX1" fmla="*/ 19264 w 59204"/>
                <a:gd name="connsiteY1" fmla="*/ 56526 h 56526"/>
                <a:gd name="connsiteX2" fmla="*/ 0 w 59204"/>
                <a:gd name="connsiteY2" fmla="*/ 35361 h 56526"/>
                <a:gd name="connsiteX3" fmla="*/ 0 w 59204"/>
                <a:gd name="connsiteY3" fmla="*/ 35361 h 56526"/>
              </a:gdLst>
              <a:ahLst/>
              <a:cxnLst>
                <a:cxn ang="0">
                  <a:pos x="connsiteX0" y="connsiteY0"/>
                </a:cxn>
                <a:cxn ang="0">
                  <a:pos x="connsiteX1" y="connsiteY1"/>
                </a:cxn>
                <a:cxn ang="0">
                  <a:pos x="connsiteX2" y="connsiteY2"/>
                </a:cxn>
                <a:cxn ang="0">
                  <a:pos x="connsiteX3" y="connsiteY3"/>
                </a:cxn>
              </a:cxnLst>
              <a:rect l="l" t="t" r="r" b="b"/>
              <a:pathLst>
                <a:path w="59204" h="56526">
                  <a:moveTo>
                    <a:pt x="0" y="35361"/>
                  </a:moveTo>
                  <a:cubicBezTo>
                    <a:pt x="11168" y="39213"/>
                    <a:pt x="16240" y="41164"/>
                    <a:pt x="19264" y="56526"/>
                  </a:cubicBezTo>
                  <a:cubicBezTo>
                    <a:pt x="88467" y="27119"/>
                    <a:pt x="58377" y="-41841"/>
                    <a:pt x="0" y="35361"/>
                  </a:cubicBezTo>
                  <a:lnTo>
                    <a:pt x="0" y="35361"/>
                  </a:lnTo>
                  <a:close/>
                </a:path>
              </a:pathLst>
            </a:custGeom>
            <a:solidFill>
              <a:srgbClr val="FFFFFF"/>
            </a:solidFill>
            <a:ln w="4874" cap="flat">
              <a:noFill/>
              <a:prstDash val="solid"/>
              <a:miter/>
            </a:ln>
          </p:spPr>
          <p:txBody>
            <a:bodyPr rtlCol="1" anchor="ctr"/>
            <a:lstStyle/>
            <a:p>
              <a:endParaRPr lang="fa-IR"/>
            </a:p>
          </p:txBody>
        </p:sp>
        <p:sp>
          <p:nvSpPr>
            <p:cNvPr id="1607" name="Freeform: Shape 1606">
              <a:extLst>
                <a:ext uri="{FF2B5EF4-FFF2-40B4-BE49-F238E27FC236}">
                  <a16:creationId xmlns:a16="http://schemas.microsoft.com/office/drawing/2014/main" id="{11380253-054F-65B3-698A-764E7A8F1503}"/>
                </a:ext>
              </a:extLst>
            </p:cNvPr>
            <p:cNvSpPr/>
            <p:nvPr/>
          </p:nvSpPr>
          <p:spPr>
            <a:xfrm>
              <a:off x="6233381" y="2454750"/>
              <a:ext cx="52481" cy="52557"/>
            </a:xfrm>
            <a:custGeom>
              <a:avLst/>
              <a:gdLst>
                <a:gd name="connsiteX0" fmla="*/ 18776 w 52481"/>
                <a:gd name="connsiteY0" fmla="*/ 52558 h 52557"/>
                <a:gd name="connsiteX1" fmla="*/ 0 w 52481"/>
                <a:gd name="connsiteY1" fmla="*/ 27637 h 52557"/>
                <a:gd name="connsiteX2" fmla="*/ 18776 w 52481"/>
                <a:gd name="connsiteY2" fmla="*/ 52558 h 52557"/>
                <a:gd name="connsiteX3" fmla="*/ 18776 w 52481"/>
                <a:gd name="connsiteY3" fmla="*/ 52558 h 52557"/>
              </a:gdLst>
              <a:ahLst/>
              <a:cxnLst>
                <a:cxn ang="0">
                  <a:pos x="connsiteX0" y="connsiteY0"/>
                </a:cxn>
                <a:cxn ang="0">
                  <a:pos x="connsiteX1" y="connsiteY1"/>
                </a:cxn>
                <a:cxn ang="0">
                  <a:pos x="connsiteX2" y="connsiteY2"/>
                </a:cxn>
                <a:cxn ang="0">
                  <a:pos x="connsiteX3" y="connsiteY3"/>
                </a:cxn>
              </a:cxnLst>
              <a:rect l="l" t="t" r="r" b="b"/>
              <a:pathLst>
                <a:path w="52481" h="52557">
                  <a:moveTo>
                    <a:pt x="18776" y="52558"/>
                  </a:moveTo>
                  <a:cubicBezTo>
                    <a:pt x="68033" y="9349"/>
                    <a:pt x="64570" y="-27179"/>
                    <a:pt x="0" y="27637"/>
                  </a:cubicBezTo>
                  <a:cubicBezTo>
                    <a:pt x="15362" y="35781"/>
                    <a:pt x="15460" y="35489"/>
                    <a:pt x="18776" y="52558"/>
                  </a:cubicBezTo>
                  <a:lnTo>
                    <a:pt x="18776" y="52558"/>
                  </a:lnTo>
                  <a:close/>
                </a:path>
              </a:pathLst>
            </a:custGeom>
            <a:solidFill>
              <a:srgbClr val="FFFFFF"/>
            </a:solidFill>
            <a:ln w="4874" cap="flat">
              <a:noFill/>
              <a:prstDash val="solid"/>
              <a:miter/>
            </a:ln>
          </p:spPr>
          <p:txBody>
            <a:bodyPr rtlCol="1" anchor="ctr"/>
            <a:lstStyle/>
            <a:p>
              <a:endParaRPr lang="fa-IR"/>
            </a:p>
          </p:txBody>
        </p:sp>
        <p:sp>
          <p:nvSpPr>
            <p:cNvPr id="1608" name="Freeform: Shape 1607">
              <a:extLst>
                <a:ext uri="{FF2B5EF4-FFF2-40B4-BE49-F238E27FC236}">
                  <a16:creationId xmlns:a16="http://schemas.microsoft.com/office/drawing/2014/main" id="{9BF6188B-E82A-8D48-3FE7-A0073B406888}"/>
                </a:ext>
              </a:extLst>
            </p:cNvPr>
            <p:cNvSpPr/>
            <p:nvPr/>
          </p:nvSpPr>
          <p:spPr>
            <a:xfrm>
              <a:off x="6283175" y="2416046"/>
              <a:ext cx="44069" cy="42737"/>
            </a:xfrm>
            <a:custGeom>
              <a:avLst/>
              <a:gdLst>
                <a:gd name="connsiteX0" fmla="*/ 0 w 44069"/>
                <a:gd name="connsiteY0" fmla="*/ 22206 h 42737"/>
                <a:gd name="connsiteX1" fmla="*/ 15850 w 44069"/>
                <a:gd name="connsiteY1" fmla="*/ 42737 h 42737"/>
                <a:gd name="connsiteX2" fmla="*/ 0 w 44069"/>
                <a:gd name="connsiteY2" fmla="*/ 22206 h 42737"/>
                <a:gd name="connsiteX3" fmla="*/ 0 w 44069"/>
                <a:gd name="connsiteY3" fmla="*/ 22206 h 42737"/>
              </a:gdLst>
              <a:ahLst/>
              <a:cxnLst>
                <a:cxn ang="0">
                  <a:pos x="connsiteX0" y="connsiteY0"/>
                </a:cxn>
                <a:cxn ang="0">
                  <a:pos x="connsiteX1" y="connsiteY1"/>
                </a:cxn>
                <a:cxn ang="0">
                  <a:pos x="connsiteX2" y="connsiteY2"/>
                </a:cxn>
                <a:cxn ang="0">
                  <a:pos x="connsiteX3" y="connsiteY3"/>
                </a:cxn>
              </a:cxnLst>
              <a:rect l="l" t="t" r="r" b="b"/>
              <a:pathLst>
                <a:path w="44069" h="42737">
                  <a:moveTo>
                    <a:pt x="0" y="22206"/>
                  </a:moveTo>
                  <a:cubicBezTo>
                    <a:pt x="10144" y="29277"/>
                    <a:pt x="11558" y="31179"/>
                    <a:pt x="15850" y="42737"/>
                  </a:cubicBezTo>
                  <a:cubicBezTo>
                    <a:pt x="55743" y="21620"/>
                    <a:pt x="55841" y="-29051"/>
                    <a:pt x="0" y="22206"/>
                  </a:cubicBezTo>
                  <a:lnTo>
                    <a:pt x="0" y="22206"/>
                  </a:lnTo>
                  <a:close/>
                </a:path>
              </a:pathLst>
            </a:custGeom>
            <a:solidFill>
              <a:srgbClr val="FFFFFF"/>
            </a:solidFill>
            <a:ln w="4874" cap="flat">
              <a:noFill/>
              <a:prstDash val="solid"/>
              <a:miter/>
            </a:ln>
          </p:spPr>
          <p:txBody>
            <a:bodyPr rtlCol="1" anchor="ctr"/>
            <a:lstStyle/>
            <a:p>
              <a:endParaRPr lang="fa-IR"/>
            </a:p>
          </p:txBody>
        </p:sp>
        <p:sp>
          <p:nvSpPr>
            <p:cNvPr id="1609" name="Freeform: Shape 1608">
              <a:extLst>
                <a:ext uri="{FF2B5EF4-FFF2-40B4-BE49-F238E27FC236}">
                  <a16:creationId xmlns:a16="http://schemas.microsoft.com/office/drawing/2014/main" id="{561B804A-050B-E71E-A849-1005B54C86B2}"/>
                </a:ext>
              </a:extLst>
            </p:cNvPr>
            <p:cNvSpPr/>
            <p:nvPr/>
          </p:nvSpPr>
          <p:spPr>
            <a:xfrm>
              <a:off x="6245261" y="2481918"/>
              <a:ext cx="62223" cy="66417"/>
            </a:xfrm>
            <a:custGeom>
              <a:avLst/>
              <a:gdLst>
                <a:gd name="connsiteX0" fmla="*/ 59275 w 62223"/>
                <a:gd name="connsiteY0" fmla="*/ 23829 h 66417"/>
                <a:gd name="connsiteX1" fmla="*/ 41474 w 62223"/>
                <a:gd name="connsiteY1" fmla="*/ 3395 h 66417"/>
                <a:gd name="connsiteX2" fmla="*/ 5336 w 62223"/>
                <a:gd name="connsiteY2" fmla="*/ 42361 h 66417"/>
                <a:gd name="connsiteX3" fmla="*/ 23625 w 62223"/>
                <a:gd name="connsiteY3" fmla="*/ 60162 h 66417"/>
                <a:gd name="connsiteX4" fmla="*/ 59275 w 62223"/>
                <a:gd name="connsiteY4" fmla="*/ 23829 h 66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23" h="66417">
                  <a:moveTo>
                    <a:pt x="59275" y="23829"/>
                  </a:moveTo>
                  <a:cubicBezTo>
                    <a:pt x="66736" y="6126"/>
                    <a:pt x="59762" y="-6310"/>
                    <a:pt x="41474" y="3395"/>
                  </a:cubicBezTo>
                  <a:lnTo>
                    <a:pt x="5336" y="42361"/>
                  </a:lnTo>
                  <a:cubicBezTo>
                    <a:pt x="-7588" y="66404"/>
                    <a:pt x="4702" y="72598"/>
                    <a:pt x="23625" y="60162"/>
                  </a:cubicBezTo>
                  <a:lnTo>
                    <a:pt x="59275" y="23829"/>
                  </a:lnTo>
                  <a:close/>
                </a:path>
              </a:pathLst>
            </a:custGeom>
            <a:solidFill>
              <a:srgbClr val="FFFFFF"/>
            </a:solidFill>
            <a:ln w="4874" cap="flat">
              <a:noFill/>
              <a:prstDash val="solid"/>
              <a:miter/>
            </a:ln>
          </p:spPr>
          <p:txBody>
            <a:bodyPr rtlCol="1" anchor="ctr"/>
            <a:lstStyle/>
            <a:p>
              <a:endParaRPr lang="fa-IR"/>
            </a:p>
          </p:txBody>
        </p:sp>
        <p:sp>
          <p:nvSpPr>
            <p:cNvPr id="1610" name="Freeform: Shape 1609">
              <a:extLst>
                <a:ext uri="{FF2B5EF4-FFF2-40B4-BE49-F238E27FC236}">
                  <a16:creationId xmlns:a16="http://schemas.microsoft.com/office/drawing/2014/main" id="{E8A6B628-6593-D1AE-64F8-737C1431F294}"/>
                </a:ext>
              </a:extLst>
            </p:cNvPr>
            <p:cNvSpPr/>
            <p:nvPr/>
          </p:nvSpPr>
          <p:spPr>
            <a:xfrm>
              <a:off x="6295854" y="2449512"/>
              <a:ext cx="50349" cy="39410"/>
            </a:xfrm>
            <a:custGeom>
              <a:avLst/>
              <a:gdLst>
                <a:gd name="connsiteX0" fmla="*/ 0 w 50349"/>
                <a:gd name="connsiteY0" fmla="*/ 21610 h 39410"/>
                <a:gd name="connsiteX1" fmla="*/ 19751 w 50349"/>
                <a:gd name="connsiteY1" fmla="*/ 39410 h 39410"/>
                <a:gd name="connsiteX2" fmla="*/ 0 w 50349"/>
                <a:gd name="connsiteY2" fmla="*/ 21610 h 39410"/>
                <a:gd name="connsiteX3" fmla="*/ 0 w 50349"/>
                <a:gd name="connsiteY3" fmla="*/ 21610 h 39410"/>
              </a:gdLst>
              <a:ahLst/>
              <a:cxnLst>
                <a:cxn ang="0">
                  <a:pos x="connsiteX0" y="connsiteY0"/>
                </a:cxn>
                <a:cxn ang="0">
                  <a:pos x="connsiteX1" y="connsiteY1"/>
                </a:cxn>
                <a:cxn ang="0">
                  <a:pos x="connsiteX2" y="connsiteY2"/>
                </a:cxn>
                <a:cxn ang="0">
                  <a:pos x="connsiteX3" y="connsiteY3"/>
                </a:cxn>
              </a:cxnLst>
              <a:rect l="l" t="t" r="r" b="b"/>
              <a:pathLst>
                <a:path w="50349" h="39410">
                  <a:moveTo>
                    <a:pt x="0" y="21610"/>
                  </a:moveTo>
                  <a:cubicBezTo>
                    <a:pt x="13119" y="26438"/>
                    <a:pt x="13802" y="26828"/>
                    <a:pt x="19751" y="39410"/>
                  </a:cubicBezTo>
                  <a:cubicBezTo>
                    <a:pt x="73446" y="7467"/>
                    <a:pt x="49842" y="-21161"/>
                    <a:pt x="0" y="21610"/>
                  </a:cubicBezTo>
                  <a:lnTo>
                    <a:pt x="0" y="21610"/>
                  </a:lnTo>
                  <a:close/>
                </a:path>
              </a:pathLst>
            </a:custGeom>
            <a:solidFill>
              <a:srgbClr val="FFFFFF"/>
            </a:solidFill>
            <a:ln w="4874" cap="flat">
              <a:noFill/>
              <a:prstDash val="solid"/>
              <a:miter/>
            </a:ln>
          </p:spPr>
          <p:txBody>
            <a:bodyPr rtlCol="1" anchor="ctr"/>
            <a:lstStyle/>
            <a:p>
              <a:endParaRPr lang="fa-IR"/>
            </a:p>
          </p:txBody>
        </p:sp>
        <p:sp>
          <p:nvSpPr>
            <p:cNvPr id="1611" name="Freeform: Shape 1610">
              <a:extLst>
                <a:ext uri="{FF2B5EF4-FFF2-40B4-BE49-F238E27FC236}">
                  <a16:creationId xmlns:a16="http://schemas.microsoft.com/office/drawing/2014/main" id="{E6BB1158-F308-969B-DBB7-58ED999C764C}"/>
                </a:ext>
              </a:extLst>
            </p:cNvPr>
            <p:cNvSpPr/>
            <p:nvPr/>
          </p:nvSpPr>
          <p:spPr>
            <a:xfrm>
              <a:off x="6317752" y="2478369"/>
              <a:ext cx="45023" cy="38643"/>
            </a:xfrm>
            <a:custGeom>
              <a:avLst/>
              <a:gdLst>
                <a:gd name="connsiteX0" fmla="*/ 0 w 45023"/>
                <a:gd name="connsiteY0" fmla="*/ 28305 h 38643"/>
                <a:gd name="connsiteX1" fmla="*/ 23946 w 45023"/>
                <a:gd name="connsiteY1" fmla="*/ 38644 h 38643"/>
                <a:gd name="connsiteX2" fmla="*/ 0 w 45023"/>
                <a:gd name="connsiteY2" fmla="*/ 28305 h 38643"/>
                <a:gd name="connsiteX3" fmla="*/ 0 w 45023"/>
                <a:gd name="connsiteY3" fmla="*/ 28305 h 38643"/>
              </a:gdLst>
              <a:ahLst/>
              <a:cxnLst>
                <a:cxn ang="0">
                  <a:pos x="connsiteX0" y="connsiteY0"/>
                </a:cxn>
                <a:cxn ang="0">
                  <a:pos x="connsiteX1" y="connsiteY1"/>
                </a:cxn>
                <a:cxn ang="0">
                  <a:pos x="connsiteX2" y="connsiteY2"/>
                </a:cxn>
                <a:cxn ang="0">
                  <a:pos x="connsiteX3" y="connsiteY3"/>
                </a:cxn>
              </a:cxnLst>
              <a:rect l="l" t="t" r="r" b="b"/>
              <a:pathLst>
                <a:path w="45023" h="38643">
                  <a:moveTo>
                    <a:pt x="0" y="28305"/>
                  </a:moveTo>
                  <a:cubicBezTo>
                    <a:pt x="10973" y="30353"/>
                    <a:pt x="14923" y="32060"/>
                    <a:pt x="23946" y="38644"/>
                  </a:cubicBezTo>
                  <a:cubicBezTo>
                    <a:pt x="63253" y="16844"/>
                    <a:pt x="43161" y="-30315"/>
                    <a:pt x="0" y="28305"/>
                  </a:cubicBezTo>
                  <a:lnTo>
                    <a:pt x="0" y="28305"/>
                  </a:lnTo>
                  <a:close/>
                </a:path>
              </a:pathLst>
            </a:custGeom>
            <a:solidFill>
              <a:srgbClr val="FFFFFF"/>
            </a:solidFill>
            <a:ln w="4874" cap="flat">
              <a:noFill/>
              <a:prstDash val="solid"/>
              <a:miter/>
            </a:ln>
          </p:spPr>
          <p:txBody>
            <a:bodyPr rtlCol="1" anchor="ctr"/>
            <a:lstStyle/>
            <a:p>
              <a:endParaRPr lang="fa-IR"/>
            </a:p>
          </p:txBody>
        </p:sp>
        <p:sp>
          <p:nvSpPr>
            <p:cNvPr id="1612" name="Freeform: Shape 1611">
              <a:extLst>
                <a:ext uri="{FF2B5EF4-FFF2-40B4-BE49-F238E27FC236}">
                  <a16:creationId xmlns:a16="http://schemas.microsoft.com/office/drawing/2014/main" id="{3CA7270B-C837-F8EE-DB02-08C7C0AFD833}"/>
                </a:ext>
              </a:extLst>
            </p:cNvPr>
            <p:cNvSpPr/>
            <p:nvPr/>
          </p:nvSpPr>
          <p:spPr>
            <a:xfrm>
              <a:off x="6348476" y="2512722"/>
              <a:ext cx="31651" cy="45068"/>
            </a:xfrm>
            <a:custGeom>
              <a:avLst/>
              <a:gdLst>
                <a:gd name="connsiteX0" fmla="*/ 31651 w 31651"/>
                <a:gd name="connsiteY0" fmla="*/ 0 h 45068"/>
                <a:gd name="connsiteX1" fmla="*/ 0 w 31651"/>
                <a:gd name="connsiteY1" fmla="*/ 21410 h 45068"/>
                <a:gd name="connsiteX2" fmla="*/ 0 w 31651"/>
                <a:gd name="connsiteY2" fmla="*/ 44965 h 45068"/>
                <a:gd name="connsiteX3" fmla="*/ 31651 w 31651"/>
                <a:gd name="connsiteY3" fmla="*/ 25018 h 45068"/>
                <a:gd name="connsiteX4" fmla="*/ 31651 w 31651"/>
                <a:gd name="connsiteY4" fmla="*/ 0 h 4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51" h="45068">
                  <a:moveTo>
                    <a:pt x="31651" y="0"/>
                  </a:moveTo>
                  <a:cubicBezTo>
                    <a:pt x="5999" y="8583"/>
                    <a:pt x="97" y="17362"/>
                    <a:pt x="0" y="21410"/>
                  </a:cubicBezTo>
                  <a:lnTo>
                    <a:pt x="0" y="44965"/>
                  </a:lnTo>
                  <a:cubicBezTo>
                    <a:pt x="10437" y="46233"/>
                    <a:pt x="20239" y="35601"/>
                    <a:pt x="31651" y="25018"/>
                  </a:cubicBezTo>
                  <a:lnTo>
                    <a:pt x="31651" y="0"/>
                  </a:lnTo>
                  <a:close/>
                </a:path>
              </a:pathLst>
            </a:custGeom>
            <a:solidFill>
              <a:srgbClr val="FFFFFF"/>
            </a:solidFill>
            <a:ln w="4874" cap="flat">
              <a:noFill/>
              <a:prstDash val="solid"/>
              <a:miter/>
            </a:ln>
          </p:spPr>
          <p:txBody>
            <a:bodyPr rtlCol="1" anchor="ctr"/>
            <a:lstStyle/>
            <a:p>
              <a:endParaRPr lang="fa-IR"/>
            </a:p>
          </p:txBody>
        </p:sp>
        <p:sp>
          <p:nvSpPr>
            <p:cNvPr id="1613" name="Freeform: Shape 1612">
              <a:extLst>
                <a:ext uri="{FF2B5EF4-FFF2-40B4-BE49-F238E27FC236}">
                  <a16:creationId xmlns:a16="http://schemas.microsoft.com/office/drawing/2014/main" id="{E39A9099-C965-003B-69F6-81154C837F93}"/>
                </a:ext>
              </a:extLst>
            </p:cNvPr>
            <p:cNvSpPr/>
            <p:nvPr/>
          </p:nvSpPr>
          <p:spPr>
            <a:xfrm>
              <a:off x="6175639" y="2108573"/>
              <a:ext cx="36625" cy="35601"/>
            </a:xfrm>
            <a:custGeom>
              <a:avLst/>
              <a:gdLst>
                <a:gd name="connsiteX0" fmla="*/ 0 w 36625"/>
                <a:gd name="connsiteY0" fmla="*/ 0 h 35601"/>
                <a:gd name="connsiteX1" fmla="*/ 36626 w 36625"/>
                <a:gd name="connsiteY1" fmla="*/ 0 h 35601"/>
                <a:gd name="connsiteX2" fmla="*/ 36626 w 36625"/>
                <a:gd name="connsiteY2" fmla="*/ 35601 h 35601"/>
                <a:gd name="connsiteX3" fmla="*/ 0 w 36625"/>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6625" h="35601">
                  <a:moveTo>
                    <a:pt x="0" y="0"/>
                  </a:moveTo>
                  <a:lnTo>
                    <a:pt x="36626" y="0"/>
                  </a:lnTo>
                  <a:lnTo>
                    <a:pt x="36626" y="35601"/>
                  </a:lnTo>
                  <a:lnTo>
                    <a:pt x="0" y="35601"/>
                  </a:lnTo>
                  <a:close/>
                </a:path>
              </a:pathLst>
            </a:custGeom>
            <a:solidFill>
              <a:srgbClr val="FFFFFF"/>
            </a:solidFill>
            <a:ln w="4874" cap="flat">
              <a:noFill/>
              <a:prstDash val="solid"/>
              <a:miter/>
            </a:ln>
          </p:spPr>
          <p:txBody>
            <a:bodyPr rtlCol="1" anchor="ctr"/>
            <a:lstStyle/>
            <a:p>
              <a:endParaRPr lang="fa-IR"/>
            </a:p>
          </p:txBody>
        </p:sp>
        <p:sp>
          <p:nvSpPr>
            <p:cNvPr id="1614" name="Freeform: Shape 1613">
              <a:extLst>
                <a:ext uri="{FF2B5EF4-FFF2-40B4-BE49-F238E27FC236}">
                  <a16:creationId xmlns:a16="http://schemas.microsoft.com/office/drawing/2014/main" id="{1DC0BAD7-1540-8FBD-06A4-F5BD13070AF0}"/>
                </a:ext>
              </a:extLst>
            </p:cNvPr>
            <p:cNvSpPr/>
            <p:nvPr/>
          </p:nvSpPr>
          <p:spPr>
            <a:xfrm>
              <a:off x="6125602" y="2108573"/>
              <a:ext cx="36625" cy="35601"/>
            </a:xfrm>
            <a:custGeom>
              <a:avLst/>
              <a:gdLst>
                <a:gd name="connsiteX0" fmla="*/ 0 w 36625"/>
                <a:gd name="connsiteY0" fmla="*/ 0 h 35601"/>
                <a:gd name="connsiteX1" fmla="*/ 36626 w 36625"/>
                <a:gd name="connsiteY1" fmla="*/ 0 h 35601"/>
                <a:gd name="connsiteX2" fmla="*/ 36626 w 36625"/>
                <a:gd name="connsiteY2" fmla="*/ 35601 h 35601"/>
                <a:gd name="connsiteX3" fmla="*/ 0 w 36625"/>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6625" h="35601">
                  <a:moveTo>
                    <a:pt x="0" y="0"/>
                  </a:moveTo>
                  <a:lnTo>
                    <a:pt x="36626" y="0"/>
                  </a:lnTo>
                  <a:lnTo>
                    <a:pt x="36626" y="35601"/>
                  </a:lnTo>
                  <a:lnTo>
                    <a:pt x="0" y="35601"/>
                  </a:lnTo>
                  <a:close/>
                </a:path>
              </a:pathLst>
            </a:custGeom>
            <a:solidFill>
              <a:srgbClr val="FFFFFF"/>
            </a:solidFill>
            <a:ln w="4874" cap="flat">
              <a:noFill/>
              <a:prstDash val="solid"/>
              <a:miter/>
            </a:ln>
          </p:spPr>
          <p:txBody>
            <a:bodyPr rtlCol="1" anchor="ctr"/>
            <a:lstStyle/>
            <a:p>
              <a:endParaRPr lang="fa-IR"/>
            </a:p>
          </p:txBody>
        </p:sp>
        <p:sp>
          <p:nvSpPr>
            <p:cNvPr id="1615" name="Freeform: Shape 1614">
              <a:extLst>
                <a:ext uri="{FF2B5EF4-FFF2-40B4-BE49-F238E27FC236}">
                  <a16:creationId xmlns:a16="http://schemas.microsoft.com/office/drawing/2014/main" id="{72CEAA29-B5BA-EABF-ED57-9BF25D0074DE}"/>
                </a:ext>
              </a:extLst>
            </p:cNvPr>
            <p:cNvSpPr/>
            <p:nvPr/>
          </p:nvSpPr>
          <p:spPr>
            <a:xfrm>
              <a:off x="6230894" y="2065754"/>
              <a:ext cx="36625" cy="30529"/>
            </a:xfrm>
            <a:custGeom>
              <a:avLst/>
              <a:gdLst>
                <a:gd name="connsiteX0" fmla="*/ 0 w 36625"/>
                <a:gd name="connsiteY0" fmla="*/ 0 h 30529"/>
                <a:gd name="connsiteX1" fmla="*/ 36626 w 36625"/>
                <a:gd name="connsiteY1" fmla="*/ 0 h 30529"/>
                <a:gd name="connsiteX2" fmla="*/ 36626 w 36625"/>
                <a:gd name="connsiteY2" fmla="*/ 30529 h 30529"/>
                <a:gd name="connsiteX3" fmla="*/ 0 w 36625"/>
                <a:gd name="connsiteY3" fmla="*/ 30529 h 30529"/>
              </a:gdLst>
              <a:ahLst/>
              <a:cxnLst>
                <a:cxn ang="0">
                  <a:pos x="connsiteX0" y="connsiteY0"/>
                </a:cxn>
                <a:cxn ang="0">
                  <a:pos x="connsiteX1" y="connsiteY1"/>
                </a:cxn>
                <a:cxn ang="0">
                  <a:pos x="connsiteX2" y="connsiteY2"/>
                </a:cxn>
                <a:cxn ang="0">
                  <a:pos x="connsiteX3" y="connsiteY3"/>
                </a:cxn>
              </a:cxnLst>
              <a:rect l="l" t="t" r="r" b="b"/>
              <a:pathLst>
                <a:path w="36625" h="30529">
                  <a:moveTo>
                    <a:pt x="0" y="0"/>
                  </a:moveTo>
                  <a:lnTo>
                    <a:pt x="36626" y="0"/>
                  </a:lnTo>
                  <a:lnTo>
                    <a:pt x="36626" y="30529"/>
                  </a:lnTo>
                  <a:lnTo>
                    <a:pt x="0" y="30529"/>
                  </a:lnTo>
                  <a:close/>
                </a:path>
              </a:pathLst>
            </a:custGeom>
            <a:solidFill>
              <a:srgbClr val="FFFFFF"/>
            </a:solidFill>
            <a:ln w="4874" cap="flat">
              <a:noFill/>
              <a:prstDash val="solid"/>
              <a:miter/>
            </a:ln>
          </p:spPr>
          <p:txBody>
            <a:bodyPr rtlCol="1" anchor="ctr"/>
            <a:lstStyle/>
            <a:p>
              <a:endParaRPr lang="fa-IR"/>
            </a:p>
          </p:txBody>
        </p:sp>
        <p:sp>
          <p:nvSpPr>
            <p:cNvPr id="1616" name="Freeform: Shape 1615">
              <a:extLst>
                <a:ext uri="{FF2B5EF4-FFF2-40B4-BE49-F238E27FC236}">
                  <a16:creationId xmlns:a16="http://schemas.microsoft.com/office/drawing/2014/main" id="{AD23CB0C-4708-A68F-6D2B-F7C3690900C0}"/>
                </a:ext>
              </a:extLst>
            </p:cNvPr>
            <p:cNvSpPr/>
            <p:nvPr/>
          </p:nvSpPr>
          <p:spPr>
            <a:xfrm>
              <a:off x="6149596" y="2066486"/>
              <a:ext cx="36625" cy="29797"/>
            </a:xfrm>
            <a:custGeom>
              <a:avLst/>
              <a:gdLst>
                <a:gd name="connsiteX0" fmla="*/ 0 w 36625"/>
                <a:gd name="connsiteY0" fmla="*/ 0 h 29797"/>
                <a:gd name="connsiteX1" fmla="*/ 36626 w 36625"/>
                <a:gd name="connsiteY1" fmla="*/ 0 h 29797"/>
                <a:gd name="connsiteX2" fmla="*/ 36626 w 36625"/>
                <a:gd name="connsiteY2" fmla="*/ 29798 h 29797"/>
                <a:gd name="connsiteX3" fmla="*/ 0 w 36625"/>
                <a:gd name="connsiteY3" fmla="*/ 29798 h 29797"/>
              </a:gdLst>
              <a:ahLst/>
              <a:cxnLst>
                <a:cxn ang="0">
                  <a:pos x="connsiteX0" y="connsiteY0"/>
                </a:cxn>
                <a:cxn ang="0">
                  <a:pos x="connsiteX1" y="connsiteY1"/>
                </a:cxn>
                <a:cxn ang="0">
                  <a:pos x="connsiteX2" y="connsiteY2"/>
                </a:cxn>
                <a:cxn ang="0">
                  <a:pos x="connsiteX3" y="connsiteY3"/>
                </a:cxn>
              </a:cxnLst>
              <a:rect l="l" t="t" r="r" b="b"/>
              <a:pathLst>
                <a:path w="36625" h="29797">
                  <a:moveTo>
                    <a:pt x="0" y="0"/>
                  </a:moveTo>
                  <a:lnTo>
                    <a:pt x="36626" y="0"/>
                  </a:lnTo>
                  <a:lnTo>
                    <a:pt x="36626" y="29798"/>
                  </a:lnTo>
                  <a:lnTo>
                    <a:pt x="0" y="29798"/>
                  </a:lnTo>
                  <a:close/>
                </a:path>
              </a:pathLst>
            </a:custGeom>
            <a:solidFill>
              <a:srgbClr val="FFFFFF"/>
            </a:solidFill>
            <a:ln w="4874" cap="flat">
              <a:noFill/>
              <a:prstDash val="solid"/>
              <a:miter/>
            </a:ln>
          </p:spPr>
          <p:txBody>
            <a:bodyPr rtlCol="1" anchor="ctr"/>
            <a:lstStyle/>
            <a:p>
              <a:endParaRPr lang="fa-IR"/>
            </a:p>
          </p:txBody>
        </p:sp>
        <p:sp>
          <p:nvSpPr>
            <p:cNvPr id="1617" name="Freeform: Shape 1616">
              <a:extLst>
                <a:ext uri="{FF2B5EF4-FFF2-40B4-BE49-F238E27FC236}">
                  <a16:creationId xmlns:a16="http://schemas.microsoft.com/office/drawing/2014/main" id="{16BF3FD6-78FD-00D5-A95C-942B6F63282C}"/>
                </a:ext>
              </a:extLst>
            </p:cNvPr>
            <p:cNvSpPr/>
            <p:nvPr/>
          </p:nvSpPr>
          <p:spPr>
            <a:xfrm>
              <a:off x="5981050" y="2068534"/>
              <a:ext cx="125921" cy="29797"/>
            </a:xfrm>
            <a:custGeom>
              <a:avLst/>
              <a:gdLst>
                <a:gd name="connsiteX0" fmla="*/ 0 w 125921"/>
                <a:gd name="connsiteY0" fmla="*/ 0 h 29797"/>
                <a:gd name="connsiteX1" fmla="*/ 125922 w 125921"/>
                <a:gd name="connsiteY1" fmla="*/ 0 h 29797"/>
                <a:gd name="connsiteX2" fmla="*/ 125922 w 125921"/>
                <a:gd name="connsiteY2" fmla="*/ 29798 h 29797"/>
                <a:gd name="connsiteX3" fmla="*/ 0 w 125921"/>
                <a:gd name="connsiteY3" fmla="*/ 29798 h 29797"/>
              </a:gdLst>
              <a:ahLst/>
              <a:cxnLst>
                <a:cxn ang="0">
                  <a:pos x="connsiteX0" y="connsiteY0"/>
                </a:cxn>
                <a:cxn ang="0">
                  <a:pos x="connsiteX1" y="connsiteY1"/>
                </a:cxn>
                <a:cxn ang="0">
                  <a:pos x="connsiteX2" y="connsiteY2"/>
                </a:cxn>
                <a:cxn ang="0">
                  <a:pos x="connsiteX3" y="connsiteY3"/>
                </a:cxn>
              </a:cxnLst>
              <a:rect l="l" t="t" r="r" b="b"/>
              <a:pathLst>
                <a:path w="125921" h="29797">
                  <a:moveTo>
                    <a:pt x="0" y="0"/>
                  </a:moveTo>
                  <a:lnTo>
                    <a:pt x="125922" y="0"/>
                  </a:lnTo>
                  <a:lnTo>
                    <a:pt x="125922" y="29798"/>
                  </a:lnTo>
                  <a:lnTo>
                    <a:pt x="0" y="29798"/>
                  </a:lnTo>
                  <a:close/>
                </a:path>
              </a:pathLst>
            </a:custGeom>
            <a:solidFill>
              <a:srgbClr val="FFFFFF"/>
            </a:solidFill>
            <a:ln w="4874" cap="flat">
              <a:noFill/>
              <a:prstDash val="solid"/>
              <a:miter/>
            </a:ln>
          </p:spPr>
          <p:txBody>
            <a:bodyPr rtlCol="1" anchor="ctr"/>
            <a:lstStyle/>
            <a:p>
              <a:endParaRPr lang="fa-IR"/>
            </a:p>
          </p:txBody>
        </p:sp>
        <p:grpSp>
          <p:nvGrpSpPr>
            <p:cNvPr id="1618" name="Graphic 7">
              <a:extLst>
                <a:ext uri="{FF2B5EF4-FFF2-40B4-BE49-F238E27FC236}">
                  <a16:creationId xmlns:a16="http://schemas.microsoft.com/office/drawing/2014/main" id="{1C6632BC-0644-9E8A-FCD5-F79FBF6CE486}"/>
                </a:ext>
              </a:extLst>
            </p:cNvPr>
            <p:cNvGrpSpPr/>
            <p:nvPr/>
          </p:nvGrpSpPr>
          <p:grpSpPr>
            <a:xfrm>
              <a:off x="5901020" y="2024398"/>
              <a:ext cx="515927" cy="226141"/>
              <a:chOff x="5901020" y="2024398"/>
              <a:chExt cx="515927" cy="226141"/>
            </a:xfrm>
            <a:solidFill>
              <a:srgbClr val="FFFFFF"/>
            </a:solidFill>
          </p:grpSpPr>
          <p:sp>
            <p:nvSpPr>
              <p:cNvPr id="1619" name="Freeform: Shape 1618">
                <a:extLst>
                  <a:ext uri="{FF2B5EF4-FFF2-40B4-BE49-F238E27FC236}">
                    <a16:creationId xmlns:a16="http://schemas.microsoft.com/office/drawing/2014/main" id="{7961D46B-91D9-FEDD-B824-2EED5C54F8AA}"/>
                  </a:ext>
                </a:extLst>
              </p:cNvPr>
              <p:cNvSpPr/>
              <p:nvPr/>
            </p:nvSpPr>
            <p:spPr>
              <a:xfrm>
                <a:off x="6325896" y="2108086"/>
                <a:ext cx="91051" cy="142405"/>
              </a:xfrm>
              <a:custGeom>
                <a:avLst/>
                <a:gdLst>
                  <a:gd name="connsiteX0" fmla="*/ 55402 w 91051"/>
                  <a:gd name="connsiteY0" fmla="*/ 0 h 142405"/>
                  <a:gd name="connsiteX1" fmla="*/ 19751 w 91051"/>
                  <a:gd name="connsiteY1" fmla="*/ 0 h 142405"/>
                  <a:gd name="connsiteX2" fmla="*/ 19751 w 91051"/>
                  <a:gd name="connsiteY2" fmla="*/ 32236 h 142405"/>
                  <a:gd name="connsiteX3" fmla="*/ 55402 w 91051"/>
                  <a:gd name="connsiteY3" fmla="*/ 32236 h 142405"/>
                  <a:gd name="connsiteX4" fmla="*/ 55402 w 91051"/>
                  <a:gd name="connsiteY4" fmla="*/ 107292 h 142405"/>
                  <a:gd name="connsiteX5" fmla="*/ 0 w 91051"/>
                  <a:gd name="connsiteY5" fmla="*/ 107292 h 142405"/>
                  <a:gd name="connsiteX6" fmla="*/ 0 w 91051"/>
                  <a:gd name="connsiteY6" fmla="*/ 142405 h 142405"/>
                  <a:gd name="connsiteX7" fmla="*/ 55402 w 91051"/>
                  <a:gd name="connsiteY7" fmla="*/ 142405 h 142405"/>
                  <a:gd name="connsiteX8" fmla="*/ 91052 w 91051"/>
                  <a:gd name="connsiteY8" fmla="*/ 142405 h 142405"/>
                  <a:gd name="connsiteX9" fmla="*/ 91052 w 91051"/>
                  <a:gd name="connsiteY9" fmla="*/ 107292 h 142405"/>
                  <a:gd name="connsiteX10" fmla="*/ 91052 w 91051"/>
                  <a:gd name="connsiteY10" fmla="*/ 32236 h 142405"/>
                  <a:gd name="connsiteX11" fmla="*/ 91052 w 91051"/>
                  <a:gd name="connsiteY11" fmla="*/ 0 h 142405"/>
                  <a:gd name="connsiteX12" fmla="*/ 55402 w 91051"/>
                  <a:gd name="connsiteY12" fmla="*/ 0 h 142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051" h="142405">
                    <a:moveTo>
                      <a:pt x="55402" y="0"/>
                    </a:moveTo>
                    <a:lnTo>
                      <a:pt x="19751" y="0"/>
                    </a:lnTo>
                    <a:lnTo>
                      <a:pt x="19751" y="32236"/>
                    </a:lnTo>
                    <a:lnTo>
                      <a:pt x="55402" y="32236"/>
                    </a:lnTo>
                    <a:lnTo>
                      <a:pt x="55402" y="107292"/>
                    </a:lnTo>
                    <a:lnTo>
                      <a:pt x="0" y="107292"/>
                    </a:lnTo>
                    <a:lnTo>
                      <a:pt x="0" y="142405"/>
                    </a:lnTo>
                    <a:lnTo>
                      <a:pt x="55402" y="142405"/>
                    </a:lnTo>
                    <a:lnTo>
                      <a:pt x="91052" y="142405"/>
                    </a:lnTo>
                    <a:lnTo>
                      <a:pt x="91052" y="107292"/>
                    </a:lnTo>
                    <a:lnTo>
                      <a:pt x="91052" y="32236"/>
                    </a:lnTo>
                    <a:lnTo>
                      <a:pt x="91052" y="0"/>
                    </a:lnTo>
                    <a:lnTo>
                      <a:pt x="55402" y="0"/>
                    </a:lnTo>
                    <a:close/>
                  </a:path>
                </a:pathLst>
              </a:custGeom>
              <a:solidFill>
                <a:srgbClr val="FFFFFF"/>
              </a:solidFill>
              <a:ln w="4874" cap="flat">
                <a:noFill/>
                <a:prstDash val="solid"/>
                <a:miter/>
              </a:ln>
            </p:spPr>
            <p:txBody>
              <a:bodyPr rtlCol="1" anchor="ctr"/>
              <a:lstStyle/>
              <a:p>
                <a:endParaRPr lang="fa-IR"/>
              </a:p>
            </p:txBody>
          </p:sp>
          <p:sp>
            <p:nvSpPr>
              <p:cNvPr id="1620" name="Freeform: Shape 1619">
                <a:extLst>
                  <a:ext uri="{FF2B5EF4-FFF2-40B4-BE49-F238E27FC236}">
                    <a16:creationId xmlns:a16="http://schemas.microsoft.com/office/drawing/2014/main" id="{948CF4E1-8036-EF27-854C-3D5AF9E46059}"/>
                  </a:ext>
                </a:extLst>
              </p:cNvPr>
              <p:cNvSpPr/>
              <p:nvPr/>
            </p:nvSpPr>
            <p:spPr>
              <a:xfrm>
                <a:off x="6283516" y="2025374"/>
                <a:ext cx="35211" cy="173714"/>
              </a:xfrm>
              <a:custGeom>
                <a:avLst/>
                <a:gdLst>
                  <a:gd name="connsiteX0" fmla="*/ 0 w 35211"/>
                  <a:gd name="connsiteY0" fmla="*/ 0 h 173714"/>
                  <a:gd name="connsiteX1" fmla="*/ 35211 w 35211"/>
                  <a:gd name="connsiteY1" fmla="*/ 0 h 173714"/>
                  <a:gd name="connsiteX2" fmla="*/ 35211 w 35211"/>
                  <a:gd name="connsiteY2" fmla="*/ 173715 h 173714"/>
                  <a:gd name="connsiteX3" fmla="*/ 0 w 35211"/>
                  <a:gd name="connsiteY3" fmla="*/ 173715 h 173714"/>
                </a:gdLst>
                <a:ahLst/>
                <a:cxnLst>
                  <a:cxn ang="0">
                    <a:pos x="connsiteX0" y="connsiteY0"/>
                  </a:cxn>
                  <a:cxn ang="0">
                    <a:pos x="connsiteX1" y="connsiteY1"/>
                  </a:cxn>
                  <a:cxn ang="0">
                    <a:pos x="connsiteX2" y="connsiteY2"/>
                  </a:cxn>
                  <a:cxn ang="0">
                    <a:pos x="connsiteX3" y="connsiteY3"/>
                  </a:cxn>
                </a:cxnLst>
                <a:rect l="l" t="t" r="r" b="b"/>
                <a:pathLst>
                  <a:path w="35211" h="173714">
                    <a:moveTo>
                      <a:pt x="0" y="0"/>
                    </a:moveTo>
                    <a:lnTo>
                      <a:pt x="35211" y="0"/>
                    </a:lnTo>
                    <a:lnTo>
                      <a:pt x="35211" y="173715"/>
                    </a:lnTo>
                    <a:lnTo>
                      <a:pt x="0" y="173715"/>
                    </a:lnTo>
                    <a:close/>
                  </a:path>
                </a:pathLst>
              </a:custGeom>
              <a:solidFill>
                <a:srgbClr val="FFFFFF"/>
              </a:solidFill>
              <a:ln w="4874" cap="flat">
                <a:noFill/>
                <a:prstDash val="solid"/>
                <a:miter/>
              </a:ln>
            </p:spPr>
            <p:txBody>
              <a:bodyPr rtlCol="1" anchor="ctr"/>
              <a:lstStyle/>
              <a:p>
                <a:endParaRPr lang="fa-IR"/>
              </a:p>
            </p:txBody>
          </p:sp>
          <p:sp>
            <p:nvSpPr>
              <p:cNvPr id="1621" name="Freeform: Shape 1620">
                <a:extLst>
                  <a:ext uri="{FF2B5EF4-FFF2-40B4-BE49-F238E27FC236}">
                    <a16:creationId xmlns:a16="http://schemas.microsoft.com/office/drawing/2014/main" id="{EAC2FD1E-E916-7F52-A1A2-A34A759E7E9D}"/>
                  </a:ext>
                </a:extLst>
              </p:cNvPr>
              <p:cNvSpPr/>
              <p:nvPr/>
            </p:nvSpPr>
            <p:spPr>
              <a:xfrm>
                <a:off x="5901020" y="2024398"/>
                <a:ext cx="366060" cy="226141"/>
              </a:xfrm>
              <a:custGeom>
                <a:avLst/>
                <a:gdLst>
                  <a:gd name="connsiteX0" fmla="*/ 329532 w 366060"/>
                  <a:gd name="connsiteY0" fmla="*/ 191467 h 226141"/>
                  <a:gd name="connsiteX1" fmla="*/ 311683 w 366060"/>
                  <a:gd name="connsiteY1" fmla="*/ 191467 h 226141"/>
                  <a:gd name="connsiteX2" fmla="*/ 311683 w 366060"/>
                  <a:gd name="connsiteY2" fmla="*/ 132749 h 226141"/>
                  <a:gd name="connsiteX3" fmla="*/ 275545 w 366060"/>
                  <a:gd name="connsiteY3" fmla="*/ 132749 h 226141"/>
                  <a:gd name="connsiteX4" fmla="*/ 275545 w 366060"/>
                  <a:gd name="connsiteY4" fmla="*/ 191467 h 226141"/>
                  <a:gd name="connsiteX5" fmla="*/ 260573 w 366060"/>
                  <a:gd name="connsiteY5" fmla="*/ 191467 h 226141"/>
                  <a:gd name="connsiteX6" fmla="*/ 260573 w 366060"/>
                  <a:gd name="connsiteY6" fmla="*/ 132749 h 226141"/>
                  <a:gd name="connsiteX7" fmla="*/ 224435 w 366060"/>
                  <a:gd name="connsiteY7" fmla="*/ 132749 h 226141"/>
                  <a:gd name="connsiteX8" fmla="*/ 224435 w 366060"/>
                  <a:gd name="connsiteY8" fmla="*/ 191467 h 226141"/>
                  <a:gd name="connsiteX9" fmla="*/ 207366 w 366060"/>
                  <a:gd name="connsiteY9" fmla="*/ 191467 h 226141"/>
                  <a:gd name="connsiteX10" fmla="*/ 207366 w 366060"/>
                  <a:gd name="connsiteY10" fmla="*/ 132749 h 226141"/>
                  <a:gd name="connsiteX11" fmla="*/ 171228 w 366060"/>
                  <a:gd name="connsiteY11" fmla="*/ 132749 h 226141"/>
                  <a:gd name="connsiteX12" fmla="*/ 171228 w 366060"/>
                  <a:gd name="connsiteY12" fmla="*/ 191467 h 226141"/>
                  <a:gd name="connsiteX13" fmla="*/ 112218 w 366060"/>
                  <a:gd name="connsiteY13" fmla="*/ 191467 h 226141"/>
                  <a:gd name="connsiteX14" fmla="*/ 112218 w 366060"/>
                  <a:gd name="connsiteY14" fmla="*/ 44136 h 226141"/>
                  <a:gd name="connsiteX15" fmla="*/ 79591 w 366060"/>
                  <a:gd name="connsiteY15" fmla="*/ 44136 h 226141"/>
                  <a:gd name="connsiteX16" fmla="*/ 79591 w 366060"/>
                  <a:gd name="connsiteY16" fmla="*/ 119581 h 226141"/>
                  <a:gd name="connsiteX17" fmla="*/ 35650 w 366060"/>
                  <a:gd name="connsiteY17" fmla="*/ 119581 h 226141"/>
                  <a:gd name="connsiteX18" fmla="*/ 35650 w 366060"/>
                  <a:gd name="connsiteY18" fmla="*/ 0 h 226141"/>
                  <a:gd name="connsiteX19" fmla="*/ 0 w 366060"/>
                  <a:gd name="connsiteY19" fmla="*/ 0 h 226141"/>
                  <a:gd name="connsiteX20" fmla="*/ 0 w 366060"/>
                  <a:gd name="connsiteY20" fmla="*/ 226142 h 226141"/>
                  <a:gd name="connsiteX21" fmla="*/ 366060 w 366060"/>
                  <a:gd name="connsiteY21" fmla="*/ 226142 h 226141"/>
                  <a:gd name="connsiteX22" fmla="*/ 366060 w 366060"/>
                  <a:gd name="connsiteY22" fmla="*/ 85638 h 226141"/>
                  <a:gd name="connsiteX23" fmla="*/ 329435 w 366060"/>
                  <a:gd name="connsiteY23" fmla="*/ 85638 h 226141"/>
                  <a:gd name="connsiteX24" fmla="*/ 329435 w 366060"/>
                  <a:gd name="connsiteY24" fmla="*/ 191467 h 226141"/>
                  <a:gd name="connsiteX25" fmla="*/ 35748 w 366060"/>
                  <a:gd name="connsiteY25" fmla="*/ 155183 h 226141"/>
                  <a:gd name="connsiteX26" fmla="*/ 79689 w 366060"/>
                  <a:gd name="connsiteY26" fmla="*/ 155183 h 226141"/>
                  <a:gd name="connsiteX27" fmla="*/ 79689 w 366060"/>
                  <a:gd name="connsiteY27" fmla="*/ 191467 h 226141"/>
                  <a:gd name="connsiteX28" fmla="*/ 35748 w 366060"/>
                  <a:gd name="connsiteY28" fmla="*/ 191467 h 226141"/>
                  <a:gd name="connsiteX29" fmla="*/ 35748 w 366060"/>
                  <a:gd name="connsiteY29" fmla="*/ 155183 h 22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6060" h="226141">
                    <a:moveTo>
                      <a:pt x="329532" y="191467"/>
                    </a:moveTo>
                    <a:lnTo>
                      <a:pt x="311683" y="191467"/>
                    </a:lnTo>
                    <a:lnTo>
                      <a:pt x="311683" y="132749"/>
                    </a:lnTo>
                    <a:lnTo>
                      <a:pt x="275545" y="132749"/>
                    </a:lnTo>
                    <a:lnTo>
                      <a:pt x="275545" y="191467"/>
                    </a:lnTo>
                    <a:lnTo>
                      <a:pt x="260573" y="191467"/>
                    </a:lnTo>
                    <a:lnTo>
                      <a:pt x="260573" y="132749"/>
                    </a:lnTo>
                    <a:lnTo>
                      <a:pt x="224435" y="132749"/>
                    </a:lnTo>
                    <a:lnTo>
                      <a:pt x="224435" y="191467"/>
                    </a:lnTo>
                    <a:lnTo>
                      <a:pt x="207366" y="191467"/>
                    </a:lnTo>
                    <a:lnTo>
                      <a:pt x="207366" y="132749"/>
                    </a:lnTo>
                    <a:lnTo>
                      <a:pt x="171228" y="132749"/>
                    </a:lnTo>
                    <a:lnTo>
                      <a:pt x="171228" y="191467"/>
                    </a:lnTo>
                    <a:lnTo>
                      <a:pt x="112218" y="191467"/>
                    </a:lnTo>
                    <a:lnTo>
                      <a:pt x="112218" y="44136"/>
                    </a:lnTo>
                    <a:lnTo>
                      <a:pt x="79591" y="44136"/>
                    </a:lnTo>
                    <a:lnTo>
                      <a:pt x="79591" y="119581"/>
                    </a:lnTo>
                    <a:lnTo>
                      <a:pt x="35650" y="119581"/>
                    </a:lnTo>
                    <a:lnTo>
                      <a:pt x="35650" y="0"/>
                    </a:lnTo>
                    <a:lnTo>
                      <a:pt x="0" y="0"/>
                    </a:lnTo>
                    <a:lnTo>
                      <a:pt x="0" y="226142"/>
                    </a:lnTo>
                    <a:lnTo>
                      <a:pt x="366060" y="226142"/>
                    </a:lnTo>
                    <a:lnTo>
                      <a:pt x="366060" y="85638"/>
                    </a:lnTo>
                    <a:lnTo>
                      <a:pt x="329435" y="85638"/>
                    </a:lnTo>
                    <a:lnTo>
                      <a:pt x="329435" y="191467"/>
                    </a:lnTo>
                    <a:close/>
                    <a:moveTo>
                      <a:pt x="35748" y="155183"/>
                    </a:moveTo>
                    <a:lnTo>
                      <a:pt x="79689" y="155183"/>
                    </a:lnTo>
                    <a:lnTo>
                      <a:pt x="79689" y="191467"/>
                    </a:lnTo>
                    <a:lnTo>
                      <a:pt x="35748" y="191467"/>
                    </a:lnTo>
                    <a:lnTo>
                      <a:pt x="35748" y="155183"/>
                    </a:lnTo>
                    <a:close/>
                  </a:path>
                </a:pathLst>
              </a:custGeom>
              <a:solidFill>
                <a:srgbClr val="FFFFFF"/>
              </a:solidFill>
              <a:ln w="4874" cap="flat">
                <a:noFill/>
                <a:prstDash val="solid"/>
                <a:miter/>
              </a:ln>
            </p:spPr>
            <p:txBody>
              <a:bodyPr rtlCol="1" anchor="ctr"/>
              <a:lstStyle/>
              <a:p>
                <a:endParaRPr lang="fa-IR"/>
              </a:p>
            </p:txBody>
          </p:sp>
          <p:sp>
            <p:nvSpPr>
              <p:cNvPr id="1622" name="Freeform: Shape 1621">
                <a:extLst>
                  <a:ext uri="{FF2B5EF4-FFF2-40B4-BE49-F238E27FC236}">
                    <a16:creationId xmlns:a16="http://schemas.microsoft.com/office/drawing/2014/main" id="{4DBADC35-2B0F-C0BF-47D8-E5EB1BC98471}"/>
                  </a:ext>
                </a:extLst>
              </p:cNvPr>
              <p:cNvSpPr/>
              <p:nvPr/>
            </p:nvSpPr>
            <p:spPr>
              <a:xfrm>
                <a:off x="6016701" y="2047124"/>
                <a:ext cx="51695" cy="11655"/>
              </a:xfrm>
              <a:custGeom>
                <a:avLst/>
                <a:gdLst>
                  <a:gd name="connsiteX0" fmla="*/ 0 w 51695"/>
                  <a:gd name="connsiteY0" fmla="*/ 0 h 11655"/>
                  <a:gd name="connsiteX1" fmla="*/ 51695 w 51695"/>
                  <a:gd name="connsiteY1" fmla="*/ 0 h 11655"/>
                  <a:gd name="connsiteX2" fmla="*/ 51695 w 51695"/>
                  <a:gd name="connsiteY2" fmla="*/ 11656 h 11655"/>
                  <a:gd name="connsiteX3" fmla="*/ 0 w 51695"/>
                  <a:gd name="connsiteY3" fmla="*/ 11656 h 11655"/>
                </a:gdLst>
                <a:ahLst/>
                <a:cxnLst>
                  <a:cxn ang="0">
                    <a:pos x="connsiteX0" y="connsiteY0"/>
                  </a:cxn>
                  <a:cxn ang="0">
                    <a:pos x="connsiteX1" y="connsiteY1"/>
                  </a:cxn>
                  <a:cxn ang="0">
                    <a:pos x="connsiteX2" y="connsiteY2"/>
                  </a:cxn>
                  <a:cxn ang="0">
                    <a:pos x="connsiteX3" y="connsiteY3"/>
                  </a:cxn>
                </a:cxnLst>
                <a:rect l="l" t="t" r="r" b="b"/>
                <a:pathLst>
                  <a:path w="51695" h="11655">
                    <a:moveTo>
                      <a:pt x="0" y="0"/>
                    </a:moveTo>
                    <a:lnTo>
                      <a:pt x="51695" y="0"/>
                    </a:lnTo>
                    <a:lnTo>
                      <a:pt x="51695" y="11656"/>
                    </a:lnTo>
                    <a:lnTo>
                      <a:pt x="0" y="11656"/>
                    </a:lnTo>
                    <a:close/>
                  </a:path>
                </a:pathLst>
              </a:custGeom>
              <a:solidFill>
                <a:srgbClr val="FFFFFF"/>
              </a:solidFill>
              <a:ln w="4874" cap="flat">
                <a:noFill/>
                <a:prstDash val="solid"/>
                <a:miter/>
              </a:ln>
            </p:spPr>
            <p:txBody>
              <a:bodyPr rtlCol="1" anchor="ctr"/>
              <a:lstStyle/>
              <a:p>
                <a:endParaRPr lang="fa-IR"/>
              </a:p>
            </p:txBody>
          </p:sp>
        </p:grpSp>
      </p:grpSp>
      <p:sp>
        <p:nvSpPr>
          <p:cNvPr id="1631" name="Freeform: Shape 1630">
            <a:extLst>
              <a:ext uri="{FF2B5EF4-FFF2-40B4-BE49-F238E27FC236}">
                <a16:creationId xmlns:a16="http://schemas.microsoft.com/office/drawing/2014/main" id="{45299C6D-FF9B-C44E-9D64-5B8929FAE577}"/>
              </a:ext>
            </a:extLst>
          </p:cNvPr>
          <p:cNvSpPr/>
          <p:nvPr userDrawn="1"/>
        </p:nvSpPr>
        <p:spPr>
          <a:xfrm rot="16200000" flipH="1">
            <a:off x="897607" y="297409"/>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1632" name="Rectangle: Rounded Corners 1631">
            <a:hlinkClick r:id="rId2" action="ppaction://hlinksldjump"/>
            <a:extLst>
              <a:ext uri="{FF2B5EF4-FFF2-40B4-BE49-F238E27FC236}">
                <a16:creationId xmlns:a16="http://schemas.microsoft.com/office/drawing/2014/main" id="{6C6D40DC-67EE-0E13-ADC5-1FEFEF7854F6}"/>
              </a:ext>
            </a:extLst>
          </p:cNvPr>
          <p:cNvSpPr/>
          <p:nvPr userDrawn="1"/>
        </p:nvSpPr>
        <p:spPr>
          <a:xfrm flipH="1">
            <a:off x="527361" y="1115696"/>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Introduction</a:t>
            </a:r>
          </a:p>
        </p:txBody>
      </p:sp>
      <p:sp>
        <p:nvSpPr>
          <p:cNvPr id="1633" name="Rectangle: Rounded Corners 1632">
            <a:hlinkClick r:id="rId3" action="ppaction://hlinksldjump"/>
            <a:extLst>
              <a:ext uri="{FF2B5EF4-FFF2-40B4-BE49-F238E27FC236}">
                <a16:creationId xmlns:a16="http://schemas.microsoft.com/office/drawing/2014/main" id="{867C7BC9-0FE2-9E80-9678-661E3E38C7B8}"/>
              </a:ext>
            </a:extLst>
          </p:cNvPr>
          <p:cNvSpPr/>
          <p:nvPr userDrawn="1"/>
        </p:nvSpPr>
        <p:spPr>
          <a:xfrm flipH="1">
            <a:off x="281347" y="1076975"/>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1</a:t>
            </a:r>
            <a:endParaRPr lang="fa-IR" sz="2400" dirty="0">
              <a:solidFill>
                <a:schemeClr val="bg1"/>
              </a:solidFill>
              <a:latin typeface="+mj-lt"/>
              <a:cs typeface="B Titr" panose="00000700000000000000" pitchFamily="2" charset="-78"/>
            </a:endParaRPr>
          </a:p>
        </p:txBody>
      </p:sp>
      <p:sp>
        <p:nvSpPr>
          <p:cNvPr id="1634" name="Arrow: Pentagon 1633">
            <a:extLst>
              <a:ext uri="{FF2B5EF4-FFF2-40B4-BE49-F238E27FC236}">
                <a16:creationId xmlns:a16="http://schemas.microsoft.com/office/drawing/2014/main" id="{167F0DE4-2500-28E9-6EAB-60FB049BFD6F}"/>
              </a:ext>
            </a:extLst>
          </p:cNvPr>
          <p:cNvSpPr/>
          <p:nvPr userDrawn="1"/>
        </p:nvSpPr>
        <p:spPr>
          <a:xfrm rot="10800000" flipH="1">
            <a:off x="1521260" y="1903458"/>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1635" name="Freeform: Shape 1634">
            <a:extLst>
              <a:ext uri="{FF2B5EF4-FFF2-40B4-BE49-F238E27FC236}">
                <a16:creationId xmlns:a16="http://schemas.microsoft.com/office/drawing/2014/main" id="{46A12A66-3392-46D3-00C8-20A34F68B6F3}"/>
              </a:ext>
            </a:extLst>
          </p:cNvPr>
          <p:cNvSpPr/>
          <p:nvPr userDrawn="1"/>
        </p:nvSpPr>
        <p:spPr>
          <a:xfrm rot="16200000" flipH="1">
            <a:off x="897607" y="1160496"/>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1636" name="Rectangle: Rounded Corners 1635">
            <a:hlinkClick r:id="rId4" action="ppaction://hlinksldjump"/>
            <a:extLst>
              <a:ext uri="{FF2B5EF4-FFF2-40B4-BE49-F238E27FC236}">
                <a16:creationId xmlns:a16="http://schemas.microsoft.com/office/drawing/2014/main" id="{43D47EAB-3B32-74BE-9D56-24827CE98A14}"/>
              </a:ext>
            </a:extLst>
          </p:cNvPr>
          <p:cNvSpPr/>
          <p:nvPr userDrawn="1"/>
        </p:nvSpPr>
        <p:spPr>
          <a:xfrm flipH="1">
            <a:off x="527361" y="1978783"/>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Historical Idioms</a:t>
            </a:r>
          </a:p>
        </p:txBody>
      </p:sp>
      <p:sp>
        <p:nvSpPr>
          <p:cNvPr id="1637" name="Rectangle: Rounded Corners 1636">
            <a:hlinkClick r:id="rId3" action="ppaction://hlinksldjump"/>
            <a:extLst>
              <a:ext uri="{FF2B5EF4-FFF2-40B4-BE49-F238E27FC236}">
                <a16:creationId xmlns:a16="http://schemas.microsoft.com/office/drawing/2014/main" id="{A5A3F283-D2B5-5894-0FB3-82D86A2B1AEC}"/>
              </a:ext>
            </a:extLst>
          </p:cNvPr>
          <p:cNvSpPr/>
          <p:nvPr userDrawn="1"/>
        </p:nvSpPr>
        <p:spPr>
          <a:xfrm flipH="1">
            <a:off x="281347" y="1940062"/>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2</a:t>
            </a:r>
            <a:endParaRPr lang="fa-IR" sz="2400" dirty="0">
              <a:solidFill>
                <a:schemeClr val="bg1"/>
              </a:solidFill>
              <a:latin typeface="+mj-lt"/>
              <a:cs typeface="B Titr" panose="00000700000000000000" pitchFamily="2" charset="-78"/>
            </a:endParaRPr>
          </a:p>
        </p:txBody>
      </p:sp>
      <p:sp>
        <p:nvSpPr>
          <p:cNvPr id="1638" name="Arrow: Pentagon 1637">
            <a:extLst>
              <a:ext uri="{FF2B5EF4-FFF2-40B4-BE49-F238E27FC236}">
                <a16:creationId xmlns:a16="http://schemas.microsoft.com/office/drawing/2014/main" id="{86975371-A920-7182-075C-5F989A93158E}"/>
              </a:ext>
            </a:extLst>
          </p:cNvPr>
          <p:cNvSpPr/>
          <p:nvPr userDrawn="1"/>
        </p:nvSpPr>
        <p:spPr>
          <a:xfrm rot="10800000" flipH="1">
            <a:off x="1521260" y="2766545"/>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1639" name="Freeform: Shape 1638">
            <a:extLst>
              <a:ext uri="{FF2B5EF4-FFF2-40B4-BE49-F238E27FC236}">
                <a16:creationId xmlns:a16="http://schemas.microsoft.com/office/drawing/2014/main" id="{55AA4BB1-4E90-615D-885D-E66103A07B9C}"/>
              </a:ext>
            </a:extLst>
          </p:cNvPr>
          <p:cNvSpPr/>
          <p:nvPr userDrawn="1"/>
        </p:nvSpPr>
        <p:spPr>
          <a:xfrm rot="16200000" flipH="1">
            <a:off x="897607" y="2023583"/>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1640" name="Rectangle: Rounded Corners 1639">
            <a:hlinkClick r:id="" action="ppaction://noaction"/>
            <a:extLst>
              <a:ext uri="{FF2B5EF4-FFF2-40B4-BE49-F238E27FC236}">
                <a16:creationId xmlns:a16="http://schemas.microsoft.com/office/drawing/2014/main" id="{8F7A365A-F81B-0D71-92DD-3741878CB515}"/>
              </a:ext>
            </a:extLst>
          </p:cNvPr>
          <p:cNvSpPr/>
          <p:nvPr userDrawn="1"/>
        </p:nvSpPr>
        <p:spPr>
          <a:xfrm flipH="1">
            <a:off x="527360" y="2841870"/>
            <a:ext cx="1246021"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Everyday and Colloquial Idioms</a:t>
            </a:r>
          </a:p>
        </p:txBody>
      </p:sp>
      <p:sp>
        <p:nvSpPr>
          <p:cNvPr id="1641" name="Rectangle: Rounded Corners 1640">
            <a:hlinkClick r:id="rId3" action="ppaction://hlinksldjump"/>
            <a:extLst>
              <a:ext uri="{FF2B5EF4-FFF2-40B4-BE49-F238E27FC236}">
                <a16:creationId xmlns:a16="http://schemas.microsoft.com/office/drawing/2014/main" id="{842B1D81-A93B-9F1C-FE56-F927320F02AC}"/>
              </a:ext>
            </a:extLst>
          </p:cNvPr>
          <p:cNvSpPr/>
          <p:nvPr userDrawn="1"/>
        </p:nvSpPr>
        <p:spPr>
          <a:xfrm flipH="1">
            <a:off x="281347" y="2803149"/>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3</a:t>
            </a:r>
            <a:endParaRPr lang="fa-IR" sz="2400" dirty="0">
              <a:solidFill>
                <a:schemeClr val="bg1"/>
              </a:solidFill>
              <a:latin typeface="+mj-lt"/>
              <a:cs typeface="B Titr" panose="00000700000000000000" pitchFamily="2" charset="-78"/>
            </a:endParaRPr>
          </a:p>
        </p:txBody>
      </p:sp>
      <p:sp>
        <p:nvSpPr>
          <p:cNvPr id="1642" name="Arrow: Pentagon 1641">
            <a:extLst>
              <a:ext uri="{FF2B5EF4-FFF2-40B4-BE49-F238E27FC236}">
                <a16:creationId xmlns:a16="http://schemas.microsoft.com/office/drawing/2014/main" id="{E5676FB1-E016-55A3-B617-E59E74B0FDD7}"/>
              </a:ext>
            </a:extLst>
          </p:cNvPr>
          <p:cNvSpPr/>
          <p:nvPr userDrawn="1"/>
        </p:nvSpPr>
        <p:spPr>
          <a:xfrm rot="10800000" flipH="1">
            <a:off x="1521260" y="3629632"/>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1643" name="Freeform: Shape 1642">
            <a:extLst>
              <a:ext uri="{FF2B5EF4-FFF2-40B4-BE49-F238E27FC236}">
                <a16:creationId xmlns:a16="http://schemas.microsoft.com/office/drawing/2014/main" id="{4F647D1E-C6E4-037D-D6F1-F86AC7962E36}"/>
              </a:ext>
            </a:extLst>
          </p:cNvPr>
          <p:cNvSpPr/>
          <p:nvPr userDrawn="1"/>
        </p:nvSpPr>
        <p:spPr>
          <a:xfrm rot="16200000" flipH="1">
            <a:off x="897607" y="2886670"/>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1644" name="Rectangle: Rounded Corners 1643">
            <a:hlinkClick r:id="" action="ppaction://noaction"/>
            <a:extLst>
              <a:ext uri="{FF2B5EF4-FFF2-40B4-BE49-F238E27FC236}">
                <a16:creationId xmlns:a16="http://schemas.microsoft.com/office/drawing/2014/main" id="{7D682699-6142-0439-D0C0-E3B2C991AA1E}"/>
              </a:ext>
            </a:extLst>
          </p:cNvPr>
          <p:cNvSpPr/>
          <p:nvPr userDrawn="1"/>
        </p:nvSpPr>
        <p:spPr>
          <a:xfrm flipH="1">
            <a:off x="527361" y="3704957"/>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Literary Idioms</a:t>
            </a:r>
          </a:p>
        </p:txBody>
      </p:sp>
      <p:sp>
        <p:nvSpPr>
          <p:cNvPr id="1645" name="Rectangle: Rounded Corners 1644">
            <a:hlinkClick r:id="rId3" action="ppaction://hlinksldjump"/>
            <a:extLst>
              <a:ext uri="{FF2B5EF4-FFF2-40B4-BE49-F238E27FC236}">
                <a16:creationId xmlns:a16="http://schemas.microsoft.com/office/drawing/2014/main" id="{C8B51358-F08A-7773-770B-B1BE68452D0D}"/>
              </a:ext>
            </a:extLst>
          </p:cNvPr>
          <p:cNvSpPr/>
          <p:nvPr userDrawn="1"/>
        </p:nvSpPr>
        <p:spPr>
          <a:xfrm flipH="1">
            <a:off x="281347" y="3666236"/>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4</a:t>
            </a:r>
            <a:endParaRPr lang="fa-IR" sz="2400" dirty="0">
              <a:solidFill>
                <a:schemeClr val="bg1"/>
              </a:solidFill>
              <a:latin typeface="+mj-lt"/>
              <a:cs typeface="B Titr" panose="00000700000000000000" pitchFamily="2" charset="-78"/>
            </a:endParaRPr>
          </a:p>
        </p:txBody>
      </p:sp>
      <p:sp>
        <p:nvSpPr>
          <p:cNvPr id="1646" name="Arrow: Pentagon 1645">
            <a:extLst>
              <a:ext uri="{FF2B5EF4-FFF2-40B4-BE49-F238E27FC236}">
                <a16:creationId xmlns:a16="http://schemas.microsoft.com/office/drawing/2014/main" id="{F8223C42-402F-A14F-2D7B-038E19803240}"/>
              </a:ext>
            </a:extLst>
          </p:cNvPr>
          <p:cNvSpPr/>
          <p:nvPr userDrawn="1"/>
        </p:nvSpPr>
        <p:spPr>
          <a:xfrm rot="10800000" flipH="1">
            <a:off x="1521260" y="4492719"/>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1647" name="Freeform: Shape 1646">
            <a:extLst>
              <a:ext uri="{FF2B5EF4-FFF2-40B4-BE49-F238E27FC236}">
                <a16:creationId xmlns:a16="http://schemas.microsoft.com/office/drawing/2014/main" id="{4EDB90CE-0A58-9772-250D-7EFE95986F5F}"/>
              </a:ext>
            </a:extLst>
          </p:cNvPr>
          <p:cNvSpPr/>
          <p:nvPr userDrawn="1"/>
        </p:nvSpPr>
        <p:spPr>
          <a:xfrm rot="16200000" flipH="1">
            <a:off x="897607" y="3749757"/>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a:latin typeface="Calibri Light" panose="020F0302020204030204" pitchFamily="34" charset="0"/>
            </a:endParaRPr>
          </a:p>
        </p:txBody>
      </p:sp>
      <p:sp>
        <p:nvSpPr>
          <p:cNvPr id="1648" name="Rectangle: Rounded Corners 1647">
            <a:hlinkClick r:id="rId5" action="ppaction://hlinksldjump"/>
            <a:extLst>
              <a:ext uri="{FF2B5EF4-FFF2-40B4-BE49-F238E27FC236}">
                <a16:creationId xmlns:a16="http://schemas.microsoft.com/office/drawing/2014/main" id="{0DA75527-708B-E1EB-7278-929C60A4963B}"/>
              </a:ext>
            </a:extLst>
          </p:cNvPr>
          <p:cNvSpPr/>
          <p:nvPr userDrawn="1"/>
        </p:nvSpPr>
        <p:spPr>
          <a:xfrm flipH="1">
            <a:off x="527361" y="4568044"/>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Academic Idioms</a:t>
            </a:r>
          </a:p>
        </p:txBody>
      </p:sp>
      <p:sp>
        <p:nvSpPr>
          <p:cNvPr id="1649" name="Rectangle: Rounded Corners 1648">
            <a:hlinkClick r:id="rId3" action="ppaction://hlinksldjump"/>
            <a:extLst>
              <a:ext uri="{FF2B5EF4-FFF2-40B4-BE49-F238E27FC236}">
                <a16:creationId xmlns:a16="http://schemas.microsoft.com/office/drawing/2014/main" id="{092F85F0-3B3B-6A4D-938F-B971E81C5F70}"/>
              </a:ext>
            </a:extLst>
          </p:cNvPr>
          <p:cNvSpPr/>
          <p:nvPr userDrawn="1"/>
        </p:nvSpPr>
        <p:spPr>
          <a:xfrm flipH="1">
            <a:off x="281347" y="4529323"/>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5</a:t>
            </a:r>
            <a:endParaRPr lang="fa-IR" sz="2400" dirty="0">
              <a:solidFill>
                <a:schemeClr val="bg1"/>
              </a:solidFill>
              <a:latin typeface="+mj-lt"/>
              <a:cs typeface="B Titr" panose="00000700000000000000" pitchFamily="2" charset="-78"/>
            </a:endParaRPr>
          </a:p>
        </p:txBody>
      </p:sp>
      <p:sp>
        <p:nvSpPr>
          <p:cNvPr id="1650" name="Arrow: Pentagon 1649">
            <a:extLst>
              <a:ext uri="{FF2B5EF4-FFF2-40B4-BE49-F238E27FC236}">
                <a16:creationId xmlns:a16="http://schemas.microsoft.com/office/drawing/2014/main" id="{582D83BE-40B7-9343-B4BA-576F6C4E8BB1}"/>
              </a:ext>
            </a:extLst>
          </p:cNvPr>
          <p:cNvSpPr/>
          <p:nvPr userDrawn="1"/>
        </p:nvSpPr>
        <p:spPr>
          <a:xfrm rot="10800000" flipH="1">
            <a:off x="1521260" y="5355808"/>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1651" name="Freeform: Shape 1650">
            <a:extLst>
              <a:ext uri="{FF2B5EF4-FFF2-40B4-BE49-F238E27FC236}">
                <a16:creationId xmlns:a16="http://schemas.microsoft.com/office/drawing/2014/main" id="{9AF7AFAA-BA80-C9E5-3469-E91D18243F03}"/>
              </a:ext>
            </a:extLst>
          </p:cNvPr>
          <p:cNvSpPr/>
          <p:nvPr userDrawn="1"/>
        </p:nvSpPr>
        <p:spPr>
          <a:xfrm rot="16200000" flipH="1">
            <a:off x="897607" y="4612846"/>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a:latin typeface="Calibri Light" panose="020F0302020204030204" pitchFamily="34" charset="0"/>
            </a:endParaRPr>
          </a:p>
        </p:txBody>
      </p:sp>
      <p:sp>
        <p:nvSpPr>
          <p:cNvPr id="1652" name="Rectangle: Rounded Corners 1651">
            <a:hlinkClick r:id="" action="ppaction://noaction"/>
            <a:extLst>
              <a:ext uri="{FF2B5EF4-FFF2-40B4-BE49-F238E27FC236}">
                <a16:creationId xmlns:a16="http://schemas.microsoft.com/office/drawing/2014/main" id="{07C9B53A-359A-A3A1-8CB8-F0D2EF0F8286}"/>
              </a:ext>
            </a:extLst>
          </p:cNvPr>
          <p:cNvSpPr/>
          <p:nvPr userDrawn="1"/>
        </p:nvSpPr>
        <p:spPr>
          <a:xfrm flipH="1">
            <a:off x="527361" y="5431133"/>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Conclusion</a:t>
            </a:r>
          </a:p>
        </p:txBody>
      </p:sp>
      <p:sp>
        <p:nvSpPr>
          <p:cNvPr id="1653" name="Rectangle: Rounded Corners 1652">
            <a:hlinkClick r:id="rId3" action="ppaction://hlinksldjump"/>
            <a:extLst>
              <a:ext uri="{FF2B5EF4-FFF2-40B4-BE49-F238E27FC236}">
                <a16:creationId xmlns:a16="http://schemas.microsoft.com/office/drawing/2014/main" id="{699C1C68-BC28-4F56-72A4-875DA952484E}"/>
              </a:ext>
            </a:extLst>
          </p:cNvPr>
          <p:cNvSpPr/>
          <p:nvPr userDrawn="1"/>
        </p:nvSpPr>
        <p:spPr>
          <a:xfrm flipH="1">
            <a:off x="281347" y="5392412"/>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6</a:t>
            </a:r>
            <a:endParaRPr lang="fa-IR" sz="2400" dirty="0">
              <a:solidFill>
                <a:schemeClr val="bg1"/>
              </a:solidFill>
              <a:latin typeface="+mj-lt"/>
              <a:cs typeface="B Titr" panose="00000700000000000000" pitchFamily="2" charset="-78"/>
            </a:endParaRPr>
          </a:p>
        </p:txBody>
      </p:sp>
      <p:sp>
        <p:nvSpPr>
          <p:cNvPr id="1654" name="Rectangle: Rounded Corners 1653">
            <a:extLst>
              <a:ext uri="{FF2B5EF4-FFF2-40B4-BE49-F238E27FC236}">
                <a16:creationId xmlns:a16="http://schemas.microsoft.com/office/drawing/2014/main" id="{6A840E34-5B2F-75D7-2466-9F14B9C27A0D}"/>
              </a:ext>
            </a:extLst>
          </p:cNvPr>
          <p:cNvSpPr/>
          <p:nvPr userDrawn="1"/>
        </p:nvSpPr>
        <p:spPr>
          <a:xfrm flipH="1">
            <a:off x="424330" y="6211080"/>
            <a:ext cx="1722395" cy="423991"/>
          </a:xfrm>
          <a:prstGeom prst="roundRect">
            <a:avLst>
              <a:gd name="adj" fmla="val 16587"/>
            </a:avLst>
          </a:prstGeom>
          <a:solidFill>
            <a:schemeClr val="bg1"/>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sp>
        <p:nvSpPr>
          <p:cNvPr id="1655" name="Slide Number Placeholder 4">
            <a:extLst>
              <a:ext uri="{FF2B5EF4-FFF2-40B4-BE49-F238E27FC236}">
                <a16:creationId xmlns:a16="http://schemas.microsoft.com/office/drawing/2014/main" id="{AAF057C8-0E7C-182F-53EA-248940EB6E51}"/>
              </a:ext>
            </a:extLst>
          </p:cNvPr>
          <p:cNvSpPr txBox="1">
            <a:spLocks/>
          </p:cNvSpPr>
          <p:nvPr userDrawn="1"/>
        </p:nvSpPr>
        <p:spPr>
          <a:xfrm flipH="1">
            <a:off x="984297" y="6280238"/>
            <a:ext cx="562134" cy="276192"/>
          </a:xfrm>
          <a:prstGeom prst="rect">
            <a:avLst/>
          </a:prstGeom>
          <a:solidFill>
            <a:schemeClr val="bg1">
              <a:lumMod val="95000"/>
            </a:schemeClr>
          </a:solidFill>
        </p:spPr>
        <p:txBody>
          <a:bodyPr vert="horz" lIns="91440" tIns="45720" rIns="91440" bIns="45720" rtlCol="0" anchor="ctr"/>
          <a:lstStyle>
            <a:defPPr>
              <a:defRPr lang="fa-IR"/>
            </a:defPPr>
            <a:lvl1pPr marL="0" algn="ctr" defTabSz="914400" rtl="0" eaLnBrk="1" latinLnBrk="0" hangingPunct="1">
              <a:defRPr sz="16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0ED6333E-CDBE-4251-ACF0-1EFC05FB4053}" type="slidenum">
              <a:rPr lang="en-US" sz="1400" b="1" smtClean="0">
                <a:latin typeface="+mj-lt"/>
                <a:cs typeface="B Titr" panose="00000700000000000000" pitchFamily="2" charset="-78"/>
              </a:rPr>
              <a:t>‹#›</a:t>
            </a:fld>
            <a:endParaRPr lang="en-US" sz="1400" b="1" dirty="0">
              <a:latin typeface="+mj-lt"/>
              <a:cs typeface="B Titr" panose="00000700000000000000" pitchFamily="2" charset="-78"/>
            </a:endParaRPr>
          </a:p>
        </p:txBody>
      </p:sp>
      <p:grpSp>
        <p:nvGrpSpPr>
          <p:cNvPr id="1656" name="Group 1655">
            <a:extLst>
              <a:ext uri="{FF2B5EF4-FFF2-40B4-BE49-F238E27FC236}">
                <a16:creationId xmlns:a16="http://schemas.microsoft.com/office/drawing/2014/main" id="{39A14F1E-EF96-2E56-4341-ECAAD11CC52A}"/>
              </a:ext>
            </a:extLst>
          </p:cNvPr>
          <p:cNvGrpSpPr/>
          <p:nvPr userDrawn="1"/>
        </p:nvGrpSpPr>
        <p:grpSpPr>
          <a:xfrm>
            <a:off x="610088" y="6272188"/>
            <a:ext cx="307655" cy="307655"/>
            <a:chOff x="9646756" y="6369170"/>
            <a:chExt cx="307655" cy="307655"/>
          </a:xfrm>
          <a:effectLst/>
        </p:grpSpPr>
        <p:sp>
          <p:nvSpPr>
            <p:cNvPr id="1657" name="Oval 1656">
              <a:hlinkClick r:id="" action="ppaction://hlinkshowjump?jump=previousslide"/>
              <a:extLst>
                <a:ext uri="{FF2B5EF4-FFF2-40B4-BE49-F238E27FC236}">
                  <a16:creationId xmlns:a16="http://schemas.microsoft.com/office/drawing/2014/main" id="{CB8C7C22-9863-9C26-7565-1C4FBC8E7270}"/>
                </a:ext>
              </a:extLst>
            </p:cNvPr>
            <p:cNvSpPr/>
            <p:nvPr/>
          </p:nvSpPr>
          <p:spPr>
            <a:xfrm>
              <a:off x="9646756" y="6369170"/>
              <a:ext cx="307655" cy="307655"/>
            </a:xfrm>
            <a:prstGeom prst="ellipse">
              <a:avLst/>
            </a:prstGeom>
            <a:solidFill>
              <a:schemeClr val="accent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latin typeface="Calibri Light" panose="020F0302020204030204" pitchFamily="34" charset="0"/>
                <a:cs typeface="B Titr" panose="00000700000000000000" pitchFamily="2" charset="-78"/>
              </a:endParaRPr>
            </a:p>
          </p:txBody>
        </p:sp>
        <p:sp>
          <p:nvSpPr>
            <p:cNvPr id="1658" name="L-Shape 1657">
              <a:hlinkClick r:id="" action="ppaction://hlinkshowjump?jump=previousslide"/>
              <a:extLst>
                <a:ext uri="{FF2B5EF4-FFF2-40B4-BE49-F238E27FC236}">
                  <a16:creationId xmlns:a16="http://schemas.microsoft.com/office/drawing/2014/main" id="{DCF0437B-2031-91FB-2682-DDE24A9483A5}"/>
                </a:ext>
              </a:extLst>
            </p:cNvPr>
            <p:cNvSpPr/>
            <p:nvPr/>
          </p:nvSpPr>
          <p:spPr>
            <a:xfrm rot="2700000">
              <a:off x="9752194" y="6455948"/>
              <a:ext cx="134098" cy="134098"/>
            </a:xfrm>
            <a:prstGeom prst="corner">
              <a:avLst>
                <a:gd name="adj1" fmla="val 20287"/>
                <a:gd name="adj2" fmla="val 1883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grpSp>
      <p:sp>
        <p:nvSpPr>
          <p:cNvPr id="1659" name="Rectangle: Rounded Corners 1658">
            <a:hlinkClick r:id="rId3" action="ppaction://hlinksldjump"/>
            <a:extLst>
              <a:ext uri="{FF2B5EF4-FFF2-40B4-BE49-F238E27FC236}">
                <a16:creationId xmlns:a16="http://schemas.microsoft.com/office/drawing/2014/main" id="{DD2CC417-9D49-A960-18E4-C0AA59DDF63A}"/>
              </a:ext>
            </a:extLst>
          </p:cNvPr>
          <p:cNvSpPr/>
          <p:nvPr userDrawn="1"/>
        </p:nvSpPr>
        <p:spPr>
          <a:xfrm flipH="1">
            <a:off x="656931" y="282806"/>
            <a:ext cx="1570131" cy="400692"/>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20000"/>
              </a:lnSpc>
            </a:pPr>
            <a:r>
              <a:rPr lang="en-US" sz="1050" dirty="0">
                <a:solidFill>
                  <a:schemeClr val="accent1"/>
                </a:solidFill>
                <a:latin typeface="Calibri Light" panose="020F0302020204030204" pitchFamily="34" charset="0"/>
                <a:cs typeface="Calibri Light" panose="020F0302020204030204" pitchFamily="34" charset="0"/>
              </a:rPr>
              <a:t>University of Tehran</a:t>
            </a:r>
          </a:p>
        </p:txBody>
      </p:sp>
      <p:grpSp>
        <p:nvGrpSpPr>
          <p:cNvPr id="1660" name="Group 1659">
            <a:extLst>
              <a:ext uri="{FF2B5EF4-FFF2-40B4-BE49-F238E27FC236}">
                <a16:creationId xmlns:a16="http://schemas.microsoft.com/office/drawing/2014/main" id="{26754A9B-16B0-2E63-BF3C-835ADE1653DF}"/>
              </a:ext>
            </a:extLst>
          </p:cNvPr>
          <p:cNvGrpSpPr/>
          <p:nvPr userDrawn="1"/>
        </p:nvGrpSpPr>
        <p:grpSpPr>
          <a:xfrm flipH="1">
            <a:off x="1614481" y="6262635"/>
            <a:ext cx="307655" cy="307655"/>
            <a:chOff x="9646756" y="6369170"/>
            <a:chExt cx="307655" cy="307655"/>
          </a:xfrm>
          <a:effectLst/>
        </p:grpSpPr>
        <p:sp>
          <p:nvSpPr>
            <p:cNvPr id="1661" name="Oval 1660">
              <a:hlinkClick r:id="" action="ppaction://hlinkshowjump?jump=nextslide"/>
              <a:extLst>
                <a:ext uri="{FF2B5EF4-FFF2-40B4-BE49-F238E27FC236}">
                  <a16:creationId xmlns:a16="http://schemas.microsoft.com/office/drawing/2014/main" id="{7CE9CCA8-11C1-F8DA-CD8F-05ABDC99A025}"/>
                </a:ext>
              </a:extLst>
            </p:cNvPr>
            <p:cNvSpPr/>
            <p:nvPr/>
          </p:nvSpPr>
          <p:spPr>
            <a:xfrm>
              <a:off x="9646756" y="6369170"/>
              <a:ext cx="307655" cy="307655"/>
            </a:xfrm>
            <a:prstGeom prst="ellipse">
              <a:avLst/>
            </a:prstGeom>
            <a:solidFill>
              <a:schemeClr val="accent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latin typeface="Calibri Light" panose="020F0302020204030204" pitchFamily="34" charset="0"/>
                <a:cs typeface="B Titr" panose="00000700000000000000" pitchFamily="2" charset="-78"/>
              </a:endParaRPr>
            </a:p>
          </p:txBody>
        </p:sp>
        <p:sp>
          <p:nvSpPr>
            <p:cNvPr id="1662" name="L-Shape 1661">
              <a:hlinkClick r:id="" action="ppaction://hlinkshowjump?jump=nextslide"/>
              <a:extLst>
                <a:ext uri="{FF2B5EF4-FFF2-40B4-BE49-F238E27FC236}">
                  <a16:creationId xmlns:a16="http://schemas.microsoft.com/office/drawing/2014/main" id="{00D55FBD-3181-B7A4-E753-DA2F9155F9AB}"/>
                </a:ext>
              </a:extLst>
            </p:cNvPr>
            <p:cNvSpPr/>
            <p:nvPr/>
          </p:nvSpPr>
          <p:spPr>
            <a:xfrm rot="2700000">
              <a:off x="9752194" y="6455948"/>
              <a:ext cx="134098" cy="134098"/>
            </a:xfrm>
            <a:prstGeom prst="corner">
              <a:avLst>
                <a:gd name="adj1" fmla="val 20287"/>
                <a:gd name="adj2" fmla="val 1883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grpSp>
      <p:sp>
        <p:nvSpPr>
          <p:cNvPr id="1663" name="Oval 1662">
            <a:extLst>
              <a:ext uri="{FF2B5EF4-FFF2-40B4-BE49-F238E27FC236}">
                <a16:creationId xmlns:a16="http://schemas.microsoft.com/office/drawing/2014/main" id="{43C0A638-6912-524C-4699-205DB353B3D3}"/>
              </a:ext>
            </a:extLst>
          </p:cNvPr>
          <p:cNvSpPr/>
          <p:nvPr userDrawn="1"/>
        </p:nvSpPr>
        <p:spPr>
          <a:xfrm flipH="1">
            <a:off x="2470623" y="1181209"/>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1664" name="Oval 1663">
            <a:extLst>
              <a:ext uri="{FF2B5EF4-FFF2-40B4-BE49-F238E27FC236}">
                <a16:creationId xmlns:a16="http://schemas.microsoft.com/office/drawing/2014/main" id="{44C75EB0-788A-C1CB-7023-BBA441119481}"/>
              </a:ext>
            </a:extLst>
          </p:cNvPr>
          <p:cNvSpPr/>
          <p:nvPr userDrawn="1"/>
        </p:nvSpPr>
        <p:spPr>
          <a:xfrm flipH="1">
            <a:off x="2470623" y="2044296"/>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1665" name="Oval 1664">
            <a:extLst>
              <a:ext uri="{FF2B5EF4-FFF2-40B4-BE49-F238E27FC236}">
                <a16:creationId xmlns:a16="http://schemas.microsoft.com/office/drawing/2014/main" id="{A5EFF528-E1B7-DEDE-0171-CF836378EB4E}"/>
              </a:ext>
            </a:extLst>
          </p:cNvPr>
          <p:cNvSpPr/>
          <p:nvPr userDrawn="1"/>
        </p:nvSpPr>
        <p:spPr>
          <a:xfrm flipH="1">
            <a:off x="2470623" y="2907383"/>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1666" name="Oval 1665">
            <a:extLst>
              <a:ext uri="{FF2B5EF4-FFF2-40B4-BE49-F238E27FC236}">
                <a16:creationId xmlns:a16="http://schemas.microsoft.com/office/drawing/2014/main" id="{C82C3285-9E2B-6A11-E753-31B7ABEEDD62}"/>
              </a:ext>
            </a:extLst>
          </p:cNvPr>
          <p:cNvSpPr/>
          <p:nvPr userDrawn="1"/>
        </p:nvSpPr>
        <p:spPr>
          <a:xfrm flipH="1">
            <a:off x="2470623" y="3770470"/>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1667" name="Oval 1666">
            <a:extLst>
              <a:ext uri="{FF2B5EF4-FFF2-40B4-BE49-F238E27FC236}">
                <a16:creationId xmlns:a16="http://schemas.microsoft.com/office/drawing/2014/main" id="{4A2A8DF3-1E6D-5086-20C6-E44A9AF0C9EF}"/>
              </a:ext>
            </a:extLst>
          </p:cNvPr>
          <p:cNvSpPr/>
          <p:nvPr userDrawn="1"/>
        </p:nvSpPr>
        <p:spPr>
          <a:xfrm flipH="1">
            <a:off x="2470623" y="4633557"/>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1668" name="Oval 1667">
            <a:extLst>
              <a:ext uri="{FF2B5EF4-FFF2-40B4-BE49-F238E27FC236}">
                <a16:creationId xmlns:a16="http://schemas.microsoft.com/office/drawing/2014/main" id="{0508262D-5A7C-78E6-8F18-79DE97B458A4}"/>
              </a:ext>
            </a:extLst>
          </p:cNvPr>
          <p:cNvSpPr/>
          <p:nvPr userDrawn="1"/>
        </p:nvSpPr>
        <p:spPr>
          <a:xfrm flipH="1">
            <a:off x="2470623" y="5496646"/>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pic>
        <p:nvPicPr>
          <p:cNvPr id="1669" name="Graphic 1668">
            <a:extLst>
              <a:ext uri="{FF2B5EF4-FFF2-40B4-BE49-F238E27FC236}">
                <a16:creationId xmlns:a16="http://schemas.microsoft.com/office/drawing/2014/main" id="{DCB3AB49-DF7D-198E-7732-0F6A0E9F9C7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flipH="1">
            <a:off x="1623655" y="1115452"/>
            <a:ext cx="350034" cy="350034"/>
          </a:xfrm>
          <a:prstGeom prst="rect">
            <a:avLst/>
          </a:prstGeom>
        </p:spPr>
      </p:pic>
      <p:pic>
        <p:nvPicPr>
          <p:cNvPr id="1670" name="Graphic 1669">
            <a:extLst>
              <a:ext uri="{FF2B5EF4-FFF2-40B4-BE49-F238E27FC236}">
                <a16:creationId xmlns:a16="http://schemas.microsoft.com/office/drawing/2014/main" id="{14DAEDFD-6369-9E4F-C3F5-2BB045CC2B1B}"/>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flipH="1">
            <a:off x="1616362" y="5439513"/>
            <a:ext cx="364619" cy="361702"/>
          </a:xfrm>
          <a:prstGeom prst="rect">
            <a:avLst/>
          </a:prstGeom>
        </p:spPr>
      </p:pic>
      <p:pic>
        <p:nvPicPr>
          <p:cNvPr id="1671" name="Graphic 1670">
            <a:extLst>
              <a:ext uri="{FF2B5EF4-FFF2-40B4-BE49-F238E27FC236}">
                <a16:creationId xmlns:a16="http://schemas.microsoft.com/office/drawing/2014/main" id="{4617BD05-C7AA-BFBF-9E6A-3FC0D5FF71D3}"/>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flipH="1">
            <a:off x="1621772" y="4568045"/>
            <a:ext cx="353798" cy="333638"/>
          </a:xfrm>
          <a:prstGeom prst="rect">
            <a:avLst/>
          </a:prstGeom>
        </p:spPr>
      </p:pic>
      <p:pic>
        <p:nvPicPr>
          <p:cNvPr id="1672" name="Graphic 1671">
            <a:extLst>
              <a:ext uri="{FF2B5EF4-FFF2-40B4-BE49-F238E27FC236}">
                <a16:creationId xmlns:a16="http://schemas.microsoft.com/office/drawing/2014/main" id="{8992A440-7134-A495-3725-0F3334F9B375}"/>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flipH="1">
            <a:off x="1601777" y="3708570"/>
            <a:ext cx="379204" cy="347118"/>
          </a:xfrm>
          <a:prstGeom prst="rect">
            <a:avLst/>
          </a:prstGeom>
        </p:spPr>
      </p:pic>
      <p:pic>
        <p:nvPicPr>
          <p:cNvPr id="1673" name="Graphic 1672">
            <a:extLst>
              <a:ext uri="{FF2B5EF4-FFF2-40B4-BE49-F238E27FC236}">
                <a16:creationId xmlns:a16="http://schemas.microsoft.com/office/drawing/2014/main" id="{09D3CAB6-8E8E-2CBE-AB13-00A936BEEE7E}"/>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656880" y="1978438"/>
            <a:ext cx="324102" cy="351422"/>
          </a:xfrm>
          <a:prstGeom prst="rect">
            <a:avLst/>
          </a:prstGeom>
        </p:spPr>
      </p:pic>
      <p:pic>
        <p:nvPicPr>
          <p:cNvPr id="1674" name="Graphic 1673">
            <a:extLst>
              <a:ext uri="{FF2B5EF4-FFF2-40B4-BE49-F238E27FC236}">
                <a16:creationId xmlns:a16="http://schemas.microsoft.com/office/drawing/2014/main" id="{A73F6E46-F043-2BD7-2505-256A258674D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601777" y="2747539"/>
            <a:ext cx="476698" cy="555314"/>
          </a:xfrm>
          <a:prstGeom prst="rect">
            <a:avLst/>
          </a:prstGeom>
        </p:spPr>
      </p:pic>
      <p:sp>
        <p:nvSpPr>
          <p:cNvPr id="1675" name="Oval 1674">
            <a:extLst>
              <a:ext uri="{FF2B5EF4-FFF2-40B4-BE49-F238E27FC236}">
                <a16:creationId xmlns:a16="http://schemas.microsoft.com/office/drawing/2014/main" id="{D06CEC97-CAB7-C96B-0E0A-A16BD13ED9A8}"/>
              </a:ext>
            </a:extLst>
          </p:cNvPr>
          <p:cNvSpPr/>
          <p:nvPr userDrawn="1"/>
        </p:nvSpPr>
        <p:spPr>
          <a:xfrm flipH="1">
            <a:off x="2478531" y="2044296"/>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1676" name="Oval 1675">
            <a:extLst>
              <a:ext uri="{FF2B5EF4-FFF2-40B4-BE49-F238E27FC236}">
                <a16:creationId xmlns:a16="http://schemas.microsoft.com/office/drawing/2014/main" id="{F3A9BE81-2236-6488-65EB-C4D2D5707731}"/>
              </a:ext>
            </a:extLst>
          </p:cNvPr>
          <p:cNvSpPr/>
          <p:nvPr userDrawn="1"/>
        </p:nvSpPr>
        <p:spPr>
          <a:xfrm flipH="1">
            <a:off x="2470623" y="2904598"/>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1677" name="Oval 1676">
            <a:extLst>
              <a:ext uri="{FF2B5EF4-FFF2-40B4-BE49-F238E27FC236}">
                <a16:creationId xmlns:a16="http://schemas.microsoft.com/office/drawing/2014/main" id="{2837913F-2FC4-536B-CD81-F2E19169B3DA}"/>
              </a:ext>
            </a:extLst>
          </p:cNvPr>
          <p:cNvSpPr/>
          <p:nvPr userDrawn="1"/>
        </p:nvSpPr>
        <p:spPr>
          <a:xfrm flipH="1">
            <a:off x="2478530" y="3767685"/>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1678" name="Oval 1677">
            <a:extLst>
              <a:ext uri="{FF2B5EF4-FFF2-40B4-BE49-F238E27FC236}">
                <a16:creationId xmlns:a16="http://schemas.microsoft.com/office/drawing/2014/main" id="{A869171A-A04C-F02A-CE90-6526F00BA8B9}"/>
              </a:ext>
            </a:extLst>
          </p:cNvPr>
          <p:cNvSpPr/>
          <p:nvPr userDrawn="1"/>
        </p:nvSpPr>
        <p:spPr>
          <a:xfrm flipH="1">
            <a:off x="2460829" y="4634481"/>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1679" name="Oval 1678">
            <a:extLst>
              <a:ext uri="{FF2B5EF4-FFF2-40B4-BE49-F238E27FC236}">
                <a16:creationId xmlns:a16="http://schemas.microsoft.com/office/drawing/2014/main" id="{75D65AD2-2C52-77B0-5DF9-6FBA01FF4CE7}"/>
              </a:ext>
            </a:extLst>
          </p:cNvPr>
          <p:cNvSpPr/>
          <p:nvPr userDrawn="1"/>
        </p:nvSpPr>
        <p:spPr>
          <a:xfrm flipH="1">
            <a:off x="2478530" y="5488248"/>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Tree>
    <p:extLst>
      <p:ext uri="{BB962C8B-B14F-4D97-AF65-F5344CB8AC3E}">
        <p14:creationId xmlns:p14="http://schemas.microsoft.com/office/powerpoint/2010/main" val="17021602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EA6A412C-0C69-DDED-95AD-483816EC19B5}"/>
              </a:ext>
            </a:extLst>
          </p:cNvPr>
          <p:cNvSpPr txBox="1">
            <a:spLocks/>
          </p:cNvSpPr>
          <p:nvPr userDrawn="1"/>
        </p:nvSpPr>
        <p:spPr>
          <a:xfrm flipH="1">
            <a:off x="5752266" y="5943600"/>
            <a:ext cx="687467" cy="508000"/>
          </a:xfrm>
          <a:prstGeom prst="rect">
            <a:avLst/>
          </a:prstGeom>
          <a:noFill/>
        </p:spPr>
        <p:txBody>
          <a:bodyPr vert="horz" lIns="91440" tIns="45720" rIns="91440" bIns="45720" rtlCol="0" anchor="ctr"/>
          <a:lstStyle>
            <a:defPPr>
              <a:defRPr lang="fa-IR"/>
            </a:defPPr>
            <a:lvl1pPr marL="0" algn="ctr" defTabSz="914400" rtl="0" eaLnBrk="1" latinLnBrk="0" hangingPunct="1">
              <a:defRPr sz="16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0ED6333E-CDBE-4251-ACF0-1EFC05FB4053}" type="slidenum">
              <a:rPr lang="en-US" sz="1400" b="1" smtClean="0">
                <a:latin typeface="+mj-lt"/>
                <a:cs typeface="B Titr" panose="00000700000000000000" pitchFamily="2" charset="-78"/>
              </a:rPr>
              <a:t>‹#›</a:t>
            </a:fld>
            <a:endParaRPr lang="en-US" sz="1400" b="1" dirty="0">
              <a:latin typeface="+mj-lt"/>
              <a:cs typeface="B Titr" panose="00000700000000000000" pitchFamily="2" charset="-78"/>
            </a:endParaRPr>
          </a:p>
        </p:txBody>
      </p:sp>
    </p:spTree>
    <p:extLst>
      <p:ext uri="{BB962C8B-B14F-4D97-AF65-F5344CB8AC3E}">
        <p14:creationId xmlns:p14="http://schemas.microsoft.com/office/powerpoint/2010/main" val="1054303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_Blank">
    <p:bg>
      <p:bgPr>
        <a:gradFill flip="none" rotWithShape="1">
          <a:gsLst>
            <a:gs pos="100000">
              <a:srgbClr val="00B2D6"/>
            </a:gs>
            <a:gs pos="0">
              <a:srgbClr val="50448E"/>
            </a:gs>
            <a:gs pos="48000">
              <a:schemeClr val="accent1">
                <a:lumMod val="97000"/>
                <a:lumOff val="3000"/>
              </a:schemeClr>
            </a:gs>
          </a:gsLst>
          <a:lin ang="13500000" scaled="1"/>
          <a:tileRect/>
        </a:gradFill>
        <a:effectLst/>
      </p:bgPr>
    </p:bg>
    <p:spTree>
      <p:nvGrpSpPr>
        <p:cNvPr id="1" name=""/>
        <p:cNvGrpSpPr/>
        <p:nvPr/>
      </p:nvGrpSpPr>
      <p:grpSpPr>
        <a:xfrm>
          <a:off x="0" y="0"/>
          <a:ext cx="0" cy="0"/>
          <a:chOff x="0" y="0"/>
          <a:chExt cx="0" cy="0"/>
        </a:xfrm>
      </p:grpSpPr>
      <p:sp>
        <p:nvSpPr>
          <p:cNvPr id="6" name="Rectangle: Diagonal Corners Snipped 5">
            <a:extLst>
              <a:ext uri="{FF2B5EF4-FFF2-40B4-BE49-F238E27FC236}">
                <a16:creationId xmlns:a16="http://schemas.microsoft.com/office/drawing/2014/main" id="{6838291A-6CC1-65D0-1543-E0FE33F8EFB9}"/>
              </a:ext>
            </a:extLst>
          </p:cNvPr>
          <p:cNvSpPr/>
          <p:nvPr userDrawn="1"/>
        </p:nvSpPr>
        <p:spPr>
          <a:xfrm>
            <a:off x="299720" y="406400"/>
            <a:ext cx="11592560" cy="6045200"/>
          </a:xfrm>
          <a:prstGeom prst="snip2DiagRect">
            <a:avLst>
              <a:gd name="adj1" fmla="val 0"/>
              <a:gd name="adj2" fmla="val 8096"/>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a:extLst>
              <a:ext uri="{FF2B5EF4-FFF2-40B4-BE49-F238E27FC236}">
                <a16:creationId xmlns:a16="http://schemas.microsoft.com/office/drawing/2014/main" id="{EA6A412C-0C69-DDED-95AD-483816EC19B5}"/>
              </a:ext>
            </a:extLst>
          </p:cNvPr>
          <p:cNvSpPr txBox="1">
            <a:spLocks/>
          </p:cNvSpPr>
          <p:nvPr userDrawn="1"/>
        </p:nvSpPr>
        <p:spPr>
          <a:xfrm flipH="1">
            <a:off x="5752266" y="5943600"/>
            <a:ext cx="687467" cy="508000"/>
          </a:xfrm>
          <a:prstGeom prst="rect">
            <a:avLst/>
          </a:prstGeom>
          <a:noFill/>
        </p:spPr>
        <p:txBody>
          <a:bodyPr vert="horz" lIns="91440" tIns="45720" rIns="91440" bIns="45720" rtlCol="0" anchor="ctr"/>
          <a:lstStyle>
            <a:defPPr>
              <a:defRPr lang="fa-IR"/>
            </a:defPPr>
            <a:lvl1pPr marL="0" algn="ctr" defTabSz="914400" rtl="0" eaLnBrk="1" latinLnBrk="0" hangingPunct="1">
              <a:defRPr sz="16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0ED6333E-CDBE-4251-ACF0-1EFC05FB4053}" type="slidenum">
              <a:rPr lang="en-US" sz="1400" b="1" smtClean="0">
                <a:latin typeface="+mj-lt"/>
                <a:cs typeface="B Titr" panose="00000700000000000000" pitchFamily="2" charset="-78"/>
              </a:rPr>
              <a:t>‹#›</a:t>
            </a:fld>
            <a:endParaRPr lang="en-US" sz="1400" b="1" dirty="0">
              <a:latin typeface="+mj-lt"/>
              <a:cs typeface="B Titr" panose="00000700000000000000" pitchFamily="2" charset="-78"/>
            </a:endParaRPr>
          </a:p>
        </p:txBody>
      </p:sp>
    </p:spTree>
    <p:extLst>
      <p:ext uri="{BB962C8B-B14F-4D97-AF65-F5344CB8AC3E}">
        <p14:creationId xmlns:p14="http://schemas.microsoft.com/office/powerpoint/2010/main" val="23618489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EA6A412C-0C69-DDED-95AD-483816EC19B5}"/>
              </a:ext>
            </a:extLst>
          </p:cNvPr>
          <p:cNvSpPr txBox="1">
            <a:spLocks/>
          </p:cNvSpPr>
          <p:nvPr userDrawn="1"/>
        </p:nvSpPr>
        <p:spPr>
          <a:xfrm flipH="1">
            <a:off x="5785651" y="5742501"/>
            <a:ext cx="823129" cy="626025"/>
          </a:xfrm>
          <a:prstGeom prst="rect">
            <a:avLst/>
          </a:prstGeom>
          <a:noFill/>
        </p:spPr>
        <p:txBody>
          <a:bodyPr vert="horz" lIns="91440" tIns="45720" rIns="91440" bIns="45720" rtlCol="0" anchor="ctr"/>
          <a:lstStyle>
            <a:defPPr>
              <a:defRPr lang="fa-IR"/>
            </a:defPPr>
            <a:lvl1pPr marL="0" algn="ctr" defTabSz="914400" rtl="0" eaLnBrk="1" latinLnBrk="0" hangingPunct="1">
              <a:defRPr sz="16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0ED6333E-CDBE-4251-ACF0-1EFC05FB4053}" type="slidenum">
              <a:rPr lang="en-US" sz="1400" b="1" smtClean="0">
                <a:latin typeface="+mj-lt"/>
                <a:cs typeface="B Titr" panose="00000700000000000000" pitchFamily="2" charset="-78"/>
              </a:rPr>
              <a:t>‹#›</a:t>
            </a:fld>
            <a:endParaRPr lang="en-US" sz="1400" b="1" dirty="0">
              <a:latin typeface="+mj-lt"/>
              <a:cs typeface="B Titr" panose="00000700000000000000" pitchFamily="2" charset="-78"/>
            </a:endParaRPr>
          </a:p>
        </p:txBody>
      </p:sp>
      <p:pic>
        <p:nvPicPr>
          <p:cNvPr id="3" name="Picture 2">
            <a:extLst>
              <a:ext uri="{FF2B5EF4-FFF2-40B4-BE49-F238E27FC236}">
                <a16:creationId xmlns:a16="http://schemas.microsoft.com/office/drawing/2014/main" id="{FA97A39D-D7E8-BD88-8E8E-C2ECAB5A78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260" y="1970729"/>
            <a:ext cx="1718401" cy="1718401"/>
          </a:xfrm>
          <a:prstGeom prst="rect">
            <a:avLst/>
          </a:prstGeom>
        </p:spPr>
      </p:pic>
    </p:spTree>
    <p:extLst>
      <p:ext uri="{BB962C8B-B14F-4D97-AF65-F5344CB8AC3E}">
        <p14:creationId xmlns:p14="http://schemas.microsoft.com/office/powerpoint/2010/main" val="3528556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9DAFB2A-DC2E-5940-919C-4F33BE8103C5}"/>
              </a:ext>
            </a:extLst>
          </p:cNvPr>
          <p:cNvSpPr>
            <a:spLocks noGrp="1"/>
          </p:cNvSpPr>
          <p:nvPr>
            <p:ph type="dt" sz="half" idx="10"/>
          </p:nvPr>
        </p:nvSpPr>
        <p:spPr/>
        <p:txBody>
          <a:bodyPr/>
          <a:lstStyle/>
          <a:p>
            <a:fld id="{CDD159FE-E323-4F25-BD8F-689C07701195}" type="datetimeFigureOut">
              <a:rPr lang="fa-IR" smtClean="0"/>
              <a:pPr/>
              <a:t>15/11/1447</a:t>
            </a:fld>
            <a:endParaRPr lang="fa-IR"/>
          </a:p>
        </p:txBody>
      </p:sp>
      <p:sp>
        <p:nvSpPr>
          <p:cNvPr id="4" name="Footer Placeholder 3">
            <a:extLst>
              <a:ext uri="{FF2B5EF4-FFF2-40B4-BE49-F238E27FC236}">
                <a16:creationId xmlns:a16="http://schemas.microsoft.com/office/drawing/2014/main" id="{C829A65A-50C5-B156-A62E-4055B62191C5}"/>
              </a:ext>
            </a:extLst>
          </p:cNvPr>
          <p:cNvSpPr>
            <a:spLocks noGrp="1"/>
          </p:cNvSpPr>
          <p:nvPr>
            <p:ph type="ftr" sz="quarter" idx="11"/>
          </p:nvPr>
        </p:nvSpPr>
        <p:spPr/>
        <p:txBody>
          <a:bodyPr/>
          <a:lstStyle/>
          <a:p>
            <a:endParaRPr lang="fa-IR"/>
          </a:p>
        </p:txBody>
      </p:sp>
      <p:sp>
        <p:nvSpPr>
          <p:cNvPr id="5" name="Slide Number Placeholder 4">
            <a:extLst>
              <a:ext uri="{FF2B5EF4-FFF2-40B4-BE49-F238E27FC236}">
                <a16:creationId xmlns:a16="http://schemas.microsoft.com/office/drawing/2014/main" id="{67F8854D-271A-B188-8E04-5F4D444AFA3B}"/>
              </a:ext>
            </a:extLst>
          </p:cNvPr>
          <p:cNvSpPr>
            <a:spLocks noGrp="1"/>
          </p:cNvSpPr>
          <p:nvPr>
            <p:ph type="sldNum" sz="quarter" idx="12"/>
          </p:nvPr>
        </p:nvSpPr>
        <p:spPr/>
        <p:txBody>
          <a:bodyPr/>
          <a:lstStyle/>
          <a:p>
            <a:fld id="{9A1E13E6-22BE-49B0-B513-28184ABA5592}" type="slidenum">
              <a:rPr lang="fa-IR" smtClean="0"/>
              <a:pPr/>
              <a:t>‹#›</a:t>
            </a:fld>
            <a:endParaRPr lang="fa-IR"/>
          </a:p>
        </p:txBody>
      </p:sp>
      <p:pic>
        <p:nvPicPr>
          <p:cNvPr id="9" name="Picture 8">
            <a:extLst>
              <a:ext uri="{FF2B5EF4-FFF2-40B4-BE49-F238E27FC236}">
                <a16:creationId xmlns:a16="http://schemas.microsoft.com/office/drawing/2014/main" id="{9C53B8BD-543A-A5EF-F604-BA586E1B936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2598" y="302209"/>
            <a:ext cx="1327364" cy="1327364"/>
          </a:xfrm>
          <a:prstGeom prst="rect">
            <a:avLst/>
          </a:prstGeom>
        </p:spPr>
      </p:pic>
      <p:pic>
        <p:nvPicPr>
          <p:cNvPr id="14" name="Picture 13">
            <a:extLst>
              <a:ext uri="{FF2B5EF4-FFF2-40B4-BE49-F238E27FC236}">
                <a16:creationId xmlns:a16="http://schemas.microsoft.com/office/drawing/2014/main" id="{1ED775F8-32BF-6E6E-8844-AAF35020EB65}"/>
              </a:ext>
            </a:extLst>
          </p:cNvPr>
          <p:cNvPicPr>
            <a:picLocks noChangeAspect="1"/>
          </p:cNvPicPr>
          <p:nvPr userDrawn="1"/>
        </p:nvPicPr>
        <p:blipFill>
          <a:blip r:embed="rId4">
            <a:extLst>
              <a:ext uri="{28A0092B-C50C-407E-A947-70E740481C1C}">
                <a14:useLocalDpi xmlns:a14="http://schemas.microsoft.com/office/drawing/2010/main" val="0"/>
              </a:ext>
            </a:extLst>
          </a:blip>
          <a:srcRect t="3120" b="33559"/>
          <a:stretch/>
        </p:blipFill>
        <p:spPr>
          <a:xfrm>
            <a:off x="8653462" y="4794213"/>
            <a:ext cx="1662113" cy="1744699"/>
          </a:xfrm>
          <a:prstGeom prst="ellipse">
            <a:avLst/>
          </a:prstGeom>
          <a:ln>
            <a:noFill/>
          </a:ln>
          <a:effectLst>
            <a:softEdge rad="112500"/>
          </a:effectLst>
        </p:spPr>
      </p:pic>
    </p:spTree>
    <p:extLst>
      <p:ext uri="{BB962C8B-B14F-4D97-AF65-F5344CB8AC3E}">
        <p14:creationId xmlns:p14="http://schemas.microsoft.com/office/powerpoint/2010/main" val="1843228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6_بخش اول">
    <p:bg>
      <p:bgPr>
        <a:gradFill flip="none" rotWithShape="1">
          <a:gsLst>
            <a:gs pos="0">
              <a:schemeClr val="bg1">
                <a:tint val="93000"/>
                <a:satMod val="150000"/>
                <a:shade val="98000"/>
                <a:lumMod val="102000"/>
              </a:schemeClr>
            </a:gs>
            <a:gs pos="31000">
              <a:schemeClr val="bg1">
                <a:tint val="98000"/>
                <a:satMod val="130000"/>
                <a:shade val="90000"/>
                <a:lumMod val="103000"/>
              </a:schemeClr>
            </a:gs>
            <a:gs pos="100000">
              <a:schemeClr val="bg1">
                <a:shade val="63000"/>
                <a:satMod val="120000"/>
              </a:schemeClr>
            </a:gs>
          </a:gsLst>
          <a:lin ang="10800000" scaled="1"/>
          <a:tileRect/>
        </a:gradFill>
        <a:effectLst/>
      </p:bgPr>
    </p:bg>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3224D134-5467-EA1F-A23C-E86601D8BE08}"/>
              </a:ext>
            </a:extLst>
          </p:cNvPr>
          <p:cNvSpPr/>
          <p:nvPr userDrawn="1"/>
        </p:nvSpPr>
        <p:spPr>
          <a:xfrm flipH="1">
            <a:off x="2792493" y="6202074"/>
            <a:ext cx="9210280" cy="466344"/>
          </a:xfrm>
          <a:prstGeom prst="rect">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a-IR" sz="2400" b="1" dirty="0">
              <a:solidFill>
                <a:schemeClr val="tx1">
                  <a:lumMod val="85000"/>
                  <a:lumOff val="15000"/>
                </a:schemeClr>
              </a:solidFill>
              <a:latin typeface="Calibri Light" panose="020F0302020204030204" pitchFamily="34" charset="0"/>
              <a:cs typeface="Calibri Light" panose="020F0302020204030204" pitchFamily="34" charset="0"/>
            </a:endParaRPr>
          </a:p>
        </p:txBody>
      </p:sp>
      <p:sp>
        <p:nvSpPr>
          <p:cNvPr id="64" name="TextBox 63">
            <a:extLst>
              <a:ext uri="{FF2B5EF4-FFF2-40B4-BE49-F238E27FC236}">
                <a16:creationId xmlns:a16="http://schemas.microsoft.com/office/drawing/2014/main" id="{D3FD0C05-EDEE-542A-41DF-A84A383628A3}"/>
              </a:ext>
            </a:extLst>
          </p:cNvPr>
          <p:cNvSpPr txBox="1"/>
          <p:nvPr userDrawn="1"/>
        </p:nvSpPr>
        <p:spPr>
          <a:xfrm flipH="1">
            <a:off x="2837073" y="6311281"/>
            <a:ext cx="6702076" cy="276999"/>
          </a:xfrm>
          <a:prstGeom prst="rect">
            <a:avLst/>
          </a:prstGeom>
          <a:noFill/>
        </p:spPr>
        <p:txBody>
          <a:bodyPr wrap="square" rtlCol="0">
            <a:spAutoFit/>
          </a:bodyPr>
          <a:lstStyle/>
          <a:p>
            <a:pPr algn="l" rtl="0"/>
            <a:r>
              <a:rPr lang="en-US" sz="1200" dirty="0">
                <a:solidFill>
                  <a:schemeClr val="tx1">
                    <a:lumMod val="85000"/>
                    <a:lumOff val="15000"/>
                  </a:schemeClr>
                </a:solidFill>
                <a:latin typeface="Calibri Light" panose="020F0302020204030204" pitchFamily="34" charset="0"/>
                <a:cs typeface="Calibri Light" panose="020F0302020204030204" pitchFamily="34" charset="0"/>
              </a:rPr>
              <a:t>Learning English by Studying Idioms</a:t>
            </a:r>
          </a:p>
        </p:txBody>
      </p:sp>
      <p:cxnSp>
        <p:nvCxnSpPr>
          <p:cNvPr id="65" name="Straight Connector 64">
            <a:extLst>
              <a:ext uri="{FF2B5EF4-FFF2-40B4-BE49-F238E27FC236}">
                <a16:creationId xmlns:a16="http://schemas.microsoft.com/office/drawing/2014/main" id="{F15CE415-F4E0-4933-43ED-2CF3A57AEF16}"/>
              </a:ext>
            </a:extLst>
          </p:cNvPr>
          <p:cNvCxnSpPr>
            <a:cxnSpLocks/>
          </p:cNvCxnSpPr>
          <p:nvPr userDrawn="1"/>
        </p:nvCxnSpPr>
        <p:spPr>
          <a:xfrm flipH="1">
            <a:off x="9806806" y="6257457"/>
            <a:ext cx="0" cy="350845"/>
          </a:xfrm>
          <a:prstGeom prst="line">
            <a:avLst/>
          </a:prstGeom>
          <a:ln w="19050" cap="rnd">
            <a:solidFill>
              <a:srgbClr val="2B3C82"/>
            </a:solidFill>
            <a:round/>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BA867F24-71F6-8535-EDD9-D28E08760E9E}"/>
              </a:ext>
            </a:extLst>
          </p:cNvPr>
          <p:cNvSpPr txBox="1"/>
          <p:nvPr userDrawn="1"/>
        </p:nvSpPr>
        <p:spPr>
          <a:xfrm flipH="1">
            <a:off x="9855999" y="6295239"/>
            <a:ext cx="2070445" cy="276999"/>
          </a:xfrm>
          <a:prstGeom prst="rect">
            <a:avLst/>
          </a:prstGeom>
          <a:noFill/>
        </p:spPr>
        <p:txBody>
          <a:bodyPr wrap="square" rtlCol="0">
            <a:spAutoFit/>
          </a:bodyPr>
          <a:lstStyle/>
          <a:p>
            <a:pPr algn="l" rtl="0"/>
            <a:r>
              <a:rPr lang="en-US" sz="1200" dirty="0">
                <a:solidFill>
                  <a:schemeClr val="tx1">
                    <a:lumMod val="85000"/>
                    <a:lumOff val="15000"/>
                  </a:schemeClr>
                </a:solidFill>
                <a:latin typeface="Calibri Light" panose="020F0302020204030204" pitchFamily="34" charset="0"/>
                <a:cs typeface="Calibri Light" panose="020F0302020204030204" pitchFamily="34" charset="0"/>
              </a:rPr>
              <a:t>Tuesday 05 May 2026</a:t>
            </a:r>
          </a:p>
        </p:txBody>
      </p:sp>
      <p:sp>
        <p:nvSpPr>
          <p:cNvPr id="39" name="Rectangle: Rounded Corners 38">
            <a:extLst>
              <a:ext uri="{FF2B5EF4-FFF2-40B4-BE49-F238E27FC236}">
                <a16:creationId xmlns:a16="http://schemas.microsoft.com/office/drawing/2014/main" id="{5711C1F4-1E18-C103-E5BD-A06F0A8BA9F5}"/>
              </a:ext>
            </a:extLst>
          </p:cNvPr>
          <p:cNvSpPr/>
          <p:nvPr userDrawn="1"/>
        </p:nvSpPr>
        <p:spPr>
          <a:xfrm flipH="1">
            <a:off x="189227" y="198874"/>
            <a:ext cx="2169044" cy="541876"/>
          </a:xfrm>
          <a:prstGeom prst="roundRect">
            <a:avLst>
              <a:gd name="adj" fmla="val 50000"/>
            </a:avLst>
          </a:prstGeom>
          <a:solidFill>
            <a:schemeClr val="bg1">
              <a:lumMod val="95000"/>
            </a:schemeClr>
          </a:solidFill>
          <a:ln w="28575" cap="rnd">
            <a:solidFill>
              <a:schemeClr val="bg1"/>
            </a:solidFill>
            <a:round/>
          </a:ln>
          <a:effectLst>
            <a:outerShdw blurRad="635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lvl="0" algn="l" rtl="0"/>
            <a:endParaRPr lang="fa-IR" sz="1600">
              <a:solidFill>
                <a:srgbClr val="2B3C82"/>
              </a:solidFill>
              <a:latin typeface="Calibri Light" panose="020F0302020204030204" pitchFamily="34" charset="0"/>
            </a:endParaRPr>
          </a:p>
        </p:txBody>
      </p:sp>
      <p:sp>
        <p:nvSpPr>
          <p:cNvPr id="49" name="Arrow: Pentagon 48">
            <a:extLst>
              <a:ext uri="{FF2B5EF4-FFF2-40B4-BE49-F238E27FC236}">
                <a16:creationId xmlns:a16="http://schemas.microsoft.com/office/drawing/2014/main" id="{79925E29-B139-DDD9-7799-4F3FA9EBD1B7}"/>
              </a:ext>
            </a:extLst>
          </p:cNvPr>
          <p:cNvSpPr/>
          <p:nvPr userDrawn="1"/>
        </p:nvSpPr>
        <p:spPr>
          <a:xfrm rot="10800000" flipH="1">
            <a:off x="1521260" y="1040371"/>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57" name="Freeform: Shape 56">
            <a:extLst>
              <a:ext uri="{FF2B5EF4-FFF2-40B4-BE49-F238E27FC236}">
                <a16:creationId xmlns:a16="http://schemas.microsoft.com/office/drawing/2014/main" id="{E601AD95-988A-0B4A-2796-2F6A486C2E08}"/>
              </a:ext>
            </a:extLst>
          </p:cNvPr>
          <p:cNvSpPr/>
          <p:nvPr userDrawn="1"/>
        </p:nvSpPr>
        <p:spPr>
          <a:xfrm rot="16200000" flipH="1">
            <a:off x="897607" y="297409"/>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448" name="Rectangle: Rounded Corners 447">
            <a:hlinkClick r:id="rId2" action="ppaction://hlinksldjump"/>
            <a:extLst>
              <a:ext uri="{FF2B5EF4-FFF2-40B4-BE49-F238E27FC236}">
                <a16:creationId xmlns:a16="http://schemas.microsoft.com/office/drawing/2014/main" id="{DF4F1F1A-584F-FDC0-7A56-3922C25C9C46}"/>
              </a:ext>
            </a:extLst>
          </p:cNvPr>
          <p:cNvSpPr/>
          <p:nvPr userDrawn="1"/>
        </p:nvSpPr>
        <p:spPr>
          <a:xfrm flipH="1">
            <a:off x="318781" y="1115696"/>
            <a:ext cx="1681058"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10000"/>
              </a:lnSpc>
            </a:pPr>
            <a:r>
              <a:rPr lang="en-US" sz="1600" b="1" dirty="0">
                <a:solidFill>
                  <a:schemeClr val="bg1"/>
                </a:solidFill>
                <a:latin typeface="Bahnschrift" panose="020B0502040204020203" pitchFamily="34" charset="0"/>
                <a:cs typeface="+mj-cs"/>
              </a:rPr>
              <a:t>Cut to the chase</a:t>
            </a:r>
          </a:p>
        </p:txBody>
      </p:sp>
      <p:sp>
        <p:nvSpPr>
          <p:cNvPr id="456" name="Arrow: Pentagon 455">
            <a:extLst>
              <a:ext uri="{FF2B5EF4-FFF2-40B4-BE49-F238E27FC236}">
                <a16:creationId xmlns:a16="http://schemas.microsoft.com/office/drawing/2014/main" id="{F5C9756B-A074-DC81-9422-162A4907A8DD}"/>
              </a:ext>
            </a:extLst>
          </p:cNvPr>
          <p:cNvSpPr/>
          <p:nvPr userDrawn="1"/>
        </p:nvSpPr>
        <p:spPr>
          <a:xfrm rot="10800000" flipH="1">
            <a:off x="1521260" y="1903458"/>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457" name="Freeform: Shape 456">
            <a:extLst>
              <a:ext uri="{FF2B5EF4-FFF2-40B4-BE49-F238E27FC236}">
                <a16:creationId xmlns:a16="http://schemas.microsoft.com/office/drawing/2014/main" id="{7544733E-D063-5ECD-74F0-CE55542EAA54}"/>
              </a:ext>
            </a:extLst>
          </p:cNvPr>
          <p:cNvSpPr/>
          <p:nvPr userDrawn="1"/>
        </p:nvSpPr>
        <p:spPr>
          <a:xfrm rot="16200000" flipH="1">
            <a:off x="895061" y="1170488"/>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465" name="Arrow: Pentagon 464">
            <a:extLst>
              <a:ext uri="{FF2B5EF4-FFF2-40B4-BE49-F238E27FC236}">
                <a16:creationId xmlns:a16="http://schemas.microsoft.com/office/drawing/2014/main" id="{DD71B490-9081-07C2-C1BB-2F02114C9FEB}"/>
              </a:ext>
            </a:extLst>
          </p:cNvPr>
          <p:cNvSpPr/>
          <p:nvPr userDrawn="1"/>
        </p:nvSpPr>
        <p:spPr>
          <a:xfrm rot="10800000" flipH="1">
            <a:off x="1521260" y="2766545"/>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466" name="Freeform: Shape 465">
            <a:extLst>
              <a:ext uri="{FF2B5EF4-FFF2-40B4-BE49-F238E27FC236}">
                <a16:creationId xmlns:a16="http://schemas.microsoft.com/office/drawing/2014/main" id="{C3802D75-2717-7D19-2001-03AFDC7E1C34}"/>
              </a:ext>
            </a:extLst>
          </p:cNvPr>
          <p:cNvSpPr/>
          <p:nvPr userDrawn="1"/>
        </p:nvSpPr>
        <p:spPr>
          <a:xfrm rot="16200000" flipH="1">
            <a:off x="897607" y="2023583"/>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473" name="Arrow: Pentagon 472">
            <a:extLst>
              <a:ext uri="{FF2B5EF4-FFF2-40B4-BE49-F238E27FC236}">
                <a16:creationId xmlns:a16="http://schemas.microsoft.com/office/drawing/2014/main" id="{37400D39-DDD8-1BA4-1E41-4D7964B8C42C}"/>
              </a:ext>
            </a:extLst>
          </p:cNvPr>
          <p:cNvSpPr/>
          <p:nvPr userDrawn="1"/>
        </p:nvSpPr>
        <p:spPr>
          <a:xfrm rot="10800000" flipH="1">
            <a:off x="1521260" y="3629632"/>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474" name="Freeform: Shape 473">
            <a:extLst>
              <a:ext uri="{FF2B5EF4-FFF2-40B4-BE49-F238E27FC236}">
                <a16:creationId xmlns:a16="http://schemas.microsoft.com/office/drawing/2014/main" id="{51BB5795-1B95-41F0-8964-8C9241E81915}"/>
              </a:ext>
            </a:extLst>
          </p:cNvPr>
          <p:cNvSpPr/>
          <p:nvPr userDrawn="1"/>
        </p:nvSpPr>
        <p:spPr>
          <a:xfrm rot="16200000" flipH="1">
            <a:off x="897607" y="2886670"/>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482" name="Arrow: Pentagon 481">
            <a:extLst>
              <a:ext uri="{FF2B5EF4-FFF2-40B4-BE49-F238E27FC236}">
                <a16:creationId xmlns:a16="http://schemas.microsoft.com/office/drawing/2014/main" id="{C1C874B0-7969-3FBA-A0E6-7C307AC15BFC}"/>
              </a:ext>
            </a:extLst>
          </p:cNvPr>
          <p:cNvSpPr/>
          <p:nvPr userDrawn="1"/>
        </p:nvSpPr>
        <p:spPr>
          <a:xfrm rot="10800000" flipH="1">
            <a:off x="1521260" y="4492719"/>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483" name="Freeform: Shape 482">
            <a:extLst>
              <a:ext uri="{FF2B5EF4-FFF2-40B4-BE49-F238E27FC236}">
                <a16:creationId xmlns:a16="http://schemas.microsoft.com/office/drawing/2014/main" id="{40723CC3-33C9-0337-1B37-E09E17EB7E42}"/>
              </a:ext>
            </a:extLst>
          </p:cNvPr>
          <p:cNvSpPr/>
          <p:nvPr userDrawn="1"/>
        </p:nvSpPr>
        <p:spPr>
          <a:xfrm rot="16200000" flipH="1">
            <a:off x="897607" y="3749757"/>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a:latin typeface="Calibri Light" panose="020F0302020204030204" pitchFamily="34" charset="0"/>
            </a:endParaRPr>
          </a:p>
        </p:txBody>
      </p:sp>
      <p:sp>
        <p:nvSpPr>
          <p:cNvPr id="489" name="Arrow: Pentagon 488">
            <a:extLst>
              <a:ext uri="{FF2B5EF4-FFF2-40B4-BE49-F238E27FC236}">
                <a16:creationId xmlns:a16="http://schemas.microsoft.com/office/drawing/2014/main" id="{2244059A-A8A6-0EC1-2DD6-E3800AF76FAF}"/>
              </a:ext>
            </a:extLst>
          </p:cNvPr>
          <p:cNvSpPr/>
          <p:nvPr userDrawn="1"/>
        </p:nvSpPr>
        <p:spPr>
          <a:xfrm rot="10800000" flipH="1">
            <a:off x="1521260" y="5355808"/>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490" name="Freeform: Shape 489">
            <a:extLst>
              <a:ext uri="{FF2B5EF4-FFF2-40B4-BE49-F238E27FC236}">
                <a16:creationId xmlns:a16="http://schemas.microsoft.com/office/drawing/2014/main" id="{A09E7C73-6B1B-7406-5B5C-6CAD51F5AD17}"/>
              </a:ext>
            </a:extLst>
          </p:cNvPr>
          <p:cNvSpPr/>
          <p:nvPr userDrawn="1"/>
        </p:nvSpPr>
        <p:spPr>
          <a:xfrm rot="16200000" flipH="1">
            <a:off x="897607" y="4612846"/>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a:latin typeface="Calibri Light" panose="020F0302020204030204" pitchFamily="34" charset="0"/>
            </a:endParaRPr>
          </a:p>
        </p:txBody>
      </p:sp>
      <p:sp>
        <p:nvSpPr>
          <p:cNvPr id="496" name="Rectangle: Rounded Corners 495">
            <a:extLst>
              <a:ext uri="{FF2B5EF4-FFF2-40B4-BE49-F238E27FC236}">
                <a16:creationId xmlns:a16="http://schemas.microsoft.com/office/drawing/2014/main" id="{85591184-144F-F16D-01AF-B5DF0EE6E731}"/>
              </a:ext>
            </a:extLst>
          </p:cNvPr>
          <p:cNvSpPr/>
          <p:nvPr userDrawn="1"/>
        </p:nvSpPr>
        <p:spPr>
          <a:xfrm flipH="1">
            <a:off x="424330" y="6211080"/>
            <a:ext cx="1722395" cy="423991"/>
          </a:xfrm>
          <a:prstGeom prst="roundRect">
            <a:avLst>
              <a:gd name="adj" fmla="val 16587"/>
            </a:avLst>
          </a:prstGeom>
          <a:solidFill>
            <a:schemeClr val="bg1"/>
          </a:solidFill>
          <a:ln>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sp>
        <p:nvSpPr>
          <p:cNvPr id="498" name="Slide Number Placeholder 4">
            <a:extLst>
              <a:ext uri="{FF2B5EF4-FFF2-40B4-BE49-F238E27FC236}">
                <a16:creationId xmlns:a16="http://schemas.microsoft.com/office/drawing/2014/main" id="{CEE0DC2C-8749-FBF5-1D23-5D08E2EBC413}"/>
              </a:ext>
            </a:extLst>
          </p:cNvPr>
          <p:cNvSpPr txBox="1">
            <a:spLocks/>
          </p:cNvSpPr>
          <p:nvPr userDrawn="1"/>
        </p:nvSpPr>
        <p:spPr>
          <a:xfrm flipH="1">
            <a:off x="984297" y="6280238"/>
            <a:ext cx="562134" cy="276192"/>
          </a:xfrm>
          <a:prstGeom prst="rect">
            <a:avLst/>
          </a:prstGeom>
          <a:solidFill>
            <a:schemeClr val="bg1">
              <a:lumMod val="95000"/>
            </a:schemeClr>
          </a:solidFill>
        </p:spPr>
        <p:txBody>
          <a:bodyPr vert="horz" lIns="91440" tIns="45720" rIns="91440" bIns="45720" rtlCol="0" anchor="ctr"/>
          <a:lstStyle>
            <a:defPPr>
              <a:defRPr lang="fa-IR"/>
            </a:defPPr>
            <a:lvl1pPr marL="0" algn="ctr" defTabSz="914400" rtl="0" eaLnBrk="1" latinLnBrk="0" hangingPunct="1">
              <a:defRPr sz="16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0ED6333E-CDBE-4251-ACF0-1EFC05FB4053}" type="slidenum">
              <a:rPr lang="en-US" sz="1400" b="1" smtClean="0">
                <a:latin typeface="+mj-lt"/>
                <a:cs typeface="B Titr" panose="00000700000000000000" pitchFamily="2" charset="-78"/>
              </a:rPr>
              <a:t>‹#›</a:t>
            </a:fld>
            <a:endParaRPr lang="en-US" sz="1400" b="1" dirty="0">
              <a:latin typeface="+mj-lt"/>
              <a:cs typeface="B Titr" panose="00000700000000000000" pitchFamily="2" charset="-78"/>
            </a:endParaRPr>
          </a:p>
        </p:txBody>
      </p:sp>
      <p:grpSp>
        <p:nvGrpSpPr>
          <p:cNvPr id="499" name="Group 498">
            <a:extLst>
              <a:ext uri="{FF2B5EF4-FFF2-40B4-BE49-F238E27FC236}">
                <a16:creationId xmlns:a16="http://schemas.microsoft.com/office/drawing/2014/main" id="{7CC15DF2-36F8-1F9A-F76F-82A06599AD3B}"/>
              </a:ext>
            </a:extLst>
          </p:cNvPr>
          <p:cNvGrpSpPr/>
          <p:nvPr userDrawn="1"/>
        </p:nvGrpSpPr>
        <p:grpSpPr>
          <a:xfrm>
            <a:off x="610088" y="6272188"/>
            <a:ext cx="307655" cy="307655"/>
            <a:chOff x="9646756" y="6369170"/>
            <a:chExt cx="307655" cy="307655"/>
          </a:xfrm>
          <a:effectLst/>
        </p:grpSpPr>
        <p:sp>
          <p:nvSpPr>
            <p:cNvPr id="500" name="Oval 499">
              <a:hlinkClick r:id="" action="ppaction://hlinkshowjump?jump=previousslide"/>
              <a:extLst>
                <a:ext uri="{FF2B5EF4-FFF2-40B4-BE49-F238E27FC236}">
                  <a16:creationId xmlns:a16="http://schemas.microsoft.com/office/drawing/2014/main" id="{D202E31E-8961-03B1-F188-0980702AE1E5}"/>
                </a:ext>
              </a:extLst>
            </p:cNvPr>
            <p:cNvSpPr/>
            <p:nvPr/>
          </p:nvSpPr>
          <p:spPr>
            <a:xfrm>
              <a:off x="9646756" y="6369170"/>
              <a:ext cx="307655" cy="307655"/>
            </a:xfrm>
            <a:prstGeom prst="ellipse">
              <a:avLst/>
            </a:prstGeom>
            <a:solidFill>
              <a:schemeClr val="accent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latin typeface="Calibri Light" panose="020F0302020204030204" pitchFamily="34" charset="0"/>
                <a:cs typeface="B Titr" panose="00000700000000000000" pitchFamily="2" charset="-78"/>
              </a:endParaRPr>
            </a:p>
          </p:txBody>
        </p:sp>
        <p:sp>
          <p:nvSpPr>
            <p:cNvPr id="501" name="L-Shape 500">
              <a:hlinkClick r:id="" action="ppaction://hlinkshowjump?jump=previousslide"/>
              <a:extLst>
                <a:ext uri="{FF2B5EF4-FFF2-40B4-BE49-F238E27FC236}">
                  <a16:creationId xmlns:a16="http://schemas.microsoft.com/office/drawing/2014/main" id="{B5092419-BE63-B74E-3C76-A7E9FC0C65A3}"/>
                </a:ext>
              </a:extLst>
            </p:cNvPr>
            <p:cNvSpPr/>
            <p:nvPr/>
          </p:nvSpPr>
          <p:spPr>
            <a:xfrm rot="2700000">
              <a:off x="9752194" y="6455948"/>
              <a:ext cx="134098" cy="134098"/>
            </a:xfrm>
            <a:prstGeom prst="corner">
              <a:avLst>
                <a:gd name="adj1" fmla="val 20287"/>
                <a:gd name="adj2" fmla="val 1883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grpSp>
      <p:sp>
        <p:nvSpPr>
          <p:cNvPr id="502" name="Rectangle: Rounded Corners 501">
            <a:hlinkClick r:id="rId3" action="ppaction://hlinksldjump"/>
            <a:extLst>
              <a:ext uri="{FF2B5EF4-FFF2-40B4-BE49-F238E27FC236}">
                <a16:creationId xmlns:a16="http://schemas.microsoft.com/office/drawing/2014/main" id="{61A6FDD9-FFFD-5C48-950B-2B6C1DC22C3E}"/>
              </a:ext>
            </a:extLst>
          </p:cNvPr>
          <p:cNvSpPr/>
          <p:nvPr userDrawn="1"/>
        </p:nvSpPr>
        <p:spPr>
          <a:xfrm flipH="1">
            <a:off x="344448" y="269466"/>
            <a:ext cx="1882157" cy="400692"/>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20000"/>
              </a:lnSpc>
            </a:pPr>
            <a:r>
              <a:rPr lang="en-US" sz="1600" b="1" dirty="0">
                <a:solidFill>
                  <a:schemeClr val="accent1"/>
                </a:solidFill>
                <a:latin typeface="Bahnschrift" panose="020B0502040204020203" pitchFamily="34" charset="0"/>
                <a:cs typeface="Calibri Light" panose="020F0302020204030204" pitchFamily="34" charset="0"/>
              </a:rPr>
              <a:t>Academic Idioms</a:t>
            </a:r>
          </a:p>
        </p:txBody>
      </p:sp>
      <p:grpSp>
        <p:nvGrpSpPr>
          <p:cNvPr id="503" name="Group 502">
            <a:extLst>
              <a:ext uri="{FF2B5EF4-FFF2-40B4-BE49-F238E27FC236}">
                <a16:creationId xmlns:a16="http://schemas.microsoft.com/office/drawing/2014/main" id="{D77F8F78-0DD1-D129-412E-B770E5468AFA}"/>
              </a:ext>
            </a:extLst>
          </p:cNvPr>
          <p:cNvGrpSpPr/>
          <p:nvPr userDrawn="1"/>
        </p:nvGrpSpPr>
        <p:grpSpPr>
          <a:xfrm flipH="1">
            <a:off x="1614481" y="6262635"/>
            <a:ext cx="307655" cy="307655"/>
            <a:chOff x="9646756" y="6369170"/>
            <a:chExt cx="307655" cy="307655"/>
          </a:xfrm>
          <a:effectLst/>
        </p:grpSpPr>
        <p:sp>
          <p:nvSpPr>
            <p:cNvPr id="504" name="Oval 503">
              <a:hlinkClick r:id="" action="ppaction://hlinkshowjump?jump=nextslide"/>
              <a:extLst>
                <a:ext uri="{FF2B5EF4-FFF2-40B4-BE49-F238E27FC236}">
                  <a16:creationId xmlns:a16="http://schemas.microsoft.com/office/drawing/2014/main" id="{5838D273-37BD-92A4-048F-A3BFC14E71D4}"/>
                </a:ext>
              </a:extLst>
            </p:cNvPr>
            <p:cNvSpPr/>
            <p:nvPr/>
          </p:nvSpPr>
          <p:spPr>
            <a:xfrm>
              <a:off x="9646756" y="6369170"/>
              <a:ext cx="307655" cy="307655"/>
            </a:xfrm>
            <a:prstGeom prst="ellipse">
              <a:avLst/>
            </a:prstGeom>
            <a:solidFill>
              <a:schemeClr val="accent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latin typeface="Calibri Light" panose="020F0302020204030204" pitchFamily="34" charset="0"/>
                <a:cs typeface="B Titr" panose="00000700000000000000" pitchFamily="2" charset="-78"/>
              </a:endParaRPr>
            </a:p>
          </p:txBody>
        </p:sp>
        <p:sp>
          <p:nvSpPr>
            <p:cNvPr id="505" name="L-Shape 504">
              <a:hlinkClick r:id="" action="ppaction://hlinkshowjump?jump=nextslide"/>
              <a:extLst>
                <a:ext uri="{FF2B5EF4-FFF2-40B4-BE49-F238E27FC236}">
                  <a16:creationId xmlns:a16="http://schemas.microsoft.com/office/drawing/2014/main" id="{86B862DC-1370-5C11-6897-225ECD58FFA8}"/>
                </a:ext>
              </a:extLst>
            </p:cNvPr>
            <p:cNvSpPr/>
            <p:nvPr/>
          </p:nvSpPr>
          <p:spPr>
            <a:xfrm rot="2700000">
              <a:off x="9752194" y="6455948"/>
              <a:ext cx="134098" cy="134098"/>
            </a:xfrm>
            <a:prstGeom prst="corner">
              <a:avLst>
                <a:gd name="adj1" fmla="val 20287"/>
                <a:gd name="adj2" fmla="val 1883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grpSp>
      <p:cxnSp>
        <p:nvCxnSpPr>
          <p:cNvPr id="506" name="Straight Connector 505">
            <a:extLst>
              <a:ext uri="{FF2B5EF4-FFF2-40B4-BE49-F238E27FC236}">
                <a16:creationId xmlns:a16="http://schemas.microsoft.com/office/drawing/2014/main" id="{0E3781F2-A317-EEA4-54FE-FF4854555826}"/>
              </a:ext>
            </a:extLst>
          </p:cNvPr>
          <p:cNvCxnSpPr>
            <a:cxnSpLocks/>
          </p:cNvCxnSpPr>
          <p:nvPr userDrawn="1"/>
        </p:nvCxnSpPr>
        <p:spPr>
          <a:xfrm flipH="1">
            <a:off x="2573639" y="0"/>
            <a:ext cx="0" cy="685800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07" name="Oval 506">
            <a:extLst>
              <a:ext uri="{FF2B5EF4-FFF2-40B4-BE49-F238E27FC236}">
                <a16:creationId xmlns:a16="http://schemas.microsoft.com/office/drawing/2014/main" id="{2AEC4D29-9405-015B-0C74-54805AB8DE2C}"/>
              </a:ext>
            </a:extLst>
          </p:cNvPr>
          <p:cNvSpPr/>
          <p:nvPr userDrawn="1"/>
        </p:nvSpPr>
        <p:spPr>
          <a:xfrm flipH="1">
            <a:off x="2470623" y="1181209"/>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508" name="Oval 507">
            <a:extLst>
              <a:ext uri="{FF2B5EF4-FFF2-40B4-BE49-F238E27FC236}">
                <a16:creationId xmlns:a16="http://schemas.microsoft.com/office/drawing/2014/main" id="{85EFCAD9-7032-29DE-F262-3A20A2C2CBCA}"/>
              </a:ext>
            </a:extLst>
          </p:cNvPr>
          <p:cNvSpPr/>
          <p:nvPr userDrawn="1"/>
        </p:nvSpPr>
        <p:spPr>
          <a:xfrm flipH="1">
            <a:off x="2470623" y="2044296"/>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509" name="Oval 508">
            <a:extLst>
              <a:ext uri="{FF2B5EF4-FFF2-40B4-BE49-F238E27FC236}">
                <a16:creationId xmlns:a16="http://schemas.microsoft.com/office/drawing/2014/main" id="{F469853F-FFC4-7ED9-D6A7-41908CEAC2F7}"/>
              </a:ext>
            </a:extLst>
          </p:cNvPr>
          <p:cNvSpPr/>
          <p:nvPr userDrawn="1"/>
        </p:nvSpPr>
        <p:spPr>
          <a:xfrm flipH="1">
            <a:off x="2470623" y="2907383"/>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510" name="Oval 509">
            <a:extLst>
              <a:ext uri="{FF2B5EF4-FFF2-40B4-BE49-F238E27FC236}">
                <a16:creationId xmlns:a16="http://schemas.microsoft.com/office/drawing/2014/main" id="{1DBA5D98-56BC-71BB-22DE-B651E085CF77}"/>
              </a:ext>
            </a:extLst>
          </p:cNvPr>
          <p:cNvSpPr/>
          <p:nvPr userDrawn="1"/>
        </p:nvSpPr>
        <p:spPr>
          <a:xfrm flipH="1">
            <a:off x="2470623" y="3770470"/>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511" name="Oval 510">
            <a:extLst>
              <a:ext uri="{FF2B5EF4-FFF2-40B4-BE49-F238E27FC236}">
                <a16:creationId xmlns:a16="http://schemas.microsoft.com/office/drawing/2014/main" id="{32665E79-3342-555C-5BFE-BA19342A0079}"/>
              </a:ext>
            </a:extLst>
          </p:cNvPr>
          <p:cNvSpPr/>
          <p:nvPr userDrawn="1"/>
        </p:nvSpPr>
        <p:spPr>
          <a:xfrm flipH="1">
            <a:off x="2470623" y="4633557"/>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76" name="Oval 75">
            <a:extLst>
              <a:ext uri="{FF2B5EF4-FFF2-40B4-BE49-F238E27FC236}">
                <a16:creationId xmlns:a16="http://schemas.microsoft.com/office/drawing/2014/main" id="{961FB100-1030-2396-6E8E-607D15692949}"/>
              </a:ext>
            </a:extLst>
          </p:cNvPr>
          <p:cNvSpPr/>
          <p:nvPr userDrawn="1"/>
        </p:nvSpPr>
        <p:spPr>
          <a:xfrm flipH="1">
            <a:off x="2470623" y="5496646"/>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584" name="Rectangle 583">
            <a:extLst>
              <a:ext uri="{FF2B5EF4-FFF2-40B4-BE49-F238E27FC236}">
                <a16:creationId xmlns:a16="http://schemas.microsoft.com/office/drawing/2014/main" id="{7C283DDB-09B7-9EFD-AD40-56EFDA60886B}"/>
              </a:ext>
            </a:extLst>
          </p:cNvPr>
          <p:cNvSpPr/>
          <p:nvPr userDrawn="1"/>
        </p:nvSpPr>
        <p:spPr>
          <a:xfrm>
            <a:off x="5154766" y="722978"/>
            <a:ext cx="4485733"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hlinkClick r:id="rId2" action="ppaction://hlinksldjump"/>
            <a:extLst>
              <a:ext uri="{FF2B5EF4-FFF2-40B4-BE49-F238E27FC236}">
                <a16:creationId xmlns:a16="http://schemas.microsoft.com/office/drawing/2014/main" id="{FC71019F-1FA3-BEFB-46CD-F9FB6165A03E}"/>
              </a:ext>
            </a:extLst>
          </p:cNvPr>
          <p:cNvSpPr/>
          <p:nvPr userDrawn="1"/>
        </p:nvSpPr>
        <p:spPr>
          <a:xfrm flipH="1">
            <a:off x="290670" y="1981567"/>
            <a:ext cx="1681058"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10000"/>
              </a:lnSpc>
            </a:pPr>
            <a:r>
              <a:rPr lang="en-US" sz="1600" b="1" dirty="0">
                <a:solidFill>
                  <a:schemeClr val="bg1"/>
                </a:solidFill>
                <a:latin typeface="Bahnschrift" panose="020B0502040204020203" pitchFamily="34" charset="0"/>
                <a:cs typeface="+mj-cs"/>
              </a:rPr>
              <a:t>Throw in the towel</a:t>
            </a:r>
          </a:p>
        </p:txBody>
      </p:sp>
      <p:sp>
        <p:nvSpPr>
          <p:cNvPr id="3" name="Rectangle: Rounded Corners 2">
            <a:hlinkClick r:id="rId2" action="ppaction://hlinksldjump"/>
            <a:extLst>
              <a:ext uri="{FF2B5EF4-FFF2-40B4-BE49-F238E27FC236}">
                <a16:creationId xmlns:a16="http://schemas.microsoft.com/office/drawing/2014/main" id="{B5AD070A-089C-9E0F-B4B9-C0B6C417BFC4}"/>
              </a:ext>
            </a:extLst>
          </p:cNvPr>
          <p:cNvSpPr/>
          <p:nvPr userDrawn="1"/>
        </p:nvSpPr>
        <p:spPr>
          <a:xfrm flipH="1">
            <a:off x="318781" y="2849650"/>
            <a:ext cx="1681058"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10000"/>
              </a:lnSpc>
            </a:pPr>
            <a:r>
              <a:rPr lang="en-US" sz="1600" b="1" dirty="0">
                <a:solidFill>
                  <a:schemeClr val="bg1"/>
                </a:solidFill>
                <a:latin typeface="Bahnschrift" panose="020B0502040204020203" pitchFamily="34" charset="0"/>
                <a:cs typeface="+mj-cs"/>
              </a:rPr>
              <a:t>Learn by rote</a:t>
            </a:r>
          </a:p>
        </p:txBody>
      </p:sp>
      <p:sp>
        <p:nvSpPr>
          <p:cNvPr id="4" name="Rectangle: Rounded Corners 3">
            <a:hlinkClick r:id="rId2" action="ppaction://hlinksldjump"/>
            <a:extLst>
              <a:ext uri="{FF2B5EF4-FFF2-40B4-BE49-F238E27FC236}">
                <a16:creationId xmlns:a16="http://schemas.microsoft.com/office/drawing/2014/main" id="{47707755-5FC7-A263-07EE-9FB81133E8CF}"/>
              </a:ext>
            </a:extLst>
          </p:cNvPr>
          <p:cNvSpPr/>
          <p:nvPr userDrawn="1"/>
        </p:nvSpPr>
        <p:spPr>
          <a:xfrm flipH="1">
            <a:off x="318781" y="3692371"/>
            <a:ext cx="1681058"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10000"/>
              </a:lnSpc>
            </a:pPr>
            <a:r>
              <a:rPr lang="en-US" sz="1600" b="1" dirty="0">
                <a:solidFill>
                  <a:schemeClr val="bg1"/>
                </a:solidFill>
                <a:latin typeface="Bahnschrift" panose="020B0502040204020203" pitchFamily="34" charset="0"/>
                <a:cs typeface="+mj-cs"/>
              </a:rPr>
              <a:t>Draw a blank</a:t>
            </a:r>
          </a:p>
        </p:txBody>
      </p:sp>
      <p:sp>
        <p:nvSpPr>
          <p:cNvPr id="5" name="Rectangle: Rounded Corners 4">
            <a:hlinkClick r:id="rId2" action="ppaction://hlinksldjump"/>
            <a:extLst>
              <a:ext uri="{FF2B5EF4-FFF2-40B4-BE49-F238E27FC236}">
                <a16:creationId xmlns:a16="http://schemas.microsoft.com/office/drawing/2014/main" id="{F39B84AE-9EFE-BA01-FF83-96414FC59D7F}"/>
              </a:ext>
            </a:extLst>
          </p:cNvPr>
          <p:cNvSpPr/>
          <p:nvPr userDrawn="1"/>
        </p:nvSpPr>
        <p:spPr>
          <a:xfrm flipH="1">
            <a:off x="318781" y="4570828"/>
            <a:ext cx="1681058"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10000"/>
              </a:lnSpc>
            </a:pPr>
            <a:r>
              <a:rPr lang="en-US" sz="1600" b="1" dirty="0">
                <a:solidFill>
                  <a:schemeClr val="bg1"/>
                </a:solidFill>
                <a:latin typeface="Bahnschrift" panose="020B0502040204020203" pitchFamily="34" charset="0"/>
                <a:cs typeface="+mj-cs"/>
              </a:rPr>
              <a:t>Red tape </a:t>
            </a:r>
          </a:p>
        </p:txBody>
      </p:sp>
      <p:sp>
        <p:nvSpPr>
          <p:cNvPr id="6" name="Rectangle: Rounded Corners 5">
            <a:hlinkClick r:id="rId2" action="ppaction://hlinksldjump"/>
            <a:extLst>
              <a:ext uri="{FF2B5EF4-FFF2-40B4-BE49-F238E27FC236}">
                <a16:creationId xmlns:a16="http://schemas.microsoft.com/office/drawing/2014/main" id="{79925DE0-6EB1-3E46-870B-8487174329C4}"/>
              </a:ext>
            </a:extLst>
          </p:cNvPr>
          <p:cNvSpPr/>
          <p:nvPr userDrawn="1"/>
        </p:nvSpPr>
        <p:spPr>
          <a:xfrm flipH="1">
            <a:off x="292487" y="5410391"/>
            <a:ext cx="1681058"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10000"/>
              </a:lnSpc>
            </a:pPr>
            <a:r>
              <a:rPr lang="en-US" sz="1600" b="1" dirty="0">
                <a:solidFill>
                  <a:schemeClr val="bg1"/>
                </a:solidFill>
                <a:latin typeface="Bahnschrift" panose="020B0502040204020203" pitchFamily="34" charset="0"/>
                <a:cs typeface="+mj-cs"/>
              </a:rPr>
              <a:t>Cover a lot of ground </a:t>
            </a:r>
          </a:p>
        </p:txBody>
      </p:sp>
    </p:spTree>
    <p:extLst>
      <p:ext uri="{BB962C8B-B14F-4D97-AF65-F5344CB8AC3E}">
        <p14:creationId xmlns:p14="http://schemas.microsoft.com/office/powerpoint/2010/main" val="245152078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7_بخش اول">
    <p:bg>
      <p:bgPr>
        <a:gradFill flip="none" rotWithShape="1">
          <a:gsLst>
            <a:gs pos="0">
              <a:schemeClr val="bg1">
                <a:tint val="93000"/>
                <a:satMod val="150000"/>
                <a:shade val="98000"/>
                <a:lumMod val="102000"/>
              </a:schemeClr>
            </a:gs>
            <a:gs pos="31000">
              <a:schemeClr val="bg1">
                <a:tint val="98000"/>
                <a:satMod val="130000"/>
                <a:shade val="90000"/>
                <a:lumMod val="103000"/>
              </a:schemeClr>
            </a:gs>
            <a:gs pos="100000">
              <a:schemeClr val="bg1">
                <a:shade val="63000"/>
                <a:satMod val="120000"/>
              </a:schemeClr>
            </a:gs>
          </a:gsLst>
          <a:lin ang="10800000" scaled="1"/>
          <a:tileRect/>
        </a:gradFill>
        <a:effectLst/>
      </p:bgPr>
    </p:bg>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3224D134-5467-EA1F-A23C-E86601D8BE08}"/>
              </a:ext>
            </a:extLst>
          </p:cNvPr>
          <p:cNvSpPr/>
          <p:nvPr userDrawn="1"/>
        </p:nvSpPr>
        <p:spPr>
          <a:xfrm flipH="1">
            <a:off x="2792493" y="6202074"/>
            <a:ext cx="9210280" cy="466344"/>
          </a:xfrm>
          <a:prstGeom prst="rect">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a-IR" sz="2400" b="1" dirty="0">
              <a:solidFill>
                <a:schemeClr val="tx1">
                  <a:lumMod val="85000"/>
                  <a:lumOff val="15000"/>
                </a:schemeClr>
              </a:solidFill>
              <a:latin typeface="Calibri Light" panose="020F0302020204030204" pitchFamily="34" charset="0"/>
              <a:cs typeface="Calibri Light" panose="020F0302020204030204" pitchFamily="34" charset="0"/>
            </a:endParaRPr>
          </a:p>
        </p:txBody>
      </p:sp>
      <p:sp>
        <p:nvSpPr>
          <p:cNvPr id="64" name="TextBox 63">
            <a:extLst>
              <a:ext uri="{FF2B5EF4-FFF2-40B4-BE49-F238E27FC236}">
                <a16:creationId xmlns:a16="http://schemas.microsoft.com/office/drawing/2014/main" id="{D3FD0C05-EDEE-542A-41DF-A84A383628A3}"/>
              </a:ext>
            </a:extLst>
          </p:cNvPr>
          <p:cNvSpPr txBox="1"/>
          <p:nvPr userDrawn="1"/>
        </p:nvSpPr>
        <p:spPr>
          <a:xfrm flipH="1">
            <a:off x="2837073" y="6311281"/>
            <a:ext cx="6702076" cy="276999"/>
          </a:xfrm>
          <a:prstGeom prst="rect">
            <a:avLst/>
          </a:prstGeom>
          <a:noFill/>
        </p:spPr>
        <p:txBody>
          <a:bodyPr wrap="square" rtlCol="0">
            <a:spAutoFit/>
          </a:bodyPr>
          <a:lstStyle/>
          <a:p>
            <a:pPr algn="l" rtl="0"/>
            <a:r>
              <a:rPr lang="en-US" sz="1200" dirty="0">
                <a:solidFill>
                  <a:schemeClr val="tx1">
                    <a:lumMod val="85000"/>
                    <a:lumOff val="15000"/>
                  </a:schemeClr>
                </a:solidFill>
                <a:latin typeface="Calibri Light" panose="020F0302020204030204" pitchFamily="34" charset="0"/>
                <a:cs typeface="Calibri Light" panose="020F0302020204030204" pitchFamily="34" charset="0"/>
              </a:rPr>
              <a:t>Learning English by Studying Idioms</a:t>
            </a:r>
          </a:p>
        </p:txBody>
      </p:sp>
      <p:cxnSp>
        <p:nvCxnSpPr>
          <p:cNvPr id="65" name="Straight Connector 64">
            <a:extLst>
              <a:ext uri="{FF2B5EF4-FFF2-40B4-BE49-F238E27FC236}">
                <a16:creationId xmlns:a16="http://schemas.microsoft.com/office/drawing/2014/main" id="{F15CE415-F4E0-4933-43ED-2CF3A57AEF16}"/>
              </a:ext>
            </a:extLst>
          </p:cNvPr>
          <p:cNvCxnSpPr>
            <a:cxnSpLocks/>
          </p:cNvCxnSpPr>
          <p:nvPr userDrawn="1"/>
        </p:nvCxnSpPr>
        <p:spPr>
          <a:xfrm flipH="1">
            <a:off x="9806806" y="6257457"/>
            <a:ext cx="0" cy="350845"/>
          </a:xfrm>
          <a:prstGeom prst="line">
            <a:avLst/>
          </a:prstGeom>
          <a:ln w="19050" cap="rnd">
            <a:solidFill>
              <a:srgbClr val="2B3C82"/>
            </a:solidFill>
            <a:round/>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BA867F24-71F6-8535-EDD9-D28E08760E9E}"/>
              </a:ext>
            </a:extLst>
          </p:cNvPr>
          <p:cNvSpPr txBox="1"/>
          <p:nvPr userDrawn="1"/>
        </p:nvSpPr>
        <p:spPr>
          <a:xfrm flipH="1">
            <a:off x="9855999" y="6295239"/>
            <a:ext cx="2070445" cy="276999"/>
          </a:xfrm>
          <a:prstGeom prst="rect">
            <a:avLst/>
          </a:prstGeom>
          <a:noFill/>
        </p:spPr>
        <p:txBody>
          <a:bodyPr wrap="square" rtlCol="0">
            <a:spAutoFit/>
          </a:bodyPr>
          <a:lstStyle/>
          <a:p>
            <a:pPr algn="l" rtl="0"/>
            <a:r>
              <a:rPr lang="en-US" sz="1200" dirty="0">
                <a:solidFill>
                  <a:schemeClr val="tx1">
                    <a:lumMod val="85000"/>
                    <a:lumOff val="15000"/>
                  </a:schemeClr>
                </a:solidFill>
                <a:latin typeface="Calibri Light" panose="020F0302020204030204" pitchFamily="34" charset="0"/>
                <a:cs typeface="Calibri Light" panose="020F0302020204030204" pitchFamily="34" charset="0"/>
              </a:rPr>
              <a:t>Tuesday 05 May 2026</a:t>
            </a:r>
          </a:p>
        </p:txBody>
      </p:sp>
      <p:sp>
        <p:nvSpPr>
          <p:cNvPr id="39" name="Rectangle: Rounded Corners 38">
            <a:extLst>
              <a:ext uri="{FF2B5EF4-FFF2-40B4-BE49-F238E27FC236}">
                <a16:creationId xmlns:a16="http://schemas.microsoft.com/office/drawing/2014/main" id="{5711C1F4-1E18-C103-E5BD-A06F0A8BA9F5}"/>
              </a:ext>
            </a:extLst>
          </p:cNvPr>
          <p:cNvSpPr/>
          <p:nvPr userDrawn="1"/>
        </p:nvSpPr>
        <p:spPr>
          <a:xfrm flipH="1">
            <a:off x="189227" y="198874"/>
            <a:ext cx="2169044" cy="541876"/>
          </a:xfrm>
          <a:prstGeom prst="roundRect">
            <a:avLst>
              <a:gd name="adj" fmla="val 50000"/>
            </a:avLst>
          </a:prstGeom>
          <a:solidFill>
            <a:schemeClr val="bg1">
              <a:lumMod val="95000"/>
            </a:schemeClr>
          </a:solidFill>
          <a:ln w="28575" cap="rnd">
            <a:solidFill>
              <a:schemeClr val="bg1"/>
            </a:solidFill>
            <a:round/>
          </a:ln>
          <a:effectLst>
            <a:outerShdw blurRad="635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lvl="0" algn="l" rtl="0"/>
            <a:endParaRPr lang="fa-IR" sz="1600">
              <a:solidFill>
                <a:srgbClr val="2B3C82"/>
              </a:solidFill>
              <a:latin typeface="Calibri Light" panose="020F0302020204030204" pitchFamily="34" charset="0"/>
            </a:endParaRPr>
          </a:p>
        </p:txBody>
      </p:sp>
      <p:sp>
        <p:nvSpPr>
          <p:cNvPr id="49" name="Arrow: Pentagon 48">
            <a:extLst>
              <a:ext uri="{FF2B5EF4-FFF2-40B4-BE49-F238E27FC236}">
                <a16:creationId xmlns:a16="http://schemas.microsoft.com/office/drawing/2014/main" id="{79925E29-B139-DDD9-7799-4F3FA9EBD1B7}"/>
              </a:ext>
            </a:extLst>
          </p:cNvPr>
          <p:cNvSpPr/>
          <p:nvPr userDrawn="1"/>
        </p:nvSpPr>
        <p:spPr>
          <a:xfrm rot="10800000" flipH="1">
            <a:off x="1521260" y="1040371"/>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57" name="Freeform: Shape 56">
            <a:extLst>
              <a:ext uri="{FF2B5EF4-FFF2-40B4-BE49-F238E27FC236}">
                <a16:creationId xmlns:a16="http://schemas.microsoft.com/office/drawing/2014/main" id="{E601AD95-988A-0B4A-2796-2F6A486C2E08}"/>
              </a:ext>
            </a:extLst>
          </p:cNvPr>
          <p:cNvSpPr/>
          <p:nvPr userDrawn="1"/>
        </p:nvSpPr>
        <p:spPr>
          <a:xfrm rot="16200000" flipH="1">
            <a:off x="897607" y="297409"/>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448" name="Rectangle: Rounded Corners 447">
            <a:hlinkClick r:id="rId2" action="ppaction://hlinksldjump"/>
            <a:extLst>
              <a:ext uri="{FF2B5EF4-FFF2-40B4-BE49-F238E27FC236}">
                <a16:creationId xmlns:a16="http://schemas.microsoft.com/office/drawing/2014/main" id="{DF4F1F1A-584F-FDC0-7A56-3922C25C9C46}"/>
              </a:ext>
            </a:extLst>
          </p:cNvPr>
          <p:cNvSpPr/>
          <p:nvPr userDrawn="1"/>
        </p:nvSpPr>
        <p:spPr>
          <a:xfrm flipH="1">
            <a:off x="318781" y="1115696"/>
            <a:ext cx="1681058"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10000"/>
              </a:lnSpc>
            </a:pPr>
            <a:r>
              <a:rPr lang="en-US" sz="1600" b="1" dirty="0">
                <a:solidFill>
                  <a:schemeClr val="bg1"/>
                </a:solidFill>
                <a:latin typeface="Bahnschrift" panose="020B0502040204020203" pitchFamily="34" charset="0"/>
                <a:cs typeface="+mj-cs"/>
              </a:rPr>
              <a:t>Cut to the chase</a:t>
            </a:r>
          </a:p>
        </p:txBody>
      </p:sp>
      <p:sp>
        <p:nvSpPr>
          <p:cNvPr id="456" name="Arrow: Pentagon 455">
            <a:extLst>
              <a:ext uri="{FF2B5EF4-FFF2-40B4-BE49-F238E27FC236}">
                <a16:creationId xmlns:a16="http://schemas.microsoft.com/office/drawing/2014/main" id="{F5C9756B-A074-DC81-9422-162A4907A8DD}"/>
              </a:ext>
            </a:extLst>
          </p:cNvPr>
          <p:cNvSpPr/>
          <p:nvPr userDrawn="1"/>
        </p:nvSpPr>
        <p:spPr>
          <a:xfrm rot="10800000" flipH="1">
            <a:off x="1521260" y="1903458"/>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457" name="Freeform: Shape 456">
            <a:extLst>
              <a:ext uri="{FF2B5EF4-FFF2-40B4-BE49-F238E27FC236}">
                <a16:creationId xmlns:a16="http://schemas.microsoft.com/office/drawing/2014/main" id="{7544733E-D063-5ECD-74F0-CE55542EAA54}"/>
              </a:ext>
            </a:extLst>
          </p:cNvPr>
          <p:cNvSpPr/>
          <p:nvPr userDrawn="1"/>
        </p:nvSpPr>
        <p:spPr>
          <a:xfrm rot="16200000" flipH="1">
            <a:off x="895061" y="1170488"/>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465" name="Arrow: Pentagon 464">
            <a:extLst>
              <a:ext uri="{FF2B5EF4-FFF2-40B4-BE49-F238E27FC236}">
                <a16:creationId xmlns:a16="http://schemas.microsoft.com/office/drawing/2014/main" id="{DD71B490-9081-07C2-C1BB-2F02114C9FEB}"/>
              </a:ext>
            </a:extLst>
          </p:cNvPr>
          <p:cNvSpPr/>
          <p:nvPr userDrawn="1"/>
        </p:nvSpPr>
        <p:spPr>
          <a:xfrm rot="10800000" flipH="1">
            <a:off x="1521260" y="2766545"/>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466" name="Freeform: Shape 465">
            <a:extLst>
              <a:ext uri="{FF2B5EF4-FFF2-40B4-BE49-F238E27FC236}">
                <a16:creationId xmlns:a16="http://schemas.microsoft.com/office/drawing/2014/main" id="{C3802D75-2717-7D19-2001-03AFDC7E1C34}"/>
              </a:ext>
            </a:extLst>
          </p:cNvPr>
          <p:cNvSpPr/>
          <p:nvPr userDrawn="1"/>
        </p:nvSpPr>
        <p:spPr>
          <a:xfrm rot="16200000" flipH="1">
            <a:off x="897607" y="2023583"/>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473" name="Arrow: Pentagon 472">
            <a:extLst>
              <a:ext uri="{FF2B5EF4-FFF2-40B4-BE49-F238E27FC236}">
                <a16:creationId xmlns:a16="http://schemas.microsoft.com/office/drawing/2014/main" id="{37400D39-DDD8-1BA4-1E41-4D7964B8C42C}"/>
              </a:ext>
            </a:extLst>
          </p:cNvPr>
          <p:cNvSpPr/>
          <p:nvPr userDrawn="1"/>
        </p:nvSpPr>
        <p:spPr>
          <a:xfrm rot="10800000" flipH="1">
            <a:off x="1521260" y="3629632"/>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474" name="Freeform: Shape 473">
            <a:extLst>
              <a:ext uri="{FF2B5EF4-FFF2-40B4-BE49-F238E27FC236}">
                <a16:creationId xmlns:a16="http://schemas.microsoft.com/office/drawing/2014/main" id="{51BB5795-1B95-41F0-8964-8C9241E81915}"/>
              </a:ext>
            </a:extLst>
          </p:cNvPr>
          <p:cNvSpPr/>
          <p:nvPr userDrawn="1"/>
        </p:nvSpPr>
        <p:spPr>
          <a:xfrm rot="16200000" flipH="1">
            <a:off x="897607" y="2886670"/>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482" name="Arrow: Pentagon 481">
            <a:extLst>
              <a:ext uri="{FF2B5EF4-FFF2-40B4-BE49-F238E27FC236}">
                <a16:creationId xmlns:a16="http://schemas.microsoft.com/office/drawing/2014/main" id="{C1C874B0-7969-3FBA-A0E6-7C307AC15BFC}"/>
              </a:ext>
            </a:extLst>
          </p:cNvPr>
          <p:cNvSpPr/>
          <p:nvPr userDrawn="1"/>
        </p:nvSpPr>
        <p:spPr>
          <a:xfrm rot="10800000" flipH="1">
            <a:off x="1521260" y="4492719"/>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483" name="Freeform: Shape 482">
            <a:extLst>
              <a:ext uri="{FF2B5EF4-FFF2-40B4-BE49-F238E27FC236}">
                <a16:creationId xmlns:a16="http://schemas.microsoft.com/office/drawing/2014/main" id="{40723CC3-33C9-0337-1B37-E09E17EB7E42}"/>
              </a:ext>
            </a:extLst>
          </p:cNvPr>
          <p:cNvSpPr/>
          <p:nvPr userDrawn="1"/>
        </p:nvSpPr>
        <p:spPr>
          <a:xfrm rot="16200000" flipH="1">
            <a:off x="897607" y="3749757"/>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a:latin typeface="Calibri Light" panose="020F0302020204030204" pitchFamily="34" charset="0"/>
            </a:endParaRPr>
          </a:p>
        </p:txBody>
      </p:sp>
      <p:sp>
        <p:nvSpPr>
          <p:cNvPr id="489" name="Arrow: Pentagon 488">
            <a:extLst>
              <a:ext uri="{FF2B5EF4-FFF2-40B4-BE49-F238E27FC236}">
                <a16:creationId xmlns:a16="http://schemas.microsoft.com/office/drawing/2014/main" id="{2244059A-A8A6-0EC1-2DD6-E3800AF76FAF}"/>
              </a:ext>
            </a:extLst>
          </p:cNvPr>
          <p:cNvSpPr/>
          <p:nvPr userDrawn="1"/>
        </p:nvSpPr>
        <p:spPr>
          <a:xfrm rot="10800000" flipH="1">
            <a:off x="1521260" y="5355808"/>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490" name="Freeform: Shape 489">
            <a:extLst>
              <a:ext uri="{FF2B5EF4-FFF2-40B4-BE49-F238E27FC236}">
                <a16:creationId xmlns:a16="http://schemas.microsoft.com/office/drawing/2014/main" id="{A09E7C73-6B1B-7406-5B5C-6CAD51F5AD17}"/>
              </a:ext>
            </a:extLst>
          </p:cNvPr>
          <p:cNvSpPr/>
          <p:nvPr userDrawn="1"/>
        </p:nvSpPr>
        <p:spPr>
          <a:xfrm rot="16200000" flipH="1">
            <a:off x="897607" y="4612846"/>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a:latin typeface="Calibri Light" panose="020F0302020204030204" pitchFamily="34" charset="0"/>
            </a:endParaRPr>
          </a:p>
        </p:txBody>
      </p:sp>
      <p:sp>
        <p:nvSpPr>
          <p:cNvPr id="496" name="Rectangle: Rounded Corners 495">
            <a:extLst>
              <a:ext uri="{FF2B5EF4-FFF2-40B4-BE49-F238E27FC236}">
                <a16:creationId xmlns:a16="http://schemas.microsoft.com/office/drawing/2014/main" id="{85591184-144F-F16D-01AF-B5DF0EE6E731}"/>
              </a:ext>
            </a:extLst>
          </p:cNvPr>
          <p:cNvSpPr/>
          <p:nvPr userDrawn="1"/>
        </p:nvSpPr>
        <p:spPr>
          <a:xfrm flipH="1">
            <a:off x="424330" y="6211080"/>
            <a:ext cx="1722395" cy="423991"/>
          </a:xfrm>
          <a:prstGeom prst="roundRect">
            <a:avLst>
              <a:gd name="adj" fmla="val 16587"/>
            </a:avLst>
          </a:prstGeom>
          <a:solidFill>
            <a:schemeClr val="bg1"/>
          </a:solidFill>
          <a:ln>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sp>
        <p:nvSpPr>
          <p:cNvPr id="498" name="Slide Number Placeholder 4">
            <a:extLst>
              <a:ext uri="{FF2B5EF4-FFF2-40B4-BE49-F238E27FC236}">
                <a16:creationId xmlns:a16="http://schemas.microsoft.com/office/drawing/2014/main" id="{CEE0DC2C-8749-FBF5-1D23-5D08E2EBC413}"/>
              </a:ext>
            </a:extLst>
          </p:cNvPr>
          <p:cNvSpPr txBox="1">
            <a:spLocks/>
          </p:cNvSpPr>
          <p:nvPr userDrawn="1"/>
        </p:nvSpPr>
        <p:spPr>
          <a:xfrm flipH="1">
            <a:off x="984297" y="6280238"/>
            <a:ext cx="562134" cy="276192"/>
          </a:xfrm>
          <a:prstGeom prst="rect">
            <a:avLst/>
          </a:prstGeom>
          <a:solidFill>
            <a:schemeClr val="bg1">
              <a:lumMod val="95000"/>
            </a:schemeClr>
          </a:solidFill>
        </p:spPr>
        <p:txBody>
          <a:bodyPr vert="horz" lIns="91440" tIns="45720" rIns="91440" bIns="45720" rtlCol="0" anchor="ctr"/>
          <a:lstStyle>
            <a:defPPr>
              <a:defRPr lang="fa-IR"/>
            </a:defPPr>
            <a:lvl1pPr marL="0" algn="ctr" defTabSz="914400" rtl="0" eaLnBrk="1" latinLnBrk="0" hangingPunct="1">
              <a:defRPr sz="16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0ED6333E-CDBE-4251-ACF0-1EFC05FB4053}" type="slidenum">
              <a:rPr lang="en-US" sz="1400" b="1" smtClean="0">
                <a:latin typeface="+mj-lt"/>
                <a:cs typeface="B Titr" panose="00000700000000000000" pitchFamily="2" charset="-78"/>
              </a:rPr>
              <a:t>‹#›</a:t>
            </a:fld>
            <a:endParaRPr lang="en-US" sz="1400" b="1" dirty="0">
              <a:latin typeface="+mj-lt"/>
              <a:cs typeface="B Titr" panose="00000700000000000000" pitchFamily="2" charset="-78"/>
            </a:endParaRPr>
          </a:p>
        </p:txBody>
      </p:sp>
      <p:grpSp>
        <p:nvGrpSpPr>
          <p:cNvPr id="499" name="Group 498">
            <a:extLst>
              <a:ext uri="{FF2B5EF4-FFF2-40B4-BE49-F238E27FC236}">
                <a16:creationId xmlns:a16="http://schemas.microsoft.com/office/drawing/2014/main" id="{7CC15DF2-36F8-1F9A-F76F-82A06599AD3B}"/>
              </a:ext>
            </a:extLst>
          </p:cNvPr>
          <p:cNvGrpSpPr/>
          <p:nvPr userDrawn="1"/>
        </p:nvGrpSpPr>
        <p:grpSpPr>
          <a:xfrm>
            <a:off x="610088" y="6272188"/>
            <a:ext cx="307655" cy="307655"/>
            <a:chOff x="9646756" y="6369170"/>
            <a:chExt cx="307655" cy="307655"/>
          </a:xfrm>
          <a:effectLst/>
        </p:grpSpPr>
        <p:sp>
          <p:nvSpPr>
            <p:cNvPr id="500" name="Oval 499">
              <a:hlinkClick r:id="" action="ppaction://hlinkshowjump?jump=previousslide"/>
              <a:extLst>
                <a:ext uri="{FF2B5EF4-FFF2-40B4-BE49-F238E27FC236}">
                  <a16:creationId xmlns:a16="http://schemas.microsoft.com/office/drawing/2014/main" id="{D202E31E-8961-03B1-F188-0980702AE1E5}"/>
                </a:ext>
              </a:extLst>
            </p:cNvPr>
            <p:cNvSpPr/>
            <p:nvPr/>
          </p:nvSpPr>
          <p:spPr>
            <a:xfrm>
              <a:off x="9646756" y="6369170"/>
              <a:ext cx="307655" cy="307655"/>
            </a:xfrm>
            <a:prstGeom prst="ellipse">
              <a:avLst/>
            </a:prstGeom>
            <a:solidFill>
              <a:schemeClr val="accent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latin typeface="Calibri Light" panose="020F0302020204030204" pitchFamily="34" charset="0"/>
                <a:cs typeface="B Titr" panose="00000700000000000000" pitchFamily="2" charset="-78"/>
              </a:endParaRPr>
            </a:p>
          </p:txBody>
        </p:sp>
        <p:sp>
          <p:nvSpPr>
            <p:cNvPr id="501" name="L-Shape 500">
              <a:hlinkClick r:id="" action="ppaction://hlinkshowjump?jump=previousslide"/>
              <a:extLst>
                <a:ext uri="{FF2B5EF4-FFF2-40B4-BE49-F238E27FC236}">
                  <a16:creationId xmlns:a16="http://schemas.microsoft.com/office/drawing/2014/main" id="{B5092419-BE63-B74E-3C76-A7E9FC0C65A3}"/>
                </a:ext>
              </a:extLst>
            </p:cNvPr>
            <p:cNvSpPr/>
            <p:nvPr/>
          </p:nvSpPr>
          <p:spPr>
            <a:xfrm rot="2700000">
              <a:off x="9752194" y="6455948"/>
              <a:ext cx="134098" cy="134098"/>
            </a:xfrm>
            <a:prstGeom prst="corner">
              <a:avLst>
                <a:gd name="adj1" fmla="val 20287"/>
                <a:gd name="adj2" fmla="val 1883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grpSp>
      <p:sp>
        <p:nvSpPr>
          <p:cNvPr id="502" name="Rectangle: Rounded Corners 501">
            <a:hlinkClick r:id="rId3" action="ppaction://hlinksldjump"/>
            <a:extLst>
              <a:ext uri="{FF2B5EF4-FFF2-40B4-BE49-F238E27FC236}">
                <a16:creationId xmlns:a16="http://schemas.microsoft.com/office/drawing/2014/main" id="{61A6FDD9-FFFD-5C48-950B-2B6C1DC22C3E}"/>
              </a:ext>
            </a:extLst>
          </p:cNvPr>
          <p:cNvSpPr/>
          <p:nvPr userDrawn="1"/>
        </p:nvSpPr>
        <p:spPr>
          <a:xfrm flipH="1">
            <a:off x="344448" y="269466"/>
            <a:ext cx="1882157" cy="400692"/>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20000"/>
              </a:lnSpc>
            </a:pPr>
            <a:r>
              <a:rPr lang="en-US" sz="1600" b="1" dirty="0">
                <a:solidFill>
                  <a:schemeClr val="accent1"/>
                </a:solidFill>
                <a:latin typeface="Bahnschrift" panose="020B0502040204020203" pitchFamily="34" charset="0"/>
                <a:cs typeface="Calibri Light" panose="020F0302020204030204" pitchFamily="34" charset="0"/>
              </a:rPr>
              <a:t>Academic Idioms</a:t>
            </a:r>
          </a:p>
        </p:txBody>
      </p:sp>
      <p:grpSp>
        <p:nvGrpSpPr>
          <p:cNvPr id="503" name="Group 502">
            <a:extLst>
              <a:ext uri="{FF2B5EF4-FFF2-40B4-BE49-F238E27FC236}">
                <a16:creationId xmlns:a16="http://schemas.microsoft.com/office/drawing/2014/main" id="{D77F8F78-0DD1-D129-412E-B770E5468AFA}"/>
              </a:ext>
            </a:extLst>
          </p:cNvPr>
          <p:cNvGrpSpPr/>
          <p:nvPr userDrawn="1"/>
        </p:nvGrpSpPr>
        <p:grpSpPr>
          <a:xfrm flipH="1">
            <a:off x="1614481" y="6262635"/>
            <a:ext cx="307655" cy="307655"/>
            <a:chOff x="9646756" y="6369170"/>
            <a:chExt cx="307655" cy="307655"/>
          </a:xfrm>
          <a:effectLst/>
        </p:grpSpPr>
        <p:sp>
          <p:nvSpPr>
            <p:cNvPr id="504" name="Oval 503">
              <a:hlinkClick r:id="" action="ppaction://hlinkshowjump?jump=nextslide"/>
              <a:extLst>
                <a:ext uri="{FF2B5EF4-FFF2-40B4-BE49-F238E27FC236}">
                  <a16:creationId xmlns:a16="http://schemas.microsoft.com/office/drawing/2014/main" id="{5838D273-37BD-92A4-048F-A3BFC14E71D4}"/>
                </a:ext>
              </a:extLst>
            </p:cNvPr>
            <p:cNvSpPr/>
            <p:nvPr/>
          </p:nvSpPr>
          <p:spPr>
            <a:xfrm>
              <a:off x="9646756" y="6369170"/>
              <a:ext cx="307655" cy="307655"/>
            </a:xfrm>
            <a:prstGeom prst="ellipse">
              <a:avLst/>
            </a:prstGeom>
            <a:solidFill>
              <a:schemeClr val="accent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latin typeface="Calibri Light" panose="020F0302020204030204" pitchFamily="34" charset="0"/>
                <a:cs typeface="B Titr" panose="00000700000000000000" pitchFamily="2" charset="-78"/>
              </a:endParaRPr>
            </a:p>
          </p:txBody>
        </p:sp>
        <p:sp>
          <p:nvSpPr>
            <p:cNvPr id="505" name="L-Shape 504">
              <a:hlinkClick r:id="" action="ppaction://hlinkshowjump?jump=nextslide"/>
              <a:extLst>
                <a:ext uri="{FF2B5EF4-FFF2-40B4-BE49-F238E27FC236}">
                  <a16:creationId xmlns:a16="http://schemas.microsoft.com/office/drawing/2014/main" id="{86B862DC-1370-5C11-6897-225ECD58FFA8}"/>
                </a:ext>
              </a:extLst>
            </p:cNvPr>
            <p:cNvSpPr/>
            <p:nvPr/>
          </p:nvSpPr>
          <p:spPr>
            <a:xfrm rot="2700000">
              <a:off x="9752194" y="6455948"/>
              <a:ext cx="134098" cy="134098"/>
            </a:xfrm>
            <a:prstGeom prst="corner">
              <a:avLst>
                <a:gd name="adj1" fmla="val 20287"/>
                <a:gd name="adj2" fmla="val 1883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grpSp>
      <p:cxnSp>
        <p:nvCxnSpPr>
          <p:cNvPr id="506" name="Straight Connector 505">
            <a:extLst>
              <a:ext uri="{FF2B5EF4-FFF2-40B4-BE49-F238E27FC236}">
                <a16:creationId xmlns:a16="http://schemas.microsoft.com/office/drawing/2014/main" id="{0E3781F2-A317-EEA4-54FE-FF4854555826}"/>
              </a:ext>
            </a:extLst>
          </p:cNvPr>
          <p:cNvCxnSpPr>
            <a:cxnSpLocks/>
          </p:cNvCxnSpPr>
          <p:nvPr userDrawn="1"/>
        </p:nvCxnSpPr>
        <p:spPr>
          <a:xfrm flipH="1">
            <a:off x="2573639" y="0"/>
            <a:ext cx="0" cy="685800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07" name="Oval 506">
            <a:extLst>
              <a:ext uri="{FF2B5EF4-FFF2-40B4-BE49-F238E27FC236}">
                <a16:creationId xmlns:a16="http://schemas.microsoft.com/office/drawing/2014/main" id="{2AEC4D29-9405-015B-0C74-54805AB8DE2C}"/>
              </a:ext>
            </a:extLst>
          </p:cNvPr>
          <p:cNvSpPr/>
          <p:nvPr userDrawn="1"/>
        </p:nvSpPr>
        <p:spPr>
          <a:xfrm flipH="1">
            <a:off x="2470623" y="1181209"/>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508" name="Oval 507">
            <a:extLst>
              <a:ext uri="{FF2B5EF4-FFF2-40B4-BE49-F238E27FC236}">
                <a16:creationId xmlns:a16="http://schemas.microsoft.com/office/drawing/2014/main" id="{85EFCAD9-7032-29DE-F262-3A20A2C2CBCA}"/>
              </a:ext>
            </a:extLst>
          </p:cNvPr>
          <p:cNvSpPr/>
          <p:nvPr userDrawn="1"/>
        </p:nvSpPr>
        <p:spPr>
          <a:xfrm flipH="1">
            <a:off x="2470623" y="2044296"/>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509" name="Oval 508">
            <a:extLst>
              <a:ext uri="{FF2B5EF4-FFF2-40B4-BE49-F238E27FC236}">
                <a16:creationId xmlns:a16="http://schemas.microsoft.com/office/drawing/2014/main" id="{F469853F-FFC4-7ED9-D6A7-41908CEAC2F7}"/>
              </a:ext>
            </a:extLst>
          </p:cNvPr>
          <p:cNvSpPr/>
          <p:nvPr userDrawn="1"/>
        </p:nvSpPr>
        <p:spPr>
          <a:xfrm flipH="1">
            <a:off x="2470623" y="2907383"/>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510" name="Oval 509">
            <a:extLst>
              <a:ext uri="{FF2B5EF4-FFF2-40B4-BE49-F238E27FC236}">
                <a16:creationId xmlns:a16="http://schemas.microsoft.com/office/drawing/2014/main" id="{1DBA5D98-56BC-71BB-22DE-B651E085CF77}"/>
              </a:ext>
            </a:extLst>
          </p:cNvPr>
          <p:cNvSpPr/>
          <p:nvPr userDrawn="1"/>
        </p:nvSpPr>
        <p:spPr>
          <a:xfrm flipH="1">
            <a:off x="2470623" y="3770470"/>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511" name="Oval 510">
            <a:extLst>
              <a:ext uri="{FF2B5EF4-FFF2-40B4-BE49-F238E27FC236}">
                <a16:creationId xmlns:a16="http://schemas.microsoft.com/office/drawing/2014/main" id="{32665E79-3342-555C-5BFE-BA19342A0079}"/>
              </a:ext>
            </a:extLst>
          </p:cNvPr>
          <p:cNvSpPr/>
          <p:nvPr userDrawn="1"/>
        </p:nvSpPr>
        <p:spPr>
          <a:xfrm flipH="1">
            <a:off x="2470623" y="4633557"/>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76" name="Oval 75">
            <a:extLst>
              <a:ext uri="{FF2B5EF4-FFF2-40B4-BE49-F238E27FC236}">
                <a16:creationId xmlns:a16="http://schemas.microsoft.com/office/drawing/2014/main" id="{961FB100-1030-2396-6E8E-607D15692949}"/>
              </a:ext>
            </a:extLst>
          </p:cNvPr>
          <p:cNvSpPr/>
          <p:nvPr userDrawn="1"/>
        </p:nvSpPr>
        <p:spPr>
          <a:xfrm flipH="1">
            <a:off x="2470623" y="5496646"/>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584" name="Rectangle 583">
            <a:extLst>
              <a:ext uri="{FF2B5EF4-FFF2-40B4-BE49-F238E27FC236}">
                <a16:creationId xmlns:a16="http://schemas.microsoft.com/office/drawing/2014/main" id="{7C283DDB-09B7-9EFD-AD40-56EFDA60886B}"/>
              </a:ext>
            </a:extLst>
          </p:cNvPr>
          <p:cNvSpPr/>
          <p:nvPr userDrawn="1"/>
        </p:nvSpPr>
        <p:spPr>
          <a:xfrm>
            <a:off x="5154766" y="722978"/>
            <a:ext cx="4485733"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hlinkClick r:id="rId2" action="ppaction://hlinksldjump"/>
            <a:extLst>
              <a:ext uri="{FF2B5EF4-FFF2-40B4-BE49-F238E27FC236}">
                <a16:creationId xmlns:a16="http://schemas.microsoft.com/office/drawing/2014/main" id="{FC71019F-1FA3-BEFB-46CD-F9FB6165A03E}"/>
              </a:ext>
            </a:extLst>
          </p:cNvPr>
          <p:cNvSpPr/>
          <p:nvPr userDrawn="1"/>
        </p:nvSpPr>
        <p:spPr>
          <a:xfrm flipH="1">
            <a:off x="290670" y="1981567"/>
            <a:ext cx="1681058"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10000"/>
              </a:lnSpc>
            </a:pPr>
            <a:r>
              <a:rPr lang="en-US" sz="1600" b="1" dirty="0">
                <a:solidFill>
                  <a:schemeClr val="bg1"/>
                </a:solidFill>
                <a:latin typeface="Bahnschrift" panose="020B0502040204020203" pitchFamily="34" charset="0"/>
                <a:cs typeface="+mj-cs"/>
              </a:rPr>
              <a:t>Throw in the towel </a:t>
            </a:r>
          </a:p>
        </p:txBody>
      </p:sp>
      <p:sp>
        <p:nvSpPr>
          <p:cNvPr id="3" name="Rectangle: Rounded Corners 2">
            <a:hlinkClick r:id="rId2" action="ppaction://hlinksldjump"/>
            <a:extLst>
              <a:ext uri="{FF2B5EF4-FFF2-40B4-BE49-F238E27FC236}">
                <a16:creationId xmlns:a16="http://schemas.microsoft.com/office/drawing/2014/main" id="{B5AD070A-089C-9E0F-B4B9-C0B6C417BFC4}"/>
              </a:ext>
            </a:extLst>
          </p:cNvPr>
          <p:cNvSpPr/>
          <p:nvPr userDrawn="1"/>
        </p:nvSpPr>
        <p:spPr>
          <a:xfrm flipH="1">
            <a:off x="318781" y="2849650"/>
            <a:ext cx="1681058"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10000"/>
              </a:lnSpc>
            </a:pPr>
            <a:r>
              <a:rPr lang="en-US" sz="1600" b="1" dirty="0">
                <a:solidFill>
                  <a:schemeClr val="bg1"/>
                </a:solidFill>
                <a:latin typeface="Bahnschrift" panose="020B0502040204020203" pitchFamily="34" charset="0"/>
                <a:cs typeface="+mj-cs"/>
              </a:rPr>
              <a:t>Learn by rote</a:t>
            </a:r>
          </a:p>
        </p:txBody>
      </p:sp>
      <p:sp>
        <p:nvSpPr>
          <p:cNvPr id="4" name="Rectangle: Rounded Corners 3">
            <a:hlinkClick r:id="rId2" action="ppaction://hlinksldjump"/>
            <a:extLst>
              <a:ext uri="{FF2B5EF4-FFF2-40B4-BE49-F238E27FC236}">
                <a16:creationId xmlns:a16="http://schemas.microsoft.com/office/drawing/2014/main" id="{47707755-5FC7-A263-07EE-9FB81133E8CF}"/>
              </a:ext>
            </a:extLst>
          </p:cNvPr>
          <p:cNvSpPr/>
          <p:nvPr userDrawn="1"/>
        </p:nvSpPr>
        <p:spPr>
          <a:xfrm flipH="1">
            <a:off x="318781" y="3692371"/>
            <a:ext cx="1681058"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10000"/>
              </a:lnSpc>
            </a:pPr>
            <a:r>
              <a:rPr lang="en-US" sz="1600" b="1" dirty="0">
                <a:solidFill>
                  <a:schemeClr val="bg1"/>
                </a:solidFill>
                <a:latin typeface="Bahnschrift" panose="020B0502040204020203" pitchFamily="34" charset="0"/>
                <a:cs typeface="+mj-cs"/>
              </a:rPr>
              <a:t>Draw a blank</a:t>
            </a:r>
          </a:p>
        </p:txBody>
      </p:sp>
      <p:sp>
        <p:nvSpPr>
          <p:cNvPr id="5" name="Rectangle: Rounded Corners 4">
            <a:hlinkClick r:id="rId2" action="ppaction://hlinksldjump"/>
            <a:extLst>
              <a:ext uri="{FF2B5EF4-FFF2-40B4-BE49-F238E27FC236}">
                <a16:creationId xmlns:a16="http://schemas.microsoft.com/office/drawing/2014/main" id="{F39B84AE-9EFE-BA01-FF83-96414FC59D7F}"/>
              </a:ext>
            </a:extLst>
          </p:cNvPr>
          <p:cNvSpPr/>
          <p:nvPr userDrawn="1"/>
        </p:nvSpPr>
        <p:spPr>
          <a:xfrm flipH="1">
            <a:off x="318781" y="4570828"/>
            <a:ext cx="1681058"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10000"/>
              </a:lnSpc>
            </a:pPr>
            <a:r>
              <a:rPr lang="en-US" sz="1600" b="1" dirty="0">
                <a:solidFill>
                  <a:schemeClr val="bg1"/>
                </a:solidFill>
                <a:latin typeface="Bahnschrift" panose="020B0502040204020203" pitchFamily="34" charset="0"/>
                <a:cs typeface="+mj-cs"/>
              </a:rPr>
              <a:t>Red tape </a:t>
            </a:r>
          </a:p>
        </p:txBody>
      </p:sp>
      <p:sp>
        <p:nvSpPr>
          <p:cNvPr id="6" name="Rectangle: Rounded Corners 5">
            <a:hlinkClick r:id="rId2" action="ppaction://hlinksldjump"/>
            <a:extLst>
              <a:ext uri="{FF2B5EF4-FFF2-40B4-BE49-F238E27FC236}">
                <a16:creationId xmlns:a16="http://schemas.microsoft.com/office/drawing/2014/main" id="{79925DE0-6EB1-3E46-870B-8487174329C4}"/>
              </a:ext>
            </a:extLst>
          </p:cNvPr>
          <p:cNvSpPr/>
          <p:nvPr userDrawn="1"/>
        </p:nvSpPr>
        <p:spPr>
          <a:xfrm flipH="1">
            <a:off x="292487" y="5410391"/>
            <a:ext cx="1681058"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10000"/>
              </a:lnSpc>
            </a:pPr>
            <a:r>
              <a:rPr lang="en-US" sz="1600" b="1" dirty="0">
                <a:solidFill>
                  <a:schemeClr val="bg1"/>
                </a:solidFill>
                <a:latin typeface="Bahnschrift" panose="020B0502040204020203" pitchFamily="34" charset="0"/>
                <a:cs typeface="+mj-cs"/>
              </a:rPr>
              <a:t>Cover a lot of ground </a:t>
            </a:r>
          </a:p>
        </p:txBody>
      </p:sp>
    </p:spTree>
    <p:extLst>
      <p:ext uri="{BB962C8B-B14F-4D97-AF65-F5344CB8AC3E}">
        <p14:creationId xmlns:p14="http://schemas.microsoft.com/office/powerpoint/2010/main" val="292866121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9_بخش اول">
    <p:bg>
      <p:bgPr>
        <a:gradFill flip="none" rotWithShape="1">
          <a:gsLst>
            <a:gs pos="0">
              <a:schemeClr val="bg1">
                <a:tint val="93000"/>
                <a:satMod val="150000"/>
                <a:shade val="98000"/>
                <a:lumMod val="102000"/>
              </a:schemeClr>
            </a:gs>
            <a:gs pos="31000">
              <a:schemeClr val="bg1">
                <a:tint val="98000"/>
                <a:satMod val="130000"/>
                <a:shade val="90000"/>
                <a:lumMod val="103000"/>
              </a:schemeClr>
            </a:gs>
            <a:gs pos="100000">
              <a:schemeClr val="bg1">
                <a:shade val="63000"/>
                <a:satMod val="120000"/>
              </a:schemeClr>
            </a:gs>
          </a:gsLst>
          <a:lin ang="10800000" scaled="1"/>
          <a:tileRect/>
        </a:gradFill>
        <a:effectLst/>
      </p:bgPr>
    </p:bg>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3224D134-5467-EA1F-A23C-E86601D8BE08}"/>
              </a:ext>
            </a:extLst>
          </p:cNvPr>
          <p:cNvSpPr/>
          <p:nvPr userDrawn="1"/>
        </p:nvSpPr>
        <p:spPr>
          <a:xfrm flipH="1">
            <a:off x="2792493" y="6202074"/>
            <a:ext cx="9210280" cy="466344"/>
          </a:xfrm>
          <a:prstGeom prst="rect">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a-IR" sz="2400" b="1" dirty="0">
              <a:solidFill>
                <a:schemeClr val="tx1">
                  <a:lumMod val="85000"/>
                  <a:lumOff val="15000"/>
                </a:schemeClr>
              </a:solidFill>
              <a:latin typeface="Calibri Light" panose="020F0302020204030204" pitchFamily="34" charset="0"/>
              <a:cs typeface="Calibri Light" panose="020F0302020204030204" pitchFamily="34" charset="0"/>
            </a:endParaRPr>
          </a:p>
        </p:txBody>
      </p:sp>
      <p:sp>
        <p:nvSpPr>
          <p:cNvPr id="64" name="TextBox 63">
            <a:extLst>
              <a:ext uri="{FF2B5EF4-FFF2-40B4-BE49-F238E27FC236}">
                <a16:creationId xmlns:a16="http://schemas.microsoft.com/office/drawing/2014/main" id="{D3FD0C05-EDEE-542A-41DF-A84A383628A3}"/>
              </a:ext>
            </a:extLst>
          </p:cNvPr>
          <p:cNvSpPr txBox="1"/>
          <p:nvPr userDrawn="1"/>
        </p:nvSpPr>
        <p:spPr>
          <a:xfrm flipH="1">
            <a:off x="2837073" y="6311281"/>
            <a:ext cx="6702076" cy="276999"/>
          </a:xfrm>
          <a:prstGeom prst="rect">
            <a:avLst/>
          </a:prstGeom>
          <a:noFill/>
        </p:spPr>
        <p:txBody>
          <a:bodyPr wrap="square" rtlCol="0">
            <a:spAutoFit/>
          </a:bodyPr>
          <a:lstStyle/>
          <a:p>
            <a:pPr algn="l" rtl="0"/>
            <a:r>
              <a:rPr lang="en-US" sz="1200" dirty="0">
                <a:solidFill>
                  <a:schemeClr val="tx1">
                    <a:lumMod val="85000"/>
                    <a:lumOff val="15000"/>
                  </a:schemeClr>
                </a:solidFill>
                <a:latin typeface="Calibri Light" panose="020F0302020204030204" pitchFamily="34" charset="0"/>
                <a:cs typeface="Calibri Light" panose="020F0302020204030204" pitchFamily="34" charset="0"/>
              </a:rPr>
              <a:t>Learning English by Studying Idioms</a:t>
            </a:r>
          </a:p>
        </p:txBody>
      </p:sp>
      <p:cxnSp>
        <p:nvCxnSpPr>
          <p:cNvPr id="65" name="Straight Connector 64">
            <a:extLst>
              <a:ext uri="{FF2B5EF4-FFF2-40B4-BE49-F238E27FC236}">
                <a16:creationId xmlns:a16="http://schemas.microsoft.com/office/drawing/2014/main" id="{F15CE415-F4E0-4933-43ED-2CF3A57AEF16}"/>
              </a:ext>
            </a:extLst>
          </p:cNvPr>
          <p:cNvCxnSpPr>
            <a:cxnSpLocks/>
          </p:cNvCxnSpPr>
          <p:nvPr userDrawn="1"/>
        </p:nvCxnSpPr>
        <p:spPr>
          <a:xfrm flipH="1">
            <a:off x="9806806" y="6257457"/>
            <a:ext cx="0" cy="350845"/>
          </a:xfrm>
          <a:prstGeom prst="line">
            <a:avLst/>
          </a:prstGeom>
          <a:ln w="19050" cap="rnd">
            <a:solidFill>
              <a:srgbClr val="2B3C82"/>
            </a:solidFill>
            <a:round/>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BA867F24-71F6-8535-EDD9-D28E08760E9E}"/>
              </a:ext>
            </a:extLst>
          </p:cNvPr>
          <p:cNvSpPr txBox="1"/>
          <p:nvPr userDrawn="1"/>
        </p:nvSpPr>
        <p:spPr>
          <a:xfrm flipH="1">
            <a:off x="9855999" y="6295239"/>
            <a:ext cx="2070445" cy="276999"/>
          </a:xfrm>
          <a:prstGeom prst="rect">
            <a:avLst/>
          </a:prstGeom>
          <a:noFill/>
        </p:spPr>
        <p:txBody>
          <a:bodyPr wrap="square" rtlCol="0">
            <a:spAutoFit/>
          </a:bodyPr>
          <a:lstStyle/>
          <a:p>
            <a:pPr algn="l" rtl="0"/>
            <a:r>
              <a:rPr lang="en-US" sz="1200" dirty="0">
                <a:solidFill>
                  <a:schemeClr val="tx1">
                    <a:lumMod val="85000"/>
                    <a:lumOff val="15000"/>
                  </a:schemeClr>
                </a:solidFill>
                <a:latin typeface="Calibri Light" panose="020F0302020204030204" pitchFamily="34" charset="0"/>
                <a:cs typeface="Calibri Light" panose="020F0302020204030204" pitchFamily="34" charset="0"/>
              </a:rPr>
              <a:t>Tuesday 05 May 2026</a:t>
            </a:r>
          </a:p>
        </p:txBody>
      </p:sp>
      <p:sp>
        <p:nvSpPr>
          <p:cNvPr id="39" name="Rectangle: Rounded Corners 38">
            <a:extLst>
              <a:ext uri="{FF2B5EF4-FFF2-40B4-BE49-F238E27FC236}">
                <a16:creationId xmlns:a16="http://schemas.microsoft.com/office/drawing/2014/main" id="{5711C1F4-1E18-C103-E5BD-A06F0A8BA9F5}"/>
              </a:ext>
            </a:extLst>
          </p:cNvPr>
          <p:cNvSpPr/>
          <p:nvPr userDrawn="1"/>
        </p:nvSpPr>
        <p:spPr>
          <a:xfrm flipH="1">
            <a:off x="189227" y="198874"/>
            <a:ext cx="2169044" cy="541876"/>
          </a:xfrm>
          <a:prstGeom prst="roundRect">
            <a:avLst>
              <a:gd name="adj" fmla="val 50000"/>
            </a:avLst>
          </a:prstGeom>
          <a:solidFill>
            <a:schemeClr val="bg1">
              <a:lumMod val="95000"/>
            </a:schemeClr>
          </a:solidFill>
          <a:ln w="28575" cap="rnd">
            <a:solidFill>
              <a:schemeClr val="bg1"/>
            </a:solidFill>
            <a:round/>
          </a:ln>
          <a:effectLst>
            <a:outerShdw blurRad="635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lvl="0" algn="l" rtl="0"/>
            <a:endParaRPr lang="fa-IR" sz="1600">
              <a:solidFill>
                <a:srgbClr val="2B3C82"/>
              </a:solidFill>
              <a:latin typeface="Calibri Light" panose="020F0302020204030204" pitchFamily="34" charset="0"/>
            </a:endParaRPr>
          </a:p>
        </p:txBody>
      </p:sp>
      <p:sp>
        <p:nvSpPr>
          <p:cNvPr id="49" name="Arrow: Pentagon 48">
            <a:extLst>
              <a:ext uri="{FF2B5EF4-FFF2-40B4-BE49-F238E27FC236}">
                <a16:creationId xmlns:a16="http://schemas.microsoft.com/office/drawing/2014/main" id="{79925E29-B139-DDD9-7799-4F3FA9EBD1B7}"/>
              </a:ext>
            </a:extLst>
          </p:cNvPr>
          <p:cNvSpPr/>
          <p:nvPr userDrawn="1"/>
        </p:nvSpPr>
        <p:spPr>
          <a:xfrm rot="10800000" flipH="1">
            <a:off x="1521260" y="1040371"/>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57" name="Freeform: Shape 56">
            <a:extLst>
              <a:ext uri="{FF2B5EF4-FFF2-40B4-BE49-F238E27FC236}">
                <a16:creationId xmlns:a16="http://schemas.microsoft.com/office/drawing/2014/main" id="{E601AD95-988A-0B4A-2796-2F6A486C2E08}"/>
              </a:ext>
            </a:extLst>
          </p:cNvPr>
          <p:cNvSpPr/>
          <p:nvPr userDrawn="1"/>
        </p:nvSpPr>
        <p:spPr>
          <a:xfrm rot="16200000" flipH="1">
            <a:off x="897607" y="297409"/>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448" name="Rectangle: Rounded Corners 447">
            <a:hlinkClick r:id="rId2" action="ppaction://hlinksldjump"/>
            <a:extLst>
              <a:ext uri="{FF2B5EF4-FFF2-40B4-BE49-F238E27FC236}">
                <a16:creationId xmlns:a16="http://schemas.microsoft.com/office/drawing/2014/main" id="{DF4F1F1A-584F-FDC0-7A56-3922C25C9C46}"/>
              </a:ext>
            </a:extLst>
          </p:cNvPr>
          <p:cNvSpPr/>
          <p:nvPr userDrawn="1"/>
        </p:nvSpPr>
        <p:spPr>
          <a:xfrm flipH="1">
            <a:off x="318781" y="1115696"/>
            <a:ext cx="1681058"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10000"/>
              </a:lnSpc>
            </a:pPr>
            <a:r>
              <a:rPr lang="en-US" sz="1600" b="1" dirty="0">
                <a:solidFill>
                  <a:schemeClr val="bg1"/>
                </a:solidFill>
                <a:latin typeface="Bahnschrift" panose="020B0502040204020203" pitchFamily="34" charset="0"/>
                <a:cs typeface="+mj-cs"/>
              </a:rPr>
              <a:t>Cut to the chase</a:t>
            </a:r>
          </a:p>
        </p:txBody>
      </p:sp>
      <p:sp>
        <p:nvSpPr>
          <p:cNvPr id="456" name="Arrow: Pentagon 455">
            <a:extLst>
              <a:ext uri="{FF2B5EF4-FFF2-40B4-BE49-F238E27FC236}">
                <a16:creationId xmlns:a16="http://schemas.microsoft.com/office/drawing/2014/main" id="{F5C9756B-A074-DC81-9422-162A4907A8DD}"/>
              </a:ext>
            </a:extLst>
          </p:cNvPr>
          <p:cNvSpPr/>
          <p:nvPr userDrawn="1"/>
        </p:nvSpPr>
        <p:spPr>
          <a:xfrm rot="10800000" flipH="1">
            <a:off x="1521260" y="1903458"/>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457" name="Freeform: Shape 456">
            <a:extLst>
              <a:ext uri="{FF2B5EF4-FFF2-40B4-BE49-F238E27FC236}">
                <a16:creationId xmlns:a16="http://schemas.microsoft.com/office/drawing/2014/main" id="{7544733E-D063-5ECD-74F0-CE55542EAA54}"/>
              </a:ext>
            </a:extLst>
          </p:cNvPr>
          <p:cNvSpPr/>
          <p:nvPr userDrawn="1"/>
        </p:nvSpPr>
        <p:spPr>
          <a:xfrm rot="16200000" flipH="1">
            <a:off x="895061" y="1170488"/>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465" name="Arrow: Pentagon 464">
            <a:extLst>
              <a:ext uri="{FF2B5EF4-FFF2-40B4-BE49-F238E27FC236}">
                <a16:creationId xmlns:a16="http://schemas.microsoft.com/office/drawing/2014/main" id="{DD71B490-9081-07C2-C1BB-2F02114C9FEB}"/>
              </a:ext>
            </a:extLst>
          </p:cNvPr>
          <p:cNvSpPr/>
          <p:nvPr userDrawn="1"/>
        </p:nvSpPr>
        <p:spPr>
          <a:xfrm rot="10800000" flipH="1">
            <a:off x="1521260" y="2766545"/>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466" name="Freeform: Shape 465">
            <a:extLst>
              <a:ext uri="{FF2B5EF4-FFF2-40B4-BE49-F238E27FC236}">
                <a16:creationId xmlns:a16="http://schemas.microsoft.com/office/drawing/2014/main" id="{C3802D75-2717-7D19-2001-03AFDC7E1C34}"/>
              </a:ext>
            </a:extLst>
          </p:cNvPr>
          <p:cNvSpPr/>
          <p:nvPr userDrawn="1"/>
        </p:nvSpPr>
        <p:spPr>
          <a:xfrm rot="16200000" flipH="1">
            <a:off x="897607" y="2023583"/>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473" name="Arrow: Pentagon 472">
            <a:extLst>
              <a:ext uri="{FF2B5EF4-FFF2-40B4-BE49-F238E27FC236}">
                <a16:creationId xmlns:a16="http://schemas.microsoft.com/office/drawing/2014/main" id="{37400D39-DDD8-1BA4-1E41-4D7964B8C42C}"/>
              </a:ext>
            </a:extLst>
          </p:cNvPr>
          <p:cNvSpPr/>
          <p:nvPr userDrawn="1"/>
        </p:nvSpPr>
        <p:spPr>
          <a:xfrm rot="10800000" flipH="1">
            <a:off x="1521260" y="3629632"/>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474" name="Freeform: Shape 473">
            <a:extLst>
              <a:ext uri="{FF2B5EF4-FFF2-40B4-BE49-F238E27FC236}">
                <a16:creationId xmlns:a16="http://schemas.microsoft.com/office/drawing/2014/main" id="{51BB5795-1B95-41F0-8964-8C9241E81915}"/>
              </a:ext>
            </a:extLst>
          </p:cNvPr>
          <p:cNvSpPr/>
          <p:nvPr userDrawn="1"/>
        </p:nvSpPr>
        <p:spPr>
          <a:xfrm rot="16200000" flipH="1">
            <a:off x="897607" y="2886670"/>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482" name="Arrow: Pentagon 481">
            <a:extLst>
              <a:ext uri="{FF2B5EF4-FFF2-40B4-BE49-F238E27FC236}">
                <a16:creationId xmlns:a16="http://schemas.microsoft.com/office/drawing/2014/main" id="{C1C874B0-7969-3FBA-A0E6-7C307AC15BFC}"/>
              </a:ext>
            </a:extLst>
          </p:cNvPr>
          <p:cNvSpPr/>
          <p:nvPr userDrawn="1"/>
        </p:nvSpPr>
        <p:spPr>
          <a:xfrm rot="10800000" flipH="1">
            <a:off x="1521260" y="4492719"/>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483" name="Freeform: Shape 482">
            <a:extLst>
              <a:ext uri="{FF2B5EF4-FFF2-40B4-BE49-F238E27FC236}">
                <a16:creationId xmlns:a16="http://schemas.microsoft.com/office/drawing/2014/main" id="{40723CC3-33C9-0337-1B37-E09E17EB7E42}"/>
              </a:ext>
            </a:extLst>
          </p:cNvPr>
          <p:cNvSpPr/>
          <p:nvPr userDrawn="1"/>
        </p:nvSpPr>
        <p:spPr>
          <a:xfrm rot="16200000" flipH="1">
            <a:off x="897607" y="3749757"/>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a:latin typeface="Calibri Light" panose="020F0302020204030204" pitchFamily="34" charset="0"/>
            </a:endParaRPr>
          </a:p>
        </p:txBody>
      </p:sp>
      <p:sp>
        <p:nvSpPr>
          <p:cNvPr id="489" name="Arrow: Pentagon 488">
            <a:extLst>
              <a:ext uri="{FF2B5EF4-FFF2-40B4-BE49-F238E27FC236}">
                <a16:creationId xmlns:a16="http://schemas.microsoft.com/office/drawing/2014/main" id="{2244059A-A8A6-0EC1-2DD6-E3800AF76FAF}"/>
              </a:ext>
            </a:extLst>
          </p:cNvPr>
          <p:cNvSpPr/>
          <p:nvPr userDrawn="1"/>
        </p:nvSpPr>
        <p:spPr>
          <a:xfrm rot="10800000" flipH="1">
            <a:off x="1521260" y="5355808"/>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490" name="Freeform: Shape 489">
            <a:extLst>
              <a:ext uri="{FF2B5EF4-FFF2-40B4-BE49-F238E27FC236}">
                <a16:creationId xmlns:a16="http://schemas.microsoft.com/office/drawing/2014/main" id="{A09E7C73-6B1B-7406-5B5C-6CAD51F5AD17}"/>
              </a:ext>
            </a:extLst>
          </p:cNvPr>
          <p:cNvSpPr/>
          <p:nvPr userDrawn="1"/>
        </p:nvSpPr>
        <p:spPr>
          <a:xfrm rot="16200000" flipH="1">
            <a:off x="897607" y="4612846"/>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a:latin typeface="Calibri Light" panose="020F0302020204030204" pitchFamily="34" charset="0"/>
            </a:endParaRPr>
          </a:p>
        </p:txBody>
      </p:sp>
      <p:sp>
        <p:nvSpPr>
          <p:cNvPr id="496" name="Rectangle: Rounded Corners 495">
            <a:extLst>
              <a:ext uri="{FF2B5EF4-FFF2-40B4-BE49-F238E27FC236}">
                <a16:creationId xmlns:a16="http://schemas.microsoft.com/office/drawing/2014/main" id="{85591184-144F-F16D-01AF-B5DF0EE6E731}"/>
              </a:ext>
            </a:extLst>
          </p:cNvPr>
          <p:cNvSpPr/>
          <p:nvPr userDrawn="1"/>
        </p:nvSpPr>
        <p:spPr>
          <a:xfrm flipH="1">
            <a:off x="424330" y="6211080"/>
            <a:ext cx="1722395" cy="423991"/>
          </a:xfrm>
          <a:prstGeom prst="roundRect">
            <a:avLst>
              <a:gd name="adj" fmla="val 16587"/>
            </a:avLst>
          </a:prstGeom>
          <a:solidFill>
            <a:schemeClr val="bg1"/>
          </a:solidFill>
          <a:ln>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sp>
        <p:nvSpPr>
          <p:cNvPr id="498" name="Slide Number Placeholder 4">
            <a:extLst>
              <a:ext uri="{FF2B5EF4-FFF2-40B4-BE49-F238E27FC236}">
                <a16:creationId xmlns:a16="http://schemas.microsoft.com/office/drawing/2014/main" id="{CEE0DC2C-8749-FBF5-1D23-5D08E2EBC413}"/>
              </a:ext>
            </a:extLst>
          </p:cNvPr>
          <p:cNvSpPr txBox="1">
            <a:spLocks/>
          </p:cNvSpPr>
          <p:nvPr userDrawn="1"/>
        </p:nvSpPr>
        <p:spPr>
          <a:xfrm flipH="1">
            <a:off x="984297" y="6280238"/>
            <a:ext cx="562134" cy="276192"/>
          </a:xfrm>
          <a:prstGeom prst="rect">
            <a:avLst/>
          </a:prstGeom>
          <a:solidFill>
            <a:schemeClr val="bg1">
              <a:lumMod val="95000"/>
            </a:schemeClr>
          </a:solidFill>
        </p:spPr>
        <p:txBody>
          <a:bodyPr vert="horz" lIns="91440" tIns="45720" rIns="91440" bIns="45720" rtlCol="0" anchor="ctr"/>
          <a:lstStyle>
            <a:defPPr>
              <a:defRPr lang="fa-IR"/>
            </a:defPPr>
            <a:lvl1pPr marL="0" algn="ctr" defTabSz="914400" rtl="0" eaLnBrk="1" latinLnBrk="0" hangingPunct="1">
              <a:defRPr sz="16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0ED6333E-CDBE-4251-ACF0-1EFC05FB4053}" type="slidenum">
              <a:rPr lang="en-US" sz="1400" b="1" smtClean="0">
                <a:latin typeface="+mj-lt"/>
                <a:cs typeface="B Titr" panose="00000700000000000000" pitchFamily="2" charset="-78"/>
              </a:rPr>
              <a:t>‹#›</a:t>
            </a:fld>
            <a:endParaRPr lang="en-US" sz="1400" b="1" dirty="0">
              <a:latin typeface="+mj-lt"/>
              <a:cs typeface="B Titr" panose="00000700000000000000" pitchFamily="2" charset="-78"/>
            </a:endParaRPr>
          </a:p>
        </p:txBody>
      </p:sp>
      <p:grpSp>
        <p:nvGrpSpPr>
          <p:cNvPr id="499" name="Group 498">
            <a:extLst>
              <a:ext uri="{FF2B5EF4-FFF2-40B4-BE49-F238E27FC236}">
                <a16:creationId xmlns:a16="http://schemas.microsoft.com/office/drawing/2014/main" id="{7CC15DF2-36F8-1F9A-F76F-82A06599AD3B}"/>
              </a:ext>
            </a:extLst>
          </p:cNvPr>
          <p:cNvGrpSpPr/>
          <p:nvPr userDrawn="1"/>
        </p:nvGrpSpPr>
        <p:grpSpPr>
          <a:xfrm>
            <a:off x="610088" y="6272188"/>
            <a:ext cx="307655" cy="307655"/>
            <a:chOff x="9646756" y="6369170"/>
            <a:chExt cx="307655" cy="307655"/>
          </a:xfrm>
          <a:effectLst/>
        </p:grpSpPr>
        <p:sp>
          <p:nvSpPr>
            <p:cNvPr id="500" name="Oval 499">
              <a:hlinkClick r:id="" action="ppaction://hlinkshowjump?jump=previousslide"/>
              <a:extLst>
                <a:ext uri="{FF2B5EF4-FFF2-40B4-BE49-F238E27FC236}">
                  <a16:creationId xmlns:a16="http://schemas.microsoft.com/office/drawing/2014/main" id="{D202E31E-8961-03B1-F188-0980702AE1E5}"/>
                </a:ext>
              </a:extLst>
            </p:cNvPr>
            <p:cNvSpPr/>
            <p:nvPr/>
          </p:nvSpPr>
          <p:spPr>
            <a:xfrm>
              <a:off x="9646756" y="6369170"/>
              <a:ext cx="307655" cy="307655"/>
            </a:xfrm>
            <a:prstGeom prst="ellipse">
              <a:avLst/>
            </a:prstGeom>
            <a:solidFill>
              <a:schemeClr val="accent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latin typeface="Calibri Light" panose="020F0302020204030204" pitchFamily="34" charset="0"/>
                <a:cs typeface="B Titr" panose="00000700000000000000" pitchFamily="2" charset="-78"/>
              </a:endParaRPr>
            </a:p>
          </p:txBody>
        </p:sp>
        <p:sp>
          <p:nvSpPr>
            <p:cNvPr id="501" name="L-Shape 500">
              <a:hlinkClick r:id="" action="ppaction://hlinkshowjump?jump=previousslide"/>
              <a:extLst>
                <a:ext uri="{FF2B5EF4-FFF2-40B4-BE49-F238E27FC236}">
                  <a16:creationId xmlns:a16="http://schemas.microsoft.com/office/drawing/2014/main" id="{B5092419-BE63-B74E-3C76-A7E9FC0C65A3}"/>
                </a:ext>
              </a:extLst>
            </p:cNvPr>
            <p:cNvSpPr/>
            <p:nvPr/>
          </p:nvSpPr>
          <p:spPr>
            <a:xfrm rot="2700000">
              <a:off x="9752194" y="6455948"/>
              <a:ext cx="134098" cy="134098"/>
            </a:xfrm>
            <a:prstGeom prst="corner">
              <a:avLst>
                <a:gd name="adj1" fmla="val 20287"/>
                <a:gd name="adj2" fmla="val 1883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grpSp>
      <p:sp>
        <p:nvSpPr>
          <p:cNvPr id="502" name="Rectangle: Rounded Corners 501">
            <a:hlinkClick r:id="rId3" action="ppaction://hlinksldjump"/>
            <a:extLst>
              <a:ext uri="{FF2B5EF4-FFF2-40B4-BE49-F238E27FC236}">
                <a16:creationId xmlns:a16="http://schemas.microsoft.com/office/drawing/2014/main" id="{61A6FDD9-FFFD-5C48-950B-2B6C1DC22C3E}"/>
              </a:ext>
            </a:extLst>
          </p:cNvPr>
          <p:cNvSpPr/>
          <p:nvPr userDrawn="1"/>
        </p:nvSpPr>
        <p:spPr>
          <a:xfrm flipH="1">
            <a:off x="344448" y="269466"/>
            <a:ext cx="1882157" cy="400692"/>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20000"/>
              </a:lnSpc>
            </a:pPr>
            <a:r>
              <a:rPr lang="en-US" sz="1600" b="1" dirty="0">
                <a:solidFill>
                  <a:schemeClr val="accent1"/>
                </a:solidFill>
                <a:latin typeface="Bahnschrift" panose="020B0502040204020203" pitchFamily="34" charset="0"/>
                <a:cs typeface="Calibri Light" panose="020F0302020204030204" pitchFamily="34" charset="0"/>
              </a:rPr>
              <a:t>Academic Idioms</a:t>
            </a:r>
          </a:p>
        </p:txBody>
      </p:sp>
      <p:grpSp>
        <p:nvGrpSpPr>
          <p:cNvPr id="503" name="Group 502">
            <a:extLst>
              <a:ext uri="{FF2B5EF4-FFF2-40B4-BE49-F238E27FC236}">
                <a16:creationId xmlns:a16="http://schemas.microsoft.com/office/drawing/2014/main" id="{D77F8F78-0DD1-D129-412E-B770E5468AFA}"/>
              </a:ext>
            </a:extLst>
          </p:cNvPr>
          <p:cNvGrpSpPr/>
          <p:nvPr userDrawn="1"/>
        </p:nvGrpSpPr>
        <p:grpSpPr>
          <a:xfrm flipH="1">
            <a:off x="1614481" y="6262635"/>
            <a:ext cx="307655" cy="307655"/>
            <a:chOff x="9646756" y="6369170"/>
            <a:chExt cx="307655" cy="307655"/>
          </a:xfrm>
          <a:effectLst/>
        </p:grpSpPr>
        <p:sp>
          <p:nvSpPr>
            <p:cNvPr id="504" name="Oval 503">
              <a:hlinkClick r:id="" action="ppaction://hlinkshowjump?jump=nextslide"/>
              <a:extLst>
                <a:ext uri="{FF2B5EF4-FFF2-40B4-BE49-F238E27FC236}">
                  <a16:creationId xmlns:a16="http://schemas.microsoft.com/office/drawing/2014/main" id="{5838D273-37BD-92A4-048F-A3BFC14E71D4}"/>
                </a:ext>
              </a:extLst>
            </p:cNvPr>
            <p:cNvSpPr/>
            <p:nvPr/>
          </p:nvSpPr>
          <p:spPr>
            <a:xfrm>
              <a:off x="9646756" y="6369170"/>
              <a:ext cx="307655" cy="307655"/>
            </a:xfrm>
            <a:prstGeom prst="ellipse">
              <a:avLst/>
            </a:prstGeom>
            <a:solidFill>
              <a:schemeClr val="accent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latin typeface="Calibri Light" panose="020F0302020204030204" pitchFamily="34" charset="0"/>
                <a:cs typeface="B Titr" panose="00000700000000000000" pitchFamily="2" charset="-78"/>
              </a:endParaRPr>
            </a:p>
          </p:txBody>
        </p:sp>
        <p:sp>
          <p:nvSpPr>
            <p:cNvPr id="505" name="L-Shape 504">
              <a:hlinkClick r:id="" action="ppaction://hlinkshowjump?jump=nextslide"/>
              <a:extLst>
                <a:ext uri="{FF2B5EF4-FFF2-40B4-BE49-F238E27FC236}">
                  <a16:creationId xmlns:a16="http://schemas.microsoft.com/office/drawing/2014/main" id="{86B862DC-1370-5C11-6897-225ECD58FFA8}"/>
                </a:ext>
              </a:extLst>
            </p:cNvPr>
            <p:cNvSpPr/>
            <p:nvPr/>
          </p:nvSpPr>
          <p:spPr>
            <a:xfrm rot="2700000">
              <a:off x="9752194" y="6455948"/>
              <a:ext cx="134098" cy="134098"/>
            </a:xfrm>
            <a:prstGeom prst="corner">
              <a:avLst>
                <a:gd name="adj1" fmla="val 20287"/>
                <a:gd name="adj2" fmla="val 1883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grpSp>
      <p:cxnSp>
        <p:nvCxnSpPr>
          <p:cNvPr id="506" name="Straight Connector 505">
            <a:extLst>
              <a:ext uri="{FF2B5EF4-FFF2-40B4-BE49-F238E27FC236}">
                <a16:creationId xmlns:a16="http://schemas.microsoft.com/office/drawing/2014/main" id="{0E3781F2-A317-EEA4-54FE-FF4854555826}"/>
              </a:ext>
            </a:extLst>
          </p:cNvPr>
          <p:cNvCxnSpPr>
            <a:cxnSpLocks/>
          </p:cNvCxnSpPr>
          <p:nvPr userDrawn="1"/>
        </p:nvCxnSpPr>
        <p:spPr>
          <a:xfrm flipH="1">
            <a:off x="2573639" y="0"/>
            <a:ext cx="0" cy="685800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07" name="Oval 506">
            <a:extLst>
              <a:ext uri="{FF2B5EF4-FFF2-40B4-BE49-F238E27FC236}">
                <a16:creationId xmlns:a16="http://schemas.microsoft.com/office/drawing/2014/main" id="{2AEC4D29-9405-015B-0C74-54805AB8DE2C}"/>
              </a:ext>
            </a:extLst>
          </p:cNvPr>
          <p:cNvSpPr/>
          <p:nvPr userDrawn="1"/>
        </p:nvSpPr>
        <p:spPr>
          <a:xfrm flipH="1">
            <a:off x="2470623" y="1181209"/>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508" name="Oval 507">
            <a:extLst>
              <a:ext uri="{FF2B5EF4-FFF2-40B4-BE49-F238E27FC236}">
                <a16:creationId xmlns:a16="http://schemas.microsoft.com/office/drawing/2014/main" id="{85EFCAD9-7032-29DE-F262-3A20A2C2CBCA}"/>
              </a:ext>
            </a:extLst>
          </p:cNvPr>
          <p:cNvSpPr/>
          <p:nvPr userDrawn="1"/>
        </p:nvSpPr>
        <p:spPr>
          <a:xfrm flipH="1">
            <a:off x="2470623" y="2044296"/>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509" name="Oval 508">
            <a:extLst>
              <a:ext uri="{FF2B5EF4-FFF2-40B4-BE49-F238E27FC236}">
                <a16:creationId xmlns:a16="http://schemas.microsoft.com/office/drawing/2014/main" id="{F469853F-FFC4-7ED9-D6A7-41908CEAC2F7}"/>
              </a:ext>
            </a:extLst>
          </p:cNvPr>
          <p:cNvSpPr/>
          <p:nvPr userDrawn="1"/>
        </p:nvSpPr>
        <p:spPr>
          <a:xfrm flipH="1">
            <a:off x="2470623" y="2907383"/>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510" name="Oval 509">
            <a:extLst>
              <a:ext uri="{FF2B5EF4-FFF2-40B4-BE49-F238E27FC236}">
                <a16:creationId xmlns:a16="http://schemas.microsoft.com/office/drawing/2014/main" id="{1DBA5D98-56BC-71BB-22DE-B651E085CF77}"/>
              </a:ext>
            </a:extLst>
          </p:cNvPr>
          <p:cNvSpPr/>
          <p:nvPr userDrawn="1"/>
        </p:nvSpPr>
        <p:spPr>
          <a:xfrm flipH="1">
            <a:off x="2470623" y="3770470"/>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511" name="Oval 510">
            <a:extLst>
              <a:ext uri="{FF2B5EF4-FFF2-40B4-BE49-F238E27FC236}">
                <a16:creationId xmlns:a16="http://schemas.microsoft.com/office/drawing/2014/main" id="{32665E79-3342-555C-5BFE-BA19342A0079}"/>
              </a:ext>
            </a:extLst>
          </p:cNvPr>
          <p:cNvSpPr/>
          <p:nvPr userDrawn="1"/>
        </p:nvSpPr>
        <p:spPr>
          <a:xfrm flipH="1">
            <a:off x="2470623" y="4633557"/>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76" name="Oval 75">
            <a:extLst>
              <a:ext uri="{FF2B5EF4-FFF2-40B4-BE49-F238E27FC236}">
                <a16:creationId xmlns:a16="http://schemas.microsoft.com/office/drawing/2014/main" id="{961FB100-1030-2396-6E8E-607D15692949}"/>
              </a:ext>
            </a:extLst>
          </p:cNvPr>
          <p:cNvSpPr/>
          <p:nvPr userDrawn="1"/>
        </p:nvSpPr>
        <p:spPr>
          <a:xfrm flipH="1">
            <a:off x="2470623" y="5496646"/>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584" name="Rectangle 583">
            <a:extLst>
              <a:ext uri="{FF2B5EF4-FFF2-40B4-BE49-F238E27FC236}">
                <a16:creationId xmlns:a16="http://schemas.microsoft.com/office/drawing/2014/main" id="{7C283DDB-09B7-9EFD-AD40-56EFDA60886B}"/>
              </a:ext>
            </a:extLst>
          </p:cNvPr>
          <p:cNvSpPr/>
          <p:nvPr userDrawn="1"/>
        </p:nvSpPr>
        <p:spPr>
          <a:xfrm>
            <a:off x="5154766" y="722978"/>
            <a:ext cx="4485733"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hlinkClick r:id="rId2" action="ppaction://hlinksldjump"/>
            <a:extLst>
              <a:ext uri="{FF2B5EF4-FFF2-40B4-BE49-F238E27FC236}">
                <a16:creationId xmlns:a16="http://schemas.microsoft.com/office/drawing/2014/main" id="{FC71019F-1FA3-BEFB-46CD-F9FB6165A03E}"/>
              </a:ext>
            </a:extLst>
          </p:cNvPr>
          <p:cNvSpPr/>
          <p:nvPr userDrawn="1"/>
        </p:nvSpPr>
        <p:spPr>
          <a:xfrm flipH="1">
            <a:off x="290670" y="1981567"/>
            <a:ext cx="1681058"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10000"/>
              </a:lnSpc>
            </a:pPr>
            <a:r>
              <a:rPr lang="en-US" sz="1600" b="1" dirty="0">
                <a:solidFill>
                  <a:schemeClr val="bg1"/>
                </a:solidFill>
                <a:latin typeface="Bahnschrift" panose="020B0502040204020203" pitchFamily="34" charset="0"/>
                <a:cs typeface="+mj-cs"/>
              </a:rPr>
              <a:t>Throw in the towel </a:t>
            </a:r>
          </a:p>
        </p:txBody>
      </p:sp>
      <p:sp>
        <p:nvSpPr>
          <p:cNvPr id="3" name="Rectangle: Rounded Corners 2">
            <a:hlinkClick r:id="rId2" action="ppaction://hlinksldjump"/>
            <a:extLst>
              <a:ext uri="{FF2B5EF4-FFF2-40B4-BE49-F238E27FC236}">
                <a16:creationId xmlns:a16="http://schemas.microsoft.com/office/drawing/2014/main" id="{B5AD070A-089C-9E0F-B4B9-C0B6C417BFC4}"/>
              </a:ext>
            </a:extLst>
          </p:cNvPr>
          <p:cNvSpPr/>
          <p:nvPr userDrawn="1"/>
        </p:nvSpPr>
        <p:spPr>
          <a:xfrm flipH="1">
            <a:off x="318781" y="2849650"/>
            <a:ext cx="1681058"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10000"/>
              </a:lnSpc>
            </a:pPr>
            <a:r>
              <a:rPr lang="en-US" sz="1600" b="1" dirty="0">
                <a:solidFill>
                  <a:schemeClr val="bg1"/>
                </a:solidFill>
                <a:latin typeface="Bahnschrift" panose="020B0502040204020203" pitchFamily="34" charset="0"/>
                <a:cs typeface="+mj-cs"/>
              </a:rPr>
              <a:t>Learn by rote</a:t>
            </a:r>
          </a:p>
        </p:txBody>
      </p:sp>
      <p:sp>
        <p:nvSpPr>
          <p:cNvPr id="4" name="Rectangle: Rounded Corners 3">
            <a:hlinkClick r:id="rId2" action="ppaction://hlinksldjump"/>
            <a:extLst>
              <a:ext uri="{FF2B5EF4-FFF2-40B4-BE49-F238E27FC236}">
                <a16:creationId xmlns:a16="http://schemas.microsoft.com/office/drawing/2014/main" id="{47707755-5FC7-A263-07EE-9FB81133E8CF}"/>
              </a:ext>
            </a:extLst>
          </p:cNvPr>
          <p:cNvSpPr/>
          <p:nvPr userDrawn="1"/>
        </p:nvSpPr>
        <p:spPr>
          <a:xfrm flipH="1">
            <a:off x="318781" y="3692371"/>
            <a:ext cx="1681058"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10000"/>
              </a:lnSpc>
            </a:pPr>
            <a:r>
              <a:rPr lang="en-US" sz="1600" b="1" dirty="0">
                <a:solidFill>
                  <a:schemeClr val="bg1"/>
                </a:solidFill>
                <a:latin typeface="Bahnschrift" panose="020B0502040204020203" pitchFamily="34" charset="0"/>
                <a:cs typeface="+mj-cs"/>
              </a:rPr>
              <a:t>Draw a blank</a:t>
            </a:r>
          </a:p>
        </p:txBody>
      </p:sp>
      <p:sp>
        <p:nvSpPr>
          <p:cNvPr id="5" name="Rectangle: Rounded Corners 4">
            <a:hlinkClick r:id="rId2" action="ppaction://hlinksldjump"/>
            <a:extLst>
              <a:ext uri="{FF2B5EF4-FFF2-40B4-BE49-F238E27FC236}">
                <a16:creationId xmlns:a16="http://schemas.microsoft.com/office/drawing/2014/main" id="{F39B84AE-9EFE-BA01-FF83-96414FC59D7F}"/>
              </a:ext>
            </a:extLst>
          </p:cNvPr>
          <p:cNvSpPr/>
          <p:nvPr userDrawn="1"/>
        </p:nvSpPr>
        <p:spPr>
          <a:xfrm flipH="1">
            <a:off x="318781" y="4570828"/>
            <a:ext cx="1681058"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10000"/>
              </a:lnSpc>
            </a:pPr>
            <a:r>
              <a:rPr lang="en-US" sz="1600" b="1" dirty="0">
                <a:solidFill>
                  <a:schemeClr val="bg1"/>
                </a:solidFill>
                <a:latin typeface="Bahnschrift" panose="020B0502040204020203" pitchFamily="34" charset="0"/>
                <a:cs typeface="+mj-cs"/>
              </a:rPr>
              <a:t>Red tape </a:t>
            </a:r>
          </a:p>
        </p:txBody>
      </p:sp>
      <p:sp>
        <p:nvSpPr>
          <p:cNvPr id="6" name="Rectangle: Rounded Corners 5">
            <a:hlinkClick r:id="rId2" action="ppaction://hlinksldjump"/>
            <a:extLst>
              <a:ext uri="{FF2B5EF4-FFF2-40B4-BE49-F238E27FC236}">
                <a16:creationId xmlns:a16="http://schemas.microsoft.com/office/drawing/2014/main" id="{79925DE0-6EB1-3E46-870B-8487174329C4}"/>
              </a:ext>
            </a:extLst>
          </p:cNvPr>
          <p:cNvSpPr/>
          <p:nvPr userDrawn="1"/>
        </p:nvSpPr>
        <p:spPr>
          <a:xfrm flipH="1">
            <a:off x="292487" y="5410391"/>
            <a:ext cx="1681058"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10000"/>
              </a:lnSpc>
            </a:pPr>
            <a:r>
              <a:rPr lang="en-US" sz="1600" b="1" dirty="0">
                <a:solidFill>
                  <a:schemeClr val="bg1"/>
                </a:solidFill>
                <a:latin typeface="Bahnschrift" panose="020B0502040204020203" pitchFamily="34" charset="0"/>
                <a:cs typeface="+mj-cs"/>
              </a:rPr>
              <a:t>Cover a lot of ground </a:t>
            </a:r>
          </a:p>
        </p:txBody>
      </p:sp>
    </p:spTree>
    <p:extLst>
      <p:ext uri="{BB962C8B-B14F-4D97-AF65-F5344CB8AC3E}">
        <p14:creationId xmlns:p14="http://schemas.microsoft.com/office/powerpoint/2010/main" val="254341947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بخش اول">
    <p:bg>
      <p:bgPr>
        <a:gradFill flip="none" rotWithShape="1">
          <a:gsLst>
            <a:gs pos="0">
              <a:schemeClr val="bg1">
                <a:tint val="93000"/>
                <a:satMod val="150000"/>
                <a:shade val="98000"/>
                <a:lumMod val="102000"/>
              </a:schemeClr>
            </a:gs>
            <a:gs pos="31000">
              <a:schemeClr val="bg1">
                <a:tint val="98000"/>
                <a:satMod val="130000"/>
                <a:shade val="90000"/>
                <a:lumMod val="103000"/>
              </a:schemeClr>
            </a:gs>
            <a:gs pos="100000">
              <a:schemeClr val="bg1">
                <a:shade val="63000"/>
                <a:satMod val="120000"/>
              </a:schemeClr>
            </a:gs>
          </a:gsLst>
          <a:lin ang="10800000" scaled="1"/>
          <a:tileRect/>
        </a:gradFill>
        <a:effectLst/>
      </p:bgPr>
    </p:bg>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3224D134-5467-EA1F-A23C-E86601D8BE08}"/>
              </a:ext>
            </a:extLst>
          </p:cNvPr>
          <p:cNvSpPr/>
          <p:nvPr userDrawn="1"/>
        </p:nvSpPr>
        <p:spPr>
          <a:xfrm flipH="1">
            <a:off x="2792493" y="6202074"/>
            <a:ext cx="9210280" cy="466344"/>
          </a:xfrm>
          <a:prstGeom prst="rect">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a-IR" sz="2400" b="1" dirty="0">
              <a:solidFill>
                <a:schemeClr val="tx1">
                  <a:lumMod val="85000"/>
                  <a:lumOff val="15000"/>
                </a:schemeClr>
              </a:solidFill>
              <a:latin typeface="Calibri Light" panose="020F0302020204030204" pitchFamily="34" charset="0"/>
              <a:cs typeface="Calibri Light" panose="020F0302020204030204" pitchFamily="34" charset="0"/>
            </a:endParaRPr>
          </a:p>
        </p:txBody>
      </p:sp>
      <p:sp>
        <p:nvSpPr>
          <p:cNvPr id="64" name="TextBox 63">
            <a:extLst>
              <a:ext uri="{FF2B5EF4-FFF2-40B4-BE49-F238E27FC236}">
                <a16:creationId xmlns:a16="http://schemas.microsoft.com/office/drawing/2014/main" id="{D3FD0C05-EDEE-542A-41DF-A84A383628A3}"/>
              </a:ext>
            </a:extLst>
          </p:cNvPr>
          <p:cNvSpPr txBox="1"/>
          <p:nvPr userDrawn="1"/>
        </p:nvSpPr>
        <p:spPr>
          <a:xfrm flipH="1">
            <a:off x="2837073" y="6311281"/>
            <a:ext cx="6702076" cy="276999"/>
          </a:xfrm>
          <a:prstGeom prst="rect">
            <a:avLst/>
          </a:prstGeom>
          <a:noFill/>
        </p:spPr>
        <p:txBody>
          <a:bodyPr wrap="square" rtlCol="0">
            <a:spAutoFit/>
          </a:bodyPr>
          <a:lstStyle/>
          <a:p>
            <a:pPr algn="l" rtl="0"/>
            <a:r>
              <a:rPr lang="en-US" sz="1200" dirty="0">
                <a:solidFill>
                  <a:schemeClr val="tx1">
                    <a:lumMod val="85000"/>
                    <a:lumOff val="15000"/>
                  </a:schemeClr>
                </a:solidFill>
                <a:latin typeface="Calibri Light" panose="020F0302020204030204" pitchFamily="34" charset="0"/>
                <a:cs typeface="Calibri Light" panose="020F0302020204030204" pitchFamily="34" charset="0"/>
              </a:rPr>
              <a:t>Learning English by Studying Idioms</a:t>
            </a:r>
          </a:p>
        </p:txBody>
      </p:sp>
      <p:cxnSp>
        <p:nvCxnSpPr>
          <p:cNvPr id="65" name="Straight Connector 64">
            <a:extLst>
              <a:ext uri="{FF2B5EF4-FFF2-40B4-BE49-F238E27FC236}">
                <a16:creationId xmlns:a16="http://schemas.microsoft.com/office/drawing/2014/main" id="{F15CE415-F4E0-4933-43ED-2CF3A57AEF16}"/>
              </a:ext>
            </a:extLst>
          </p:cNvPr>
          <p:cNvCxnSpPr>
            <a:cxnSpLocks/>
          </p:cNvCxnSpPr>
          <p:nvPr userDrawn="1"/>
        </p:nvCxnSpPr>
        <p:spPr>
          <a:xfrm flipH="1">
            <a:off x="9806806" y="6257457"/>
            <a:ext cx="0" cy="350845"/>
          </a:xfrm>
          <a:prstGeom prst="line">
            <a:avLst/>
          </a:prstGeom>
          <a:ln w="19050" cap="rnd">
            <a:solidFill>
              <a:srgbClr val="2B3C82"/>
            </a:solidFill>
            <a:round/>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BA867F24-71F6-8535-EDD9-D28E08760E9E}"/>
              </a:ext>
            </a:extLst>
          </p:cNvPr>
          <p:cNvSpPr txBox="1"/>
          <p:nvPr userDrawn="1"/>
        </p:nvSpPr>
        <p:spPr>
          <a:xfrm flipH="1">
            <a:off x="9855999" y="6295239"/>
            <a:ext cx="2070445" cy="276999"/>
          </a:xfrm>
          <a:prstGeom prst="rect">
            <a:avLst/>
          </a:prstGeom>
          <a:noFill/>
        </p:spPr>
        <p:txBody>
          <a:bodyPr wrap="square" rtlCol="0">
            <a:spAutoFit/>
          </a:bodyPr>
          <a:lstStyle/>
          <a:p>
            <a:pPr algn="l" rtl="0"/>
            <a:r>
              <a:rPr lang="en-US" sz="1200" dirty="0">
                <a:solidFill>
                  <a:schemeClr val="tx1">
                    <a:lumMod val="85000"/>
                    <a:lumOff val="15000"/>
                  </a:schemeClr>
                </a:solidFill>
                <a:latin typeface="Calibri Light" panose="020F0302020204030204" pitchFamily="34" charset="0"/>
                <a:cs typeface="Calibri Light" panose="020F0302020204030204" pitchFamily="34" charset="0"/>
              </a:rPr>
              <a:t>Tuesday 05 May 2026</a:t>
            </a:r>
          </a:p>
        </p:txBody>
      </p:sp>
      <p:sp>
        <p:nvSpPr>
          <p:cNvPr id="39" name="Rectangle: Rounded Corners 38">
            <a:extLst>
              <a:ext uri="{FF2B5EF4-FFF2-40B4-BE49-F238E27FC236}">
                <a16:creationId xmlns:a16="http://schemas.microsoft.com/office/drawing/2014/main" id="{5711C1F4-1E18-C103-E5BD-A06F0A8BA9F5}"/>
              </a:ext>
            </a:extLst>
          </p:cNvPr>
          <p:cNvSpPr/>
          <p:nvPr userDrawn="1"/>
        </p:nvSpPr>
        <p:spPr>
          <a:xfrm flipH="1">
            <a:off x="189227" y="198874"/>
            <a:ext cx="2169044" cy="541876"/>
          </a:xfrm>
          <a:prstGeom prst="roundRect">
            <a:avLst>
              <a:gd name="adj" fmla="val 50000"/>
            </a:avLst>
          </a:prstGeom>
          <a:solidFill>
            <a:schemeClr val="bg1">
              <a:lumMod val="95000"/>
            </a:schemeClr>
          </a:solidFill>
          <a:ln w="28575" cap="rnd">
            <a:solidFill>
              <a:schemeClr val="bg1"/>
            </a:solidFill>
            <a:round/>
          </a:ln>
          <a:effectLst>
            <a:outerShdw blurRad="635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lvl="0" algn="l" rtl="0"/>
            <a:endParaRPr lang="fa-IR" sz="1600">
              <a:solidFill>
                <a:srgbClr val="2B3C82"/>
              </a:solidFill>
              <a:latin typeface="Calibri Light" panose="020F0302020204030204" pitchFamily="34" charset="0"/>
            </a:endParaRPr>
          </a:p>
        </p:txBody>
      </p:sp>
      <p:sp>
        <p:nvSpPr>
          <p:cNvPr id="49" name="Arrow: Pentagon 48">
            <a:extLst>
              <a:ext uri="{FF2B5EF4-FFF2-40B4-BE49-F238E27FC236}">
                <a16:creationId xmlns:a16="http://schemas.microsoft.com/office/drawing/2014/main" id="{79925E29-B139-DDD9-7799-4F3FA9EBD1B7}"/>
              </a:ext>
            </a:extLst>
          </p:cNvPr>
          <p:cNvSpPr/>
          <p:nvPr userDrawn="1"/>
        </p:nvSpPr>
        <p:spPr>
          <a:xfrm rot="10800000" flipH="1">
            <a:off x="1521260" y="1040371"/>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57" name="Freeform: Shape 56">
            <a:extLst>
              <a:ext uri="{FF2B5EF4-FFF2-40B4-BE49-F238E27FC236}">
                <a16:creationId xmlns:a16="http://schemas.microsoft.com/office/drawing/2014/main" id="{E601AD95-988A-0B4A-2796-2F6A486C2E08}"/>
              </a:ext>
            </a:extLst>
          </p:cNvPr>
          <p:cNvSpPr/>
          <p:nvPr userDrawn="1"/>
        </p:nvSpPr>
        <p:spPr>
          <a:xfrm rot="16200000" flipH="1">
            <a:off x="897607" y="297409"/>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448" name="Rectangle: Rounded Corners 447">
            <a:hlinkClick r:id="rId2" action="ppaction://hlinksldjump"/>
            <a:extLst>
              <a:ext uri="{FF2B5EF4-FFF2-40B4-BE49-F238E27FC236}">
                <a16:creationId xmlns:a16="http://schemas.microsoft.com/office/drawing/2014/main" id="{DF4F1F1A-584F-FDC0-7A56-3922C25C9C46}"/>
              </a:ext>
            </a:extLst>
          </p:cNvPr>
          <p:cNvSpPr/>
          <p:nvPr userDrawn="1"/>
        </p:nvSpPr>
        <p:spPr>
          <a:xfrm flipH="1">
            <a:off x="318781" y="1115696"/>
            <a:ext cx="1681058"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10000"/>
              </a:lnSpc>
            </a:pPr>
            <a:r>
              <a:rPr lang="en-US" sz="1600" b="1" dirty="0">
                <a:solidFill>
                  <a:schemeClr val="bg1"/>
                </a:solidFill>
                <a:latin typeface="Bahnschrift" panose="020B0502040204020203" pitchFamily="34" charset="0"/>
                <a:cs typeface="+mj-cs"/>
              </a:rPr>
              <a:t>Cut to the chase</a:t>
            </a:r>
          </a:p>
        </p:txBody>
      </p:sp>
      <p:sp>
        <p:nvSpPr>
          <p:cNvPr id="456" name="Arrow: Pentagon 455">
            <a:extLst>
              <a:ext uri="{FF2B5EF4-FFF2-40B4-BE49-F238E27FC236}">
                <a16:creationId xmlns:a16="http://schemas.microsoft.com/office/drawing/2014/main" id="{F5C9756B-A074-DC81-9422-162A4907A8DD}"/>
              </a:ext>
            </a:extLst>
          </p:cNvPr>
          <p:cNvSpPr/>
          <p:nvPr userDrawn="1"/>
        </p:nvSpPr>
        <p:spPr>
          <a:xfrm rot="10800000" flipH="1">
            <a:off x="1521260" y="1903458"/>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457" name="Freeform: Shape 456">
            <a:extLst>
              <a:ext uri="{FF2B5EF4-FFF2-40B4-BE49-F238E27FC236}">
                <a16:creationId xmlns:a16="http://schemas.microsoft.com/office/drawing/2014/main" id="{7544733E-D063-5ECD-74F0-CE55542EAA54}"/>
              </a:ext>
            </a:extLst>
          </p:cNvPr>
          <p:cNvSpPr/>
          <p:nvPr userDrawn="1"/>
        </p:nvSpPr>
        <p:spPr>
          <a:xfrm rot="16200000" flipH="1">
            <a:off x="895061" y="1170488"/>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465" name="Arrow: Pentagon 464">
            <a:extLst>
              <a:ext uri="{FF2B5EF4-FFF2-40B4-BE49-F238E27FC236}">
                <a16:creationId xmlns:a16="http://schemas.microsoft.com/office/drawing/2014/main" id="{DD71B490-9081-07C2-C1BB-2F02114C9FEB}"/>
              </a:ext>
            </a:extLst>
          </p:cNvPr>
          <p:cNvSpPr/>
          <p:nvPr userDrawn="1"/>
        </p:nvSpPr>
        <p:spPr>
          <a:xfrm rot="10800000" flipH="1">
            <a:off x="1521260" y="2766545"/>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466" name="Freeform: Shape 465">
            <a:extLst>
              <a:ext uri="{FF2B5EF4-FFF2-40B4-BE49-F238E27FC236}">
                <a16:creationId xmlns:a16="http://schemas.microsoft.com/office/drawing/2014/main" id="{C3802D75-2717-7D19-2001-03AFDC7E1C34}"/>
              </a:ext>
            </a:extLst>
          </p:cNvPr>
          <p:cNvSpPr/>
          <p:nvPr userDrawn="1"/>
        </p:nvSpPr>
        <p:spPr>
          <a:xfrm rot="16200000" flipH="1">
            <a:off x="897607" y="2023583"/>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473" name="Arrow: Pentagon 472">
            <a:extLst>
              <a:ext uri="{FF2B5EF4-FFF2-40B4-BE49-F238E27FC236}">
                <a16:creationId xmlns:a16="http://schemas.microsoft.com/office/drawing/2014/main" id="{37400D39-DDD8-1BA4-1E41-4D7964B8C42C}"/>
              </a:ext>
            </a:extLst>
          </p:cNvPr>
          <p:cNvSpPr/>
          <p:nvPr userDrawn="1"/>
        </p:nvSpPr>
        <p:spPr>
          <a:xfrm rot="10800000" flipH="1">
            <a:off x="1521260" y="3629632"/>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474" name="Freeform: Shape 473">
            <a:extLst>
              <a:ext uri="{FF2B5EF4-FFF2-40B4-BE49-F238E27FC236}">
                <a16:creationId xmlns:a16="http://schemas.microsoft.com/office/drawing/2014/main" id="{51BB5795-1B95-41F0-8964-8C9241E81915}"/>
              </a:ext>
            </a:extLst>
          </p:cNvPr>
          <p:cNvSpPr/>
          <p:nvPr userDrawn="1"/>
        </p:nvSpPr>
        <p:spPr>
          <a:xfrm rot="16200000" flipH="1">
            <a:off x="897607" y="2886670"/>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482" name="Arrow: Pentagon 481">
            <a:extLst>
              <a:ext uri="{FF2B5EF4-FFF2-40B4-BE49-F238E27FC236}">
                <a16:creationId xmlns:a16="http://schemas.microsoft.com/office/drawing/2014/main" id="{C1C874B0-7969-3FBA-A0E6-7C307AC15BFC}"/>
              </a:ext>
            </a:extLst>
          </p:cNvPr>
          <p:cNvSpPr/>
          <p:nvPr userDrawn="1"/>
        </p:nvSpPr>
        <p:spPr>
          <a:xfrm rot="10800000" flipH="1">
            <a:off x="1521260" y="4492719"/>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483" name="Freeform: Shape 482">
            <a:extLst>
              <a:ext uri="{FF2B5EF4-FFF2-40B4-BE49-F238E27FC236}">
                <a16:creationId xmlns:a16="http://schemas.microsoft.com/office/drawing/2014/main" id="{40723CC3-33C9-0337-1B37-E09E17EB7E42}"/>
              </a:ext>
            </a:extLst>
          </p:cNvPr>
          <p:cNvSpPr/>
          <p:nvPr userDrawn="1"/>
        </p:nvSpPr>
        <p:spPr>
          <a:xfrm rot="16200000" flipH="1">
            <a:off x="897607" y="3749757"/>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a:latin typeface="Calibri Light" panose="020F0302020204030204" pitchFamily="34" charset="0"/>
            </a:endParaRPr>
          </a:p>
        </p:txBody>
      </p:sp>
      <p:sp>
        <p:nvSpPr>
          <p:cNvPr id="489" name="Arrow: Pentagon 488">
            <a:extLst>
              <a:ext uri="{FF2B5EF4-FFF2-40B4-BE49-F238E27FC236}">
                <a16:creationId xmlns:a16="http://schemas.microsoft.com/office/drawing/2014/main" id="{2244059A-A8A6-0EC1-2DD6-E3800AF76FAF}"/>
              </a:ext>
            </a:extLst>
          </p:cNvPr>
          <p:cNvSpPr/>
          <p:nvPr userDrawn="1"/>
        </p:nvSpPr>
        <p:spPr>
          <a:xfrm rot="10800000" flipH="1">
            <a:off x="1521260" y="5355808"/>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490" name="Freeform: Shape 489">
            <a:extLst>
              <a:ext uri="{FF2B5EF4-FFF2-40B4-BE49-F238E27FC236}">
                <a16:creationId xmlns:a16="http://schemas.microsoft.com/office/drawing/2014/main" id="{A09E7C73-6B1B-7406-5B5C-6CAD51F5AD17}"/>
              </a:ext>
            </a:extLst>
          </p:cNvPr>
          <p:cNvSpPr/>
          <p:nvPr userDrawn="1"/>
        </p:nvSpPr>
        <p:spPr>
          <a:xfrm rot="16200000" flipH="1">
            <a:off x="897607" y="4612846"/>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a:latin typeface="Calibri Light" panose="020F0302020204030204" pitchFamily="34" charset="0"/>
            </a:endParaRPr>
          </a:p>
        </p:txBody>
      </p:sp>
      <p:sp>
        <p:nvSpPr>
          <p:cNvPr id="496" name="Rectangle: Rounded Corners 495">
            <a:extLst>
              <a:ext uri="{FF2B5EF4-FFF2-40B4-BE49-F238E27FC236}">
                <a16:creationId xmlns:a16="http://schemas.microsoft.com/office/drawing/2014/main" id="{85591184-144F-F16D-01AF-B5DF0EE6E731}"/>
              </a:ext>
            </a:extLst>
          </p:cNvPr>
          <p:cNvSpPr/>
          <p:nvPr userDrawn="1"/>
        </p:nvSpPr>
        <p:spPr>
          <a:xfrm flipH="1">
            <a:off x="424330" y="6211080"/>
            <a:ext cx="1722395" cy="423991"/>
          </a:xfrm>
          <a:prstGeom prst="roundRect">
            <a:avLst>
              <a:gd name="adj" fmla="val 16587"/>
            </a:avLst>
          </a:prstGeom>
          <a:solidFill>
            <a:schemeClr val="bg1"/>
          </a:solidFill>
          <a:ln>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sp>
        <p:nvSpPr>
          <p:cNvPr id="498" name="Slide Number Placeholder 4">
            <a:extLst>
              <a:ext uri="{FF2B5EF4-FFF2-40B4-BE49-F238E27FC236}">
                <a16:creationId xmlns:a16="http://schemas.microsoft.com/office/drawing/2014/main" id="{CEE0DC2C-8749-FBF5-1D23-5D08E2EBC413}"/>
              </a:ext>
            </a:extLst>
          </p:cNvPr>
          <p:cNvSpPr txBox="1">
            <a:spLocks/>
          </p:cNvSpPr>
          <p:nvPr userDrawn="1"/>
        </p:nvSpPr>
        <p:spPr>
          <a:xfrm flipH="1">
            <a:off x="984297" y="6280238"/>
            <a:ext cx="562134" cy="276192"/>
          </a:xfrm>
          <a:prstGeom prst="rect">
            <a:avLst/>
          </a:prstGeom>
          <a:solidFill>
            <a:schemeClr val="bg1">
              <a:lumMod val="95000"/>
            </a:schemeClr>
          </a:solidFill>
        </p:spPr>
        <p:txBody>
          <a:bodyPr vert="horz" lIns="91440" tIns="45720" rIns="91440" bIns="45720" rtlCol="0" anchor="ctr"/>
          <a:lstStyle>
            <a:defPPr>
              <a:defRPr lang="fa-IR"/>
            </a:defPPr>
            <a:lvl1pPr marL="0" algn="ctr" defTabSz="914400" rtl="0" eaLnBrk="1" latinLnBrk="0" hangingPunct="1">
              <a:defRPr sz="16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0ED6333E-CDBE-4251-ACF0-1EFC05FB4053}" type="slidenum">
              <a:rPr lang="en-US" sz="1400" b="1" smtClean="0">
                <a:latin typeface="+mj-lt"/>
                <a:cs typeface="B Titr" panose="00000700000000000000" pitchFamily="2" charset="-78"/>
              </a:rPr>
              <a:t>‹#›</a:t>
            </a:fld>
            <a:endParaRPr lang="en-US" sz="1400" b="1" dirty="0">
              <a:latin typeface="+mj-lt"/>
              <a:cs typeface="B Titr" panose="00000700000000000000" pitchFamily="2" charset="-78"/>
            </a:endParaRPr>
          </a:p>
        </p:txBody>
      </p:sp>
      <p:grpSp>
        <p:nvGrpSpPr>
          <p:cNvPr id="499" name="Group 498">
            <a:extLst>
              <a:ext uri="{FF2B5EF4-FFF2-40B4-BE49-F238E27FC236}">
                <a16:creationId xmlns:a16="http://schemas.microsoft.com/office/drawing/2014/main" id="{7CC15DF2-36F8-1F9A-F76F-82A06599AD3B}"/>
              </a:ext>
            </a:extLst>
          </p:cNvPr>
          <p:cNvGrpSpPr/>
          <p:nvPr userDrawn="1"/>
        </p:nvGrpSpPr>
        <p:grpSpPr>
          <a:xfrm>
            <a:off x="610088" y="6272188"/>
            <a:ext cx="307655" cy="307655"/>
            <a:chOff x="9646756" y="6369170"/>
            <a:chExt cx="307655" cy="307655"/>
          </a:xfrm>
          <a:effectLst/>
        </p:grpSpPr>
        <p:sp>
          <p:nvSpPr>
            <p:cNvPr id="500" name="Oval 499">
              <a:hlinkClick r:id="" action="ppaction://hlinkshowjump?jump=previousslide"/>
              <a:extLst>
                <a:ext uri="{FF2B5EF4-FFF2-40B4-BE49-F238E27FC236}">
                  <a16:creationId xmlns:a16="http://schemas.microsoft.com/office/drawing/2014/main" id="{D202E31E-8961-03B1-F188-0980702AE1E5}"/>
                </a:ext>
              </a:extLst>
            </p:cNvPr>
            <p:cNvSpPr/>
            <p:nvPr/>
          </p:nvSpPr>
          <p:spPr>
            <a:xfrm>
              <a:off x="9646756" y="6369170"/>
              <a:ext cx="307655" cy="307655"/>
            </a:xfrm>
            <a:prstGeom prst="ellipse">
              <a:avLst/>
            </a:prstGeom>
            <a:solidFill>
              <a:schemeClr val="accent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latin typeface="Calibri Light" panose="020F0302020204030204" pitchFamily="34" charset="0"/>
                <a:cs typeface="B Titr" panose="00000700000000000000" pitchFamily="2" charset="-78"/>
              </a:endParaRPr>
            </a:p>
          </p:txBody>
        </p:sp>
        <p:sp>
          <p:nvSpPr>
            <p:cNvPr id="501" name="L-Shape 500">
              <a:hlinkClick r:id="" action="ppaction://hlinkshowjump?jump=previousslide"/>
              <a:extLst>
                <a:ext uri="{FF2B5EF4-FFF2-40B4-BE49-F238E27FC236}">
                  <a16:creationId xmlns:a16="http://schemas.microsoft.com/office/drawing/2014/main" id="{B5092419-BE63-B74E-3C76-A7E9FC0C65A3}"/>
                </a:ext>
              </a:extLst>
            </p:cNvPr>
            <p:cNvSpPr/>
            <p:nvPr/>
          </p:nvSpPr>
          <p:spPr>
            <a:xfrm rot="2700000">
              <a:off x="9752194" y="6455948"/>
              <a:ext cx="134098" cy="134098"/>
            </a:xfrm>
            <a:prstGeom prst="corner">
              <a:avLst>
                <a:gd name="adj1" fmla="val 20287"/>
                <a:gd name="adj2" fmla="val 1883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grpSp>
      <p:sp>
        <p:nvSpPr>
          <p:cNvPr id="502" name="Rectangle: Rounded Corners 501">
            <a:hlinkClick r:id="rId3" action="ppaction://hlinksldjump"/>
            <a:extLst>
              <a:ext uri="{FF2B5EF4-FFF2-40B4-BE49-F238E27FC236}">
                <a16:creationId xmlns:a16="http://schemas.microsoft.com/office/drawing/2014/main" id="{61A6FDD9-FFFD-5C48-950B-2B6C1DC22C3E}"/>
              </a:ext>
            </a:extLst>
          </p:cNvPr>
          <p:cNvSpPr/>
          <p:nvPr userDrawn="1"/>
        </p:nvSpPr>
        <p:spPr>
          <a:xfrm flipH="1">
            <a:off x="344448" y="269466"/>
            <a:ext cx="1882157" cy="400692"/>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20000"/>
              </a:lnSpc>
            </a:pPr>
            <a:r>
              <a:rPr lang="en-US" sz="1600" b="1" dirty="0">
                <a:solidFill>
                  <a:schemeClr val="accent1"/>
                </a:solidFill>
                <a:latin typeface="Bahnschrift" panose="020B0502040204020203" pitchFamily="34" charset="0"/>
                <a:cs typeface="Calibri Light" panose="020F0302020204030204" pitchFamily="34" charset="0"/>
              </a:rPr>
              <a:t>Academic Idioms</a:t>
            </a:r>
          </a:p>
        </p:txBody>
      </p:sp>
      <p:grpSp>
        <p:nvGrpSpPr>
          <p:cNvPr id="503" name="Group 502">
            <a:extLst>
              <a:ext uri="{FF2B5EF4-FFF2-40B4-BE49-F238E27FC236}">
                <a16:creationId xmlns:a16="http://schemas.microsoft.com/office/drawing/2014/main" id="{D77F8F78-0DD1-D129-412E-B770E5468AFA}"/>
              </a:ext>
            </a:extLst>
          </p:cNvPr>
          <p:cNvGrpSpPr/>
          <p:nvPr userDrawn="1"/>
        </p:nvGrpSpPr>
        <p:grpSpPr>
          <a:xfrm flipH="1">
            <a:off x="1614481" y="6262635"/>
            <a:ext cx="307655" cy="307655"/>
            <a:chOff x="9646756" y="6369170"/>
            <a:chExt cx="307655" cy="307655"/>
          </a:xfrm>
          <a:effectLst/>
        </p:grpSpPr>
        <p:sp>
          <p:nvSpPr>
            <p:cNvPr id="504" name="Oval 503">
              <a:hlinkClick r:id="" action="ppaction://hlinkshowjump?jump=nextslide"/>
              <a:extLst>
                <a:ext uri="{FF2B5EF4-FFF2-40B4-BE49-F238E27FC236}">
                  <a16:creationId xmlns:a16="http://schemas.microsoft.com/office/drawing/2014/main" id="{5838D273-37BD-92A4-048F-A3BFC14E71D4}"/>
                </a:ext>
              </a:extLst>
            </p:cNvPr>
            <p:cNvSpPr/>
            <p:nvPr/>
          </p:nvSpPr>
          <p:spPr>
            <a:xfrm>
              <a:off x="9646756" y="6369170"/>
              <a:ext cx="307655" cy="307655"/>
            </a:xfrm>
            <a:prstGeom prst="ellipse">
              <a:avLst/>
            </a:prstGeom>
            <a:solidFill>
              <a:schemeClr val="accent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latin typeface="Calibri Light" panose="020F0302020204030204" pitchFamily="34" charset="0"/>
                <a:cs typeface="B Titr" panose="00000700000000000000" pitchFamily="2" charset="-78"/>
              </a:endParaRPr>
            </a:p>
          </p:txBody>
        </p:sp>
        <p:sp>
          <p:nvSpPr>
            <p:cNvPr id="505" name="L-Shape 504">
              <a:hlinkClick r:id="" action="ppaction://hlinkshowjump?jump=nextslide"/>
              <a:extLst>
                <a:ext uri="{FF2B5EF4-FFF2-40B4-BE49-F238E27FC236}">
                  <a16:creationId xmlns:a16="http://schemas.microsoft.com/office/drawing/2014/main" id="{86B862DC-1370-5C11-6897-225ECD58FFA8}"/>
                </a:ext>
              </a:extLst>
            </p:cNvPr>
            <p:cNvSpPr/>
            <p:nvPr/>
          </p:nvSpPr>
          <p:spPr>
            <a:xfrm rot="2700000">
              <a:off x="9752194" y="6455948"/>
              <a:ext cx="134098" cy="134098"/>
            </a:xfrm>
            <a:prstGeom prst="corner">
              <a:avLst>
                <a:gd name="adj1" fmla="val 20287"/>
                <a:gd name="adj2" fmla="val 1883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grpSp>
      <p:cxnSp>
        <p:nvCxnSpPr>
          <p:cNvPr id="506" name="Straight Connector 505">
            <a:extLst>
              <a:ext uri="{FF2B5EF4-FFF2-40B4-BE49-F238E27FC236}">
                <a16:creationId xmlns:a16="http://schemas.microsoft.com/office/drawing/2014/main" id="{0E3781F2-A317-EEA4-54FE-FF4854555826}"/>
              </a:ext>
            </a:extLst>
          </p:cNvPr>
          <p:cNvCxnSpPr>
            <a:cxnSpLocks/>
          </p:cNvCxnSpPr>
          <p:nvPr userDrawn="1"/>
        </p:nvCxnSpPr>
        <p:spPr>
          <a:xfrm flipH="1">
            <a:off x="2573639" y="0"/>
            <a:ext cx="0" cy="685800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07" name="Oval 506">
            <a:extLst>
              <a:ext uri="{FF2B5EF4-FFF2-40B4-BE49-F238E27FC236}">
                <a16:creationId xmlns:a16="http://schemas.microsoft.com/office/drawing/2014/main" id="{2AEC4D29-9405-015B-0C74-54805AB8DE2C}"/>
              </a:ext>
            </a:extLst>
          </p:cNvPr>
          <p:cNvSpPr/>
          <p:nvPr userDrawn="1"/>
        </p:nvSpPr>
        <p:spPr>
          <a:xfrm flipH="1">
            <a:off x="2470623" y="1181209"/>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508" name="Oval 507">
            <a:extLst>
              <a:ext uri="{FF2B5EF4-FFF2-40B4-BE49-F238E27FC236}">
                <a16:creationId xmlns:a16="http://schemas.microsoft.com/office/drawing/2014/main" id="{85EFCAD9-7032-29DE-F262-3A20A2C2CBCA}"/>
              </a:ext>
            </a:extLst>
          </p:cNvPr>
          <p:cNvSpPr/>
          <p:nvPr userDrawn="1"/>
        </p:nvSpPr>
        <p:spPr>
          <a:xfrm flipH="1">
            <a:off x="2470623" y="2044296"/>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509" name="Oval 508">
            <a:extLst>
              <a:ext uri="{FF2B5EF4-FFF2-40B4-BE49-F238E27FC236}">
                <a16:creationId xmlns:a16="http://schemas.microsoft.com/office/drawing/2014/main" id="{F469853F-FFC4-7ED9-D6A7-41908CEAC2F7}"/>
              </a:ext>
            </a:extLst>
          </p:cNvPr>
          <p:cNvSpPr/>
          <p:nvPr userDrawn="1"/>
        </p:nvSpPr>
        <p:spPr>
          <a:xfrm flipH="1">
            <a:off x="2470623" y="2907383"/>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510" name="Oval 509">
            <a:extLst>
              <a:ext uri="{FF2B5EF4-FFF2-40B4-BE49-F238E27FC236}">
                <a16:creationId xmlns:a16="http://schemas.microsoft.com/office/drawing/2014/main" id="{1DBA5D98-56BC-71BB-22DE-B651E085CF77}"/>
              </a:ext>
            </a:extLst>
          </p:cNvPr>
          <p:cNvSpPr/>
          <p:nvPr userDrawn="1"/>
        </p:nvSpPr>
        <p:spPr>
          <a:xfrm flipH="1">
            <a:off x="2460829" y="3817828"/>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511" name="Oval 510">
            <a:extLst>
              <a:ext uri="{FF2B5EF4-FFF2-40B4-BE49-F238E27FC236}">
                <a16:creationId xmlns:a16="http://schemas.microsoft.com/office/drawing/2014/main" id="{32665E79-3342-555C-5BFE-BA19342A0079}"/>
              </a:ext>
            </a:extLst>
          </p:cNvPr>
          <p:cNvSpPr/>
          <p:nvPr userDrawn="1"/>
        </p:nvSpPr>
        <p:spPr>
          <a:xfrm flipH="1">
            <a:off x="2470623" y="4633557"/>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76" name="Oval 75">
            <a:extLst>
              <a:ext uri="{FF2B5EF4-FFF2-40B4-BE49-F238E27FC236}">
                <a16:creationId xmlns:a16="http://schemas.microsoft.com/office/drawing/2014/main" id="{961FB100-1030-2396-6E8E-607D15692949}"/>
              </a:ext>
            </a:extLst>
          </p:cNvPr>
          <p:cNvSpPr/>
          <p:nvPr userDrawn="1"/>
        </p:nvSpPr>
        <p:spPr>
          <a:xfrm flipH="1">
            <a:off x="2470623" y="5496646"/>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584" name="Rectangle 583">
            <a:extLst>
              <a:ext uri="{FF2B5EF4-FFF2-40B4-BE49-F238E27FC236}">
                <a16:creationId xmlns:a16="http://schemas.microsoft.com/office/drawing/2014/main" id="{7C283DDB-09B7-9EFD-AD40-56EFDA60886B}"/>
              </a:ext>
            </a:extLst>
          </p:cNvPr>
          <p:cNvSpPr/>
          <p:nvPr userDrawn="1"/>
        </p:nvSpPr>
        <p:spPr>
          <a:xfrm>
            <a:off x="5154766" y="722978"/>
            <a:ext cx="4485733"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hlinkClick r:id="rId2" action="ppaction://hlinksldjump"/>
            <a:extLst>
              <a:ext uri="{FF2B5EF4-FFF2-40B4-BE49-F238E27FC236}">
                <a16:creationId xmlns:a16="http://schemas.microsoft.com/office/drawing/2014/main" id="{FC71019F-1FA3-BEFB-46CD-F9FB6165A03E}"/>
              </a:ext>
            </a:extLst>
          </p:cNvPr>
          <p:cNvSpPr/>
          <p:nvPr userDrawn="1"/>
        </p:nvSpPr>
        <p:spPr>
          <a:xfrm flipH="1">
            <a:off x="290670" y="1981567"/>
            <a:ext cx="1681058"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10000"/>
              </a:lnSpc>
            </a:pPr>
            <a:r>
              <a:rPr lang="en-US" sz="1600" b="1" dirty="0">
                <a:solidFill>
                  <a:schemeClr val="bg1"/>
                </a:solidFill>
                <a:latin typeface="Bahnschrift" panose="020B0502040204020203" pitchFamily="34" charset="0"/>
                <a:cs typeface="+mj-cs"/>
              </a:rPr>
              <a:t>Throw in the towel</a:t>
            </a:r>
          </a:p>
        </p:txBody>
      </p:sp>
      <p:sp>
        <p:nvSpPr>
          <p:cNvPr id="3" name="Rectangle: Rounded Corners 2">
            <a:hlinkClick r:id="rId2" action="ppaction://hlinksldjump"/>
            <a:extLst>
              <a:ext uri="{FF2B5EF4-FFF2-40B4-BE49-F238E27FC236}">
                <a16:creationId xmlns:a16="http://schemas.microsoft.com/office/drawing/2014/main" id="{B5AD070A-089C-9E0F-B4B9-C0B6C417BFC4}"/>
              </a:ext>
            </a:extLst>
          </p:cNvPr>
          <p:cNvSpPr/>
          <p:nvPr userDrawn="1"/>
        </p:nvSpPr>
        <p:spPr>
          <a:xfrm flipH="1">
            <a:off x="318781" y="2849650"/>
            <a:ext cx="1681058"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10000"/>
              </a:lnSpc>
            </a:pPr>
            <a:r>
              <a:rPr lang="en-US" sz="1600" b="1" dirty="0">
                <a:solidFill>
                  <a:schemeClr val="bg1"/>
                </a:solidFill>
                <a:latin typeface="Bahnschrift" panose="020B0502040204020203" pitchFamily="34" charset="0"/>
                <a:cs typeface="+mj-cs"/>
              </a:rPr>
              <a:t>Learn by rote</a:t>
            </a:r>
          </a:p>
        </p:txBody>
      </p:sp>
      <p:sp>
        <p:nvSpPr>
          <p:cNvPr id="4" name="Rectangle: Rounded Corners 3">
            <a:hlinkClick r:id="rId2" action="ppaction://hlinksldjump"/>
            <a:extLst>
              <a:ext uri="{FF2B5EF4-FFF2-40B4-BE49-F238E27FC236}">
                <a16:creationId xmlns:a16="http://schemas.microsoft.com/office/drawing/2014/main" id="{47707755-5FC7-A263-07EE-9FB81133E8CF}"/>
              </a:ext>
            </a:extLst>
          </p:cNvPr>
          <p:cNvSpPr/>
          <p:nvPr userDrawn="1"/>
        </p:nvSpPr>
        <p:spPr>
          <a:xfrm flipH="1">
            <a:off x="318781" y="3692371"/>
            <a:ext cx="1681058"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10000"/>
              </a:lnSpc>
            </a:pPr>
            <a:r>
              <a:rPr lang="en-US" sz="1600" b="1" dirty="0">
                <a:solidFill>
                  <a:schemeClr val="bg1"/>
                </a:solidFill>
                <a:latin typeface="Bahnschrift" panose="020B0502040204020203" pitchFamily="34" charset="0"/>
                <a:cs typeface="+mj-cs"/>
              </a:rPr>
              <a:t>Draw a blank</a:t>
            </a:r>
          </a:p>
        </p:txBody>
      </p:sp>
      <p:sp>
        <p:nvSpPr>
          <p:cNvPr id="5" name="Rectangle: Rounded Corners 4">
            <a:hlinkClick r:id="rId2" action="ppaction://hlinksldjump"/>
            <a:extLst>
              <a:ext uri="{FF2B5EF4-FFF2-40B4-BE49-F238E27FC236}">
                <a16:creationId xmlns:a16="http://schemas.microsoft.com/office/drawing/2014/main" id="{F39B84AE-9EFE-BA01-FF83-96414FC59D7F}"/>
              </a:ext>
            </a:extLst>
          </p:cNvPr>
          <p:cNvSpPr/>
          <p:nvPr userDrawn="1"/>
        </p:nvSpPr>
        <p:spPr>
          <a:xfrm flipH="1">
            <a:off x="318781" y="4570828"/>
            <a:ext cx="1681058"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10000"/>
              </a:lnSpc>
            </a:pPr>
            <a:r>
              <a:rPr lang="en-US" sz="1600" b="1" dirty="0">
                <a:solidFill>
                  <a:schemeClr val="bg1"/>
                </a:solidFill>
                <a:latin typeface="Bahnschrift" panose="020B0502040204020203" pitchFamily="34" charset="0"/>
                <a:cs typeface="+mj-cs"/>
              </a:rPr>
              <a:t>Red tape </a:t>
            </a:r>
          </a:p>
        </p:txBody>
      </p:sp>
      <p:sp>
        <p:nvSpPr>
          <p:cNvPr id="6" name="Rectangle: Rounded Corners 5">
            <a:hlinkClick r:id="rId2" action="ppaction://hlinksldjump"/>
            <a:extLst>
              <a:ext uri="{FF2B5EF4-FFF2-40B4-BE49-F238E27FC236}">
                <a16:creationId xmlns:a16="http://schemas.microsoft.com/office/drawing/2014/main" id="{79925DE0-6EB1-3E46-870B-8487174329C4}"/>
              </a:ext>
            </a:extLst>
          </p:cNvPr>
          <p:cNvSpPr/>
          <p:nvPr userDrawn="1"/>
        </p:nvSpPr>
        <p:spPr>
          <a:xfrm flipH="1">
            <a:off x="292487" y="5410391"/>
            <a:ext cx="1681058"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10000"/>
              </a:lnSpc>
            </a:pPr>
            <a:r>
              <a:rPr lang="en-US" sz="1600" b="1" dirty="0">
                <a:solidFill>
                  <a:schemeClr val="bg1"/>
                </a:solidFill>
                <a:latin typeface="Bahnschrift" panose="020B0502040204020203" pitchFamily="34" charset="0"/>
                <a:cs typeface="+mj-cs"/>
              </a:rPr>
              <a:t>Cover a lot of ground </a:t>
            </a:r>
          </a:p>
        </p:txBody>
      </p:sp>
    </p:spTree>
    <p:extLst>
      <p:ext uri="{BB962C8B-B14F-4D97-AF65-F5344CB8AC3E}">
        <p14:creationId xmlns:p14="http://schemas.microsoft.com/office/powerpoint/2010/main" val="2703195292"/>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8_بخش اول">
    <p:bg>
      <p:bgPr>
        <a:gradFill flip="none" rotWithShape="1">
          <a:gsLst>
            <a:gs pos="0">
              <a:schemeClr val="bg1">
                <a:tint val="93000"/>
                <a:satMod val="150000"/>
                <a:shade val="98000"/>
                <a:lumMod val="102000"/>
              </a:schemeClr>
            </a:gs>
            <a:gs pos="31000">
              <a:schemeClr val="bg1">
                <a:tint val="98000"/>
                <a:satMod val="130000"/>
                <a:shade val="90000"/>
                <a:lumMod val="103000"/>
              </a:schemeClr>
            </a:gs>
            <a:gs pos="100000">
              <a:schemeClr val="bg1">
                <a:shade val="63000"/>
                <a:satMod val="120000"/>
              </a:schemeClr>
            </a:gs>
          </a:gsLst>
          <a:lin ang="10800000" scaled="1"/>
          <a:tileRect/>
        </a:gradFill>
        <a:effectLst/>
      </p:bgPr>
    </p:bg>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3224D134-5467-EA1F-A23C-E86601D8BE08}"/>
              </a:ext>
            </a:extLst>
          </p:cNvPr>
          <p:cNvSpPr/>
          <p:nvPr userDrawn="1"/>
        </p:nvSpPr>
        <p:spPr>
          <a:xfrm flipH="1">
            <a:off x="2792493" y="6202074"/>
            <a:ext cx="9210280" cy="466344"/>
          </a:xfrm>
          <a:prstGeom prst="rect">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a-IR" sz="2400" b="1" dirty="0">
              <a:solidFill>
                <a:schemeClr val="tx1">
                  <a:lumMod val="85000"/>
                  <a:lumOff val="15000"/>
                </a:schemeClr>
              </a:solidFill>
              <a:latin typeface="Calibri Light" panose="020F0302020204030204" pitchFamily="34" charset="0"/>
              <a:cs typeface="Calibri Light" panose="020F0302020204030204" pitchFamily="34" charset="0"/>
            </a:endParaRPr>
          </a:p>
        </p:txBody>
      </p:sp>
      <p:sp>
        <p:nvSpPr>
          <p:cNvPr id="64" name="TextBox 63">
            <a:extLst>
              <a:ext uri="{FF2B5EF4-FFF2-40B4-BE49-F238E27FC236}">
                <a16:creationId xmlns:a16="http://schemas.microsoft.com/office/drawing/2014/main" id="{D3FD0C05-EDEE-542A-41DF-A84A383628A3}"/>
              </a:ext>
            </a:extLst>
          </p:cNvPr>
          <p:cNvSpPr txBox="1"/>
          <p:nvPr userDrawn="1"/>
        </p:nvSpPr>
        <p:spPr>
          <a:xfrm flipH="1">
            <a:off x="2837073" y="6311281"/>
            <a:ext cx="6702076" cy="276999"/>
          </a:xfrm>
          <a:prstGeom prst="rect">
            <a:avLst/>
          </a:prstGeom>
          <a:noFill/>
        </p:spPr>
        <p:txBody>
          <a:bodyPr wrap="square" rtlCol="0">
            <a:spAutoFit/>
          </a:bodyPr>
          <a:lstStyle/>
          <a:p>
            <a:pPr algn="l" rtl="0"/>
            <a:r>
              <a:rPr lang="en-US" sz="1200" dirty="0">
                <a:solidFill>
                  <a:schemeClr val="tx1">
                    <a:lumMod val="85000"/>
                    <a:lumOff val="15000"/>
                  </a:schemeClr>
                </a:solidFill>
                <a:latin typeface="Calibri Light" panose="020F0302020204030204" pitchFamily="34" charset="0"/>
                <a:cs typeface="Calibri Light" panose="020F0302020204030204" pitchFamily="34" charset="0"/>
              </a:rPr>
              <a:t>Learning English by Studying Idioms</a:t>
            </a:r>
          </a:p>
        </p:txBody>
      </p:sp>
      <p:cxnSp>
        <p:nvCxnSpPr>
          <p:cNvPr id="65" name="Straight Connector 64">
            <a:extLst>
              <a:ext uri="{FF2B5EF4-FFF2-40B4-BE49-F238E27FC236}">
                <a16:creationId xmlns:a16="http://schemas.microsoft.com/office/drawing/2014/main" id="{F15CE415-F4E0-4933-43ED-2CF3A57AEF16}"/>
              </a:ext>
            </a:extLst>
          </p:cNvPr>
          <p:cNvCxnSpPr>
            <a:cxnSpLocks/>
          </p:cNvCxnSpPr>
          <p:nvPr userDrawn="1"/>
        </p:nvCxnSpPr>
        <p:spPr>
          <a:xfrm flipH="1">
            <a:off x="9806806" y="6257457"/>
            <a:ext cx="0" cy="350845"/>
          </a:xfrm>
          <a:prstGeom prst="line">
            <a:avLst/>
          </a:prstGeom>
          <a:ln w="19050" cap="rnd">
            <a:solidFill>
              <a:srgbClr val="2B3C82"/>
            </a:solidFill>
            <a:round/>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BA867F24-71F6-8535-EDD9-D28E08760E9E}"/>
              </a:ext>
            </a:extLst>
          </p:cNvPr>
          <p:cNvSpPr txBox="1"/>
          <p:nvPr userDrawn="1"/>
        </p:nvSpPr>
        <p:spPr>
          <a:xfrm flipH="1">
            <a:off x="9855999" y="6295239"/>
            <a:ext cx="2070445" cy="276999"/>
          </a:xfrm>
          <a:prstGeom prst="rect">
            <a:avLst/>
          </a:prstGeom>
          <a:noFill/>
        </p:spPr>
        <p:txBody>
          <a:bodyPr wrap="square" rtlCol="0">
            <a:spAutoFit/>
          </a:bodyPr>
          <a:lstStyle/>
          <a:p>
            <a:pPr algn="l" rtl="0"/>
            <a:r>
              <a:rPr lang="en-US" sz="1200" dirty="0">
                <a:solidFill>
                  <a:schemeClr val="tx1">
                    <a:lumMod val="85000"/>
                    <a:lumOff val="15000"/>
                  </a:schemeClr>
                </a:solidFill>
                <a:latin typeface="Calibri Light" panose="020F0302020204030204" pitchFamily="34" charset="0"/>
                <a:cs typeface="Calibri Light" panose="020F0302020204030204" pitchFamily="34" charset="0"/>
              </a:rPr>
              <a:t>Tuesday 05 May 2026</a:t>
            </a:r>
          </a:p>
        </p:txBody>
      </p:sp>
      <p:sp>
        <p:nvSpPr>
          <p:cNvPr id="39" name="Rectangle: Rounded Corners 38">
            <a:extLst>
              <a:ext uri="{FF2B5EF4-FFF2-40B4-BE49-F238E27FC236}">
                <a16:creationId xmlns:a16="http://schemas.microsoft.com/office/drawing/2014/main" id="{5711C1F4-1E18-C103-E5BD-A06F0A8BA9F5}"/>
              </a:ext>
            </a:extLst>
          </p:cNvPr>
          <p:cNvSpPr/>
          <p:nvPr userDrawn="1"/>
        </p:nvSpPr>
        <p:spPr>
          <a:xfrm flipH="1">
            <a:off x="189227" y="198874"/>
            <a:ext cx="2169044" cy="541876"/>
          </a:xfrm>
          <a:prstGeom prst="roundRect">
            <a:avLst>
              <a:gd name="adj" fmla="val 50000"/>
            </a:avLst>
          </a:prstGeom>
          <a:solidFill>
            <a:schemeClr val="bg1">
              <a:lumMod val="95000"/>
            </a:schemeClr>
          </a:solidFill>
          <a:ln w="28575" cap="rnd">
            <a:solidFill>
              <a:schemeClr val="bg1"/>
            </a:solidFill>
            <a:round/>
          </a:ln>
          <a:effectLst>
            <a:outerShdw blurRad="635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lvl="0" algn="l" rtl="0"/>
            <a:endParaRPr lang="fa-IR" sz="1600">
              <a:solidFill>
                <a:srgbClr val="2B3C82"/>
              </a:solidFill>
              <a:latin typeface="Calibri Light" panose="020F0302020204030204" pitchFamily="34" charset="0"/>
            </a:endParaRPr>
          </a:p>
        </p:txBody>
      </p:sp>
      <p:sp>
        <p:nvSpPr>
          <p:cNvPr id="49" name="Arrow: Pentagon 48">
            <a:extLst>
              <a:ext uri="{FF2B5EF4-FFF2-40B4-BE49-F238E27FC236}">
                <a16:creationId xmlns:a16="http://schemas.microsoft.com/office/drawing/2014/main" id="{79925E29-B139-DDD9-7799-4F3FA9EBD1B7}"/>
              </a:ext>
            </a:extLst>
          </p:cNvPr>
          <p:cNvSpPr/>
          <p:nvPr userDrawn="1"/>
        </p:nvSpPr>
        <p:spPr>
          <a:xfrm rot="10800000" flipH="1">
            <a:off x="1521260" y="1040371"/>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57" name="Freeform: Shape 56">
            <a:extLst>
              <a:ext uri="{FF2B5EF4-FFF2-40B4-BE49-F238E27FC236}">
                <a16:creationId xmlns:a16="http://schemas.microsoft.com/office/drawing/2014/main" id="{E601AD95-988A-0B4A-2796-2F6A486C2E08}"/>
              </a:ext>
            </a:extLst>
          </p:cNvPr>
          <p:cNvSpPr/>
          <p:nvPr userDrawn="1"/>
        </p:nvSpPr>
        <p:spPr>
          <a:xfrm rot="16200000" flipH="1">
            <a:off x="897607" y="297409"/>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448" name="Rectangle: Rounded Corners 447">
            <a:hlinkClick r:id="rId2" action="ppaction://hlinksldjump"/>
            <a:extLst>
              <a:ext uri="{FF2B5EF4-FFF2-40B4-BE49-F238E27FC236}">
                <a16:creationId xmlns:a16="http://schemas.microsoft.com/office/drawing/2014/main" id="{DF4F1F1A-584F-FDC0-7A56-3922C25C9C46}"/>
              </a:ext>
            </a:extLst>
          </p:cNvPr>
          <p:cNvSpPr/>
          <p:nvPr userDrawn="1"/>
        </p:nvSpPr>
        <p:spPr>
          <a:xfrm flipH="1">
            <a:off x="318781" y="1115696"/>
            <a:ext cx="1681058"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10000"/>
              </a:lnSpc>
            </a:pPr>
            <a:r>
              <a:rPr lang="en-US" sz="1600" b="1" dirty="0">
                <a:solidFill>
                  <a:schemeClr val="bg1"/>
                </a:solidFill>
                <a:latin typeface="Bahnschrift" panose="020B0502040204020203" pitchFamily="34" charset="0"/>
                <a:cs typeface="+mj-cs"/>
              </a:rPr>
              <a:t>Cut to the chase</a:t>
            </a:r>
          </a:p>
        </p:txBody>
      </p:sp>
      <p:sp>
        <p:nvSpPr>
          <p:cNvPr id="456" name="Arrow: Pentagon 455">
            <a:extLst>
              <a:ext uri="{FF2B5EF4-FFF2-40B4-BE49-F238E27FC236}">
                <a16:creationId xmlns:a16="http://schemas.microsoft.com/office/drawing/2014/main" id="{F5C9756B-A074-DC81-9422-162A4907A8DD}"/>
              </a:ext>
            </a:extLst>
          </p:cNvPr>
          <p:cNvSpPr/>
          <p:nvPr userDrawn="1"/>
        </p:nvSpPr>
        <p:spPr>
          <a:xfrm rot="10800000" flipH="1">
            <a:off x="1521260" y="1903458"/>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457" name="Freeform: Shape 456">
            <a:extLst>
              <a:ext uri="{FF2B5EF4-FFF2-40B4-BE49-F238E27FC236}">
                <a16:creationId xmlns:a16="http://schemas.microsoft.com/office/drawing/2014/main" id="{7544733E-D063-5ECD-74F0-CE55542EAA54}"/>
              </a:ext>
            </a:extLst>
          </p:cNvPr>
          <p:cNvSpPr/>
          <p:nvPr userDrawn="1"/>
        </p:nvSpPr>
        <p:spPr>
          <a:xfrm rot="16200000" flipH="1">
            <a:off x="895061" y="1170488"/>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465" name="Arrow: Pentagon 464">
            <a:extLst>
              <a:ext uri="{FF2B5EF4-FFF2-40B4-BE49-F238E27FC236}">
                <a16:creationId xmlns:a16="http://schemas.microsoft.com/office/drawing/2014/main" id="{DD71B490-9081-07C2-C1BB-2F02114C9FEB}"/>
              </a:ext>
            </a:extLst>
          </p:cNvPr>
          <p:cNvSpPr/>
          <p:nvPr userDrawn="1"/>
        </p:nvSpPr>
        <p:spPr>
          <a:xfrm rot="10800000" flipH="1">
            <a:off x="1521260" y="2766545"/>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466" name="Freeform: Shape 465">
            <a:extLst>
              <a:ext uri="{FF2B5EF4-FFF2-40B4-BE49-F238E27FC236}">
                <a16:creationId xmlns:a16="http://schemas.microsoft.com/office/drawing/2014/main" id="{C3802D75-2717-7D19-2001-03AFDC7E1C34}"/>
              </a:ext>
            </a:extLst>
          </p:cNvPr>
          <p:cNvSpPr/>
          <p:nvPr userDrawn="1"/>
        </p:nvSpPr>
        <p:spPr>
          <a:xfrm rot="16200000" flipH="1">
            <a:off x="897607" y="2023583"/>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473" name="Arrow: Pentagon 472">
            <a:extLst>
              <a:ext uri="{FF2B5EF4-FFF2-40B4-BE49-F238E27FC236}">
                <a16:creationId xmlns:a16="http://schemas.microsoft.com/office/drawing/2014/main" id="{37400D39-DDD8-1BA4-1E41-4D7964B8C42C}"/>
              </a:ext>
            </a:extLst>
          </p:cNvPr>
          <p:cNvSpPr/>
          <p:nvPr userDrawn="1"/>
        </p:nvSpPr>
        <p:spPr>
          <a:xfrm rot="10800000" flipH="1">
            <a:off x="1521260" y="3629632"/>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474" name="Freeform: Shape 473">
            <a:extLst>
              <a:ext uri="{FF2B5EF4-FFF2-40B4-BE49-F238E27FC236}">
                <a16:creationId xmlns:a16="http://schemas.microsoft.com/office/drawing/2014/main" id="{51BB5795-1B95-41F0-8964-8C9241E81915}"/>
              </a:ext>
            </a:extLst>
          </p:cNvPr>
          <p:cNvSpPr/>
          <p:nvPr userDrawn="1"/>
        </p:nvSpPr>
        <p:spPr>
          <a:xfrm rot="16200000" flipH="1">
            <a:off x="897607" y="2886670"/>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482" name="Arrow: Pentagon 481">
            <a:extLst>
              <a:ext uri="{FF2B5EF4-FFF2-40B4-BE49-F238E27FC236}">
                <a16:creationId xmlns:a16="http://schemas.microsoft.com/office/drawing/2014/main" id="{C1C874B0-7969-3FBA-A0E6-7C307AC15BFC}"/>
              </a:ext>
            </a:extLst>
          </p:cNvPr>
          <p:cNvSpPr/>
          <p:nvPr userDrawn="1"/>
        </p:nvSpPr>
        <p:spPr>
          <a:xfrm rot="10800000" flipH="1">
            <a:off x="1521260" y="4492719"/>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483" name="Freeform: Shape 482">
            <a:extLst>
              <a:ext uri="{FF2B5EF4-FFF2-40B4-BE49-F238E27FC236}">
                <a16:creationId xmlns:a16="http://schemas.microsoft.com/office/drawing/2014/main" id="{40723CC3-33C9-0337-1B37-E09E17EB7E42}"/>
              </a:ext>
            </a:extLst>
          </p:cNvPr>
          <p:cNvSpPr/>
          <p:nvPr userDrawn="1"/>
        </p:nvSpPr>
        <p:spPr>
          <a:xfrm rot="16200000" flipH="1">
            <a:off x="897607" y="3749757"/>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a:latin typeface="Calibri Light" panose="020F0302020204030204" pitchFamily="34" charset="0"/>
            </a:endParaRPr>
          </a:p>
        </p:txBody>
      </p:sp>
      <p:sp>
        <p:nvSpPr>
          <p:cNvPr id="489" name="Arrow: Pentagon 488">
            <a:extLst>
              <a:ext uri="{FF2B5EF4-FFF2-40B4-BE49-F238E27FC236}">
                <a16:creationId xmlns:a16="http://schemas.microsoft.com/office/drawing/2014/main" id="{2244059A-A8A6-0EC1-2DD6-E3800AF76FAF}"/>
              </a:ext>
            </a:extLst>
          </p:cNvPr>
          <p:cNvSpPr/>
          <p:nvPr userDrawn="1"/>
        </p:nvSpPr>
        <p:spPr>
          <a:xfrm rot="10800000" flipH="1">
            <a:off x="1521260" y="5355808"/>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490" name="Freeform: Shape 489">
            <a:extLst>
              <a:ext uri="{FF2B5EF4-FFF2-40B4-BE49-F238E27FC236}">
                <a16:creationId xmlns:a16="http://schemas.microsoft.com/office/drawing/2014/main" id="{A09E7C73-6B1B-7406-5B5C-6CAD51F5AD17}"/>
              </a:ext>
            </a:extLst>
          </p:cNvPr>
          <p:cNvSpPr/>
          <p:nvPr userDrawn="1"/>
        </p:nvSpPr>
        <p:spPr>
          <a:xfrm rot="16200000" flipH="1">
            <a:off x="897607" y="4612846"/>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a:latin typeface="Calibri Light" panose="020F0302020204030204" pitchFamily="34" charset="0"/>
            </a:endParaRPr>
          </a:p>
        </p:txBody>
      </p:sp>
      <p:sp>
        <p:nvSpPr>
          <p:cNvPr id="496" name="Rectangle: Rounded Corners 495">
            <a:extLst>
              <a:ext uri="{FF2B5EF4-FFF2-40B4-BE49-F238E27FC236}">
                <a16:creationId xmlns:a16="http://schemas.microsoft.com/office/drawing/2014/main" id="{85591184-144F-F16D-01AF-B5DF0EE6E731}"/>
              </a:ext>
            </a:extLst>
          </p:cNvPr>
          <p:cNvSpPr/>
          <p:nvPr userDrawn="1"/>
        </p:nvSpPr>
        <p:spPr>
          <a:xfrm flipH="1">
            <a:off x="424330" y="6211080"/>
            <a:ext cx="1722395" cy="423991"/>
          </a:xfrm>
          <a:prstGeom prst="roundRect">
            <a:avLst>
              <a:gd name="adj" fmla="val 16587"/>
            </a:avLst>
          </a:prstGeom>
          <a:solidFill>
            <a:schemeClr val="bg1"/>
          </a:solidFill>
          <a:ln>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sp>
        <p:nvSpPr>
          <p:cNvPr id="498" name="Slide Number Placeholder 4">
            <a:extLst>
              <a:ext uri="{FF2B5EF4-FFF2-40B4-BE49-F238E27FC236}">
                <a16:creationId xmlns:a16="http://schemas.microsoft.com/office/drawing/2014/main" id="{CEE0DC2C-8749-FBF5-1D23-5D08E2EBC413}"/>
              </a:ext>
            </a:extLst>
          </p:cNvPr>
          <p:cNvSpPr txBox="1">
            <a:spLocks/>
          </p:cNvSpPr>
          <p:nvPr userDrawn="1"/>
        </p:nvSpPr>
        <p:spPr>
          <a:xfrm flipH="1">
            <a:off x="984297" y="6280238"/>
            <a:ext cx="562134" cy="276192"/>
          </a:xfrm>
          <a:prstGeom prst="rect">
            <a:avLst/>
          </a:prstGeom>
          <a:solidFill>
            <a:schemeClr val="bg1">
              <a:lumMod val="95000"/>
            </a:schemeClr>
          </a:solidFill>
        </p:spPr>
        <p:txBody>
          <a:bodyPr vert="horz" lIns="91440" tIns="45720" rIns="91440" bIns="45720" rtlCol="0" anchor="ctr"/>
          <a:lstStyle>
            <a:defPPr>
              <a:defRPr lang="fa-IR"/>
            </a:defPPr>
            <a:lvl1pPr marL="0" algn="ctr" defTabSz="914400" rtl="0" eaLnBrk="1" latinLnBrk="0" hangingPunct="1">
              <a:defRPr sz="16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0ED6333E-CDBE-4251-ACF0-1EFC05FB4053}" type="slidenum">
              <a:rPr lang="en-US" sz="1400" b="1" smtClean="0">
                <a:latin typeface="+mj-lt"/>
                <a:cs typeface="B Titr" panose="00000700000000000000" pitchFamily="2" charset="-78"/>
              </a:rPr>
              <a:t>‹#›</a:t>
            </a:fld>
            <a:endParaRPr lang="en-US" sz="1400" b="1" dirty="0">
              <a:latin typeface="+mj-lt"/>
              <a:cs typeface="B Titr" panose="00000700000000000000" pitchFamily="2" charset="-78"/>
            </a:endParaRPr>
          </a:p>
        </p:txBody>
      </p:sp>
      <p:grpSp>
        <p:nvGrpSpPr>
          <p:cNvPr id="499" name="Group 498">
            <a:extLst>
              <a:ext uri="{FF2B5EF4-FFF2-40B4-BE49-F238E27FC236}">
                <a16:creationId xmlns:a16="http://schemas.microsoft.com/office/drawing/2014/main" id="{7CC15DF2-36F8-1F9A-F76F-82A06599AD3B}"/>
              </a:ext>
            </a:extLst>
          </p:cNvPr>
          <p:cNvGrpSpPr/>
          <p:nvPr userDrawn="1"/>
        </p:nvGrpSpPr>
        <p:grpSpPr>
          <a:xfrm>
            <a:off x="610088" y="6272188"/>
            <a:ext cx="307655" cy="307655"/>
            <a:chOff x="9646756" y="6369170"/>
            <a:chExt cx="307655" cy="307655"/>
          </a:xfrm>
          <a:effectLst/>
        </p:grpSpPr>
        <p:sp>
          <p:nvSpPr>
            <p:cNvPr id="500" name="Oval 499">
              <a:hlinkClick r:id="" action="ppaction://hlinkshowjump?jump=previousslide"/>
              <a:extLst>
                <a:ext uri="{FF2B5EF4-FFF2-40B4-BE49-F238E27FC236}">
                  <a16:creationId xmlns:a16="http://schemas.microsoft.com/office/drawing/2014/main" id="{D202E31E-8961-03B1-F188-0980702AE1E5}"/>
                </a:ext>
              </a:extLst>
            </p:cNvPr>
            <p:cNvSpPr/>
            <p:nvPr/>
          </p:nvSpPr>
          <p:spPr>
            <a:xfrm>
              <a:off x="9646756" y="6369170"/>
              <a:ext cx="307655" cy="307655"/>
            </a:xfrm>
            <a:prstGeom prst="ellipse">
              <a:avLst/>
            </a:prstGeom>
            <a:solidFill>
              <a:schemeClr val="accent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latin typeface="Calibri Light" panose="020F0302020204030204" pitchFamily="34" charset="0"/>
                <a:cs typeface="B Titr" panose="00000700000000000000" pitchFamily="2" charset="-78"/>
              </a:endParaRPr>
            </a:p>
          </p:txBody>
        </p:sp>
        <p:sp>
          <p:nvSpPr>
            <p:cNvPr id="501" name="L-Shape 500">
              <a:hlinkClick r:id="" action="ppaction://hlinkshowjump?jump=previousslide"/>
              <a:extLst>
                <a:ext uri="{FF2B5EF4-FFF2-40B4-BE49-F238E27FC236}">
                  <a16:creationId xmlns:a16="http://schemas.microsoft.com/office/drawing/2014/main" id="{B5092419-BE63-B74E-3C76-A7E9FC0C65A3}"/>
                </a:ext>
              </a:extLst>
            </p:cNvPr>
            <p:cNvSpPr/>
            <p:nvPr/>
          </p:nvSpPr>
          <p:spPr>
            <a:xfrm rot="2700000">
              <a:off x="9752194" y="6455948"/>
              <a:ext cx="134098" cy="134098"/>
            </a:xfrm>
            <a:prstGeom prst="corner">
              <a:avLst>
                <a:gd name="adj1" fmla="val 20287"/>
                <a:gd name="adj2" fmla="val 1883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grpSp>
      <p:sp>
        <p:nvSpPr>
          <p:cNvPr id="502" name="Rectangle: Rounded Corners 501">
            <a:hlinkClick r:id="rId3" action="ppaction://hlinksldjump"/>
            <a:extLst>
              <a:ext uri="{FF2B5EF4-FFF2-40B4-BE49-F238E27FC236}">
                <a16:creationId xmlns:a16="http://schemas.microsoft.com/office/drawing/2014/main" id="{61A6FDD9-FFFD-5C48-950B-2B6C1DC22C3E}"/>
              </a:ext>
            </a:extLst>
          </p:cNvPr>
          <p:cNvSpPr/>
          <p:nvPr userDrawn="1"/>
        </p:nvSpPr>
        <p:spPr>
          <a:xfrm flipH="1">
            <a:off x="344448" y="269466"/>
            <a:ext cx="1882157" cy="400692"/>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20000"/>
              </a:lnSpc>
            </a:pPr>
            <a:r>
              <a:rPr lang="en-US" sz="1600" b="1" dirty="0">
                <a:solidFill>
                  <a:schemeClr val="accent1"/>
                </a:solidFill>
                <a:latin typeface="Bahnschrift" panose="020B0502040204020203" pitchFamily="34" charset="0"/>
                <a:cs typeface="Calibri Light" panose="020F0302020204030204" pitchFamily="34" charset="0"/>
              </a:rPr>
              <a:t>Academic Idioms</a:t>
            </a:r>
          </a:p>
        </p:txBody>
      </p:sp>
      <p:grpSp>
        <p:nvGrpSpPr>
          <p:cNvPr id="503" name="Group 502">
            <a:extLst>
              <a:ext uri="{FF2B5EF4-FFF2-40B4-BE49-F238E27FC236}">
                <a16:creationId xmlns:a16="http://schemas.microsoft.com/office/drawing/2014/main" id="{D77F8F78-0DD1-D129-412E-B770E5468AFA}"/>
              </a:ext>
            </a:extLst>
          </p:cNvPr>
          <p:cNvGrpSpPr/>
          <p:nvPr userDrawn="1"/>
        </p:nvGrpSpPr>
        <p:grpSpPr>
          <a:xfrm flipH="1">
            <a:off x="1614481" y="6262635"/>
            <a:ext cx="307655" cy="307655"/>
            <a:chOff x="9646756" y="6369170"/>
            <a:chExt cx="307655" cy="307655"/>
          </a:xfrm>
          <a:effectLst/>
        </p:grpSpPr>
        <p:sp>
          <p:nvSpPr>
            <p:cNvPr id="504" name="Oval 503">
              <a:hlinkClick r:id="" action="ppaction://hlinkshowjump?jump=nextslide"/>
              <a:extLst>
                <a:ext uri="{FF2B5EF4-FFF2-40B4-BE49-F238E27FC236}">
                  <a16:creationId xmlns:a16="http://schemas.microsoft.com/office/drawing/2014/main" id="{5838D273-37BD-92A4-048F-A3BFC14E71D4}"/>
                </a:ext>
              </a:extLst>
            </p:cNvPr>
            <p:cNvSpPr/>
            <p:nvPr/>
          </p:nvSpPr>
          <p:spPr>
            <a:xfrm>
              <a:off x="9646756" y="6369170"/>
              <a:ext cx="307655" cy="307655"/>
            </a:xfrm>
            <a:prstGeom prst="ellipse">
              <a:avLst/>
            </a:prstGeom>
            <a:solidFill>
              <a:schemeClr val="accent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latin typeface="Calibri Light" panose="020F0302020204030204" pitchFamily="34" charset="0"/>
                <a:cs typeface="B Titr" panose="00000700000000000000" pitchFamily="2" charset="-78"/>
              </a:endParaRPr>
            </a:p>
          </p:txBody>
        </p:sp>
        <p:sp>
          <p:nvSpPr>
            <p:cNvPr id="505" name="L-Shape 504">
              <a:hlinkClick r:id="" action="ppaction://hlinkshowjump?jump=nextslide"/>
              <a:extLst>
                <a:ext uri="{FF2B5EF4-FFF2-40B4-BE49-F238E27FC236}">
                  <a16:creationId xmlns:a16="http://schemas.microsoft.com/office/drawing/2014/main" id="{86B862DC-1370-5C11-6897-225ECD58FFA8}"/>
                </a:ext>
              </a:extLst>
            </p:cNvPr>
            <p:cNvSpPr/>
            <p:nvPr/>
          </p:nvSpPr>
          <p:spPr>
            <a:xfrm rot="2700000">
              <a:off x="9752194" y="6455948"/>
              <a:ext cx="134098" cy="134098"/>
            </a:xfrm>
            <a:prstGeom prst="corner">
              <a:avLst>
                <a:gd name="adj1" fmla="val 20287"/>
                <a:gd name="adj2" fmla="val 1883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grpSp>
      <p:cxnSp>
        <p:nvCxnSpPr>
          <p:cNvPr id="506" name="Straight Connector 505">
            <a:extLst>
              <a:ext uri="{FF2B5EF4-FFF2-40B4-BE49-F238E27FC236}">
                <a16:creationId xmlns:a16="http://schemas.microsoft.com/office/drawing/2014/main" id="{0E3781F2-A317-EEA4-54FE-FF4854555826}"/>
              </a:ext>
            </a:extLst>
          </p:cNvPr>
          <p:cNvCxnSpPr>
            <a:cxnSpLocks/>
          </p:cNvCxnSpPr>
          <p:nvPr userDrawn="1"/>
        </p:nvCxnSpPr>
        <p:spPr>
          <a:xfrm flipH="1">
            <a:off x="2573639" y="0"/>
            <a:ext cx="0" cy="685800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07" name="Oval 506">
            <a:extLst>
              <a:ext uri="{FF2B5EF4-FFF2-40B4-BE49-F238E27FC236}">
                <a16:creationId xmlns:a16="http://schemas.microsoft.com/office/drawing/2014/main" id="{2AEC4D29-9405-015B-0C74-54805AB8DE2C}"/>
              </a:ext>
            </a:extLst>
          </p:cNvPr>
          <p:cNvSpPr/>
          <p:nvPr userDrawn="1"/>
        </p:nvSpPr>
        <p:spPr>
          <a:xfrm flipH="1">
            <a:off x="2470623" y="1181209"/>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508" name="Oval 507">
            <a:extLst>
              <a:ext uri="{FF2B5EF4-FFF2-40B4-BE49-F238E27FC236}">
                <a16:creationId xmlns:a16="http://schemas.microsoft.com/office/drawing/2014/main" id="{85EFCAD9-7032-29DE-F262-3A20A2C2CBCA}"/>
              </a:ext>
            </a:extLst>
          </p:cNvPr>
          <p:cNvSpPr/>
          <p:nvPr userDrawn="1"/>
        </p:nvSpPr>
        <p:spPr>
          <a:xfrm flipH="1">
            <a:off x="2470623" y="2044296"/>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509" name="Oval 508">
            <a:extLst>
              <a:ext uri="{FF2B5EF4-FFF2-40B4-BE49-F238E27FC236}">
                <a16:creationId xmlns:a16="http://schemas.microsoft.com/office/drawing/2014/main" id="{F469853F-FFC4-7ED9-D6A7-41908CEAC2F7}"/>
              </a:ext>
            </a:extLst>
          </p:cNvPr>
          <p:cNvSpPr/>
          <p:nvPr userDrawn="1"/>
        </p:nvSpPr>
        <p:spPr>
          <a:xfrm flipH="1">
            <a:off x="2470623" y="2907383"/>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510" name="Oval 509">
            <a:extLst>
              <a:ext uri="{FF2B5EF4-FFF2-40B4-BE49-F238E27FC236}">
                <a16:creationId xmlns:a16="http://schemas.microsoft.com/office/drawing/2014/main" id="{1DBA5D98-56BC-71BB-22DE-B651E085CF77}"/>
              </a:ext>
            </a:extLst>
          </p:cNvPr>
          <p:cNvSpPr/>
          <p:nvPr userDrawn="1"/>
        </p:nvSpPr>
        <p:spPr>
          <a:xfrm flipH="1">
            <a:off x="2470623" y="3770470"/>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511" name="Oval 510">
            <a:extLst>
              <a:ext uri="{FF2B5EF4-FFF2-40B4-BE49-F238E27FC236}">
                <a16:creationId xmlns:a16="http://schemas.microsoft.com/office/drawing/2014/main" id="{32665E79-3342-555C-5BFE-BA19342A0079}"/>
              </a:ext>
            </a:extLst>
          </p:cNvPr>
          <p:cNvSpPr/>
          <p:nvPr userDrawn="1"/>
        </p:nvSpPr>
        <p:spPr>
          <a:xfrm flipH="1">
            <a:off x="2470623" y="4633557"/>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76" name="Oval 75">
            <a:extLst>
              <a:ext uri="{FF2B5EF4-FFF2-40B4-BE49-F238E27FC236}">
                <a16:creationId xmlns:a16="http://schemas.microsoft.com/office/drawing/2014/main" id="{961FB100-1030-2396-6E8E-607D15692949}"/>
              </a:ext>
            </a:extLst>
          </p:cNvPr>
          <p:cNvSpPr/>
          <p:nvPr userDrawn="1"/>
        </p:nvSpPr>
        <p:spPr>
          <a:xfrm flipH="1">
            <a:off x="2470623" y="5496646"/>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584" name="Rectangle 583">
            <a:extLst>
              <a:ext uri="{FF2B5EF4-FFF2-40B4-BE49-F238E27FC236}">
                <a16:creationId xmlns:a16="http://schemas.microsoft.com/office/drawing/2014/main" id="{7C283DDB-09B7-9EFD-AD40-56EFDA60886B}"/>
              </a:ext>
            </a:extLst>
          </p:cNvPr>
          <p:cNvSpPr/>
          <p:nvPr userDrawn="1"/>
        </p:nvSpPr>
        <p:spPr>
          <a:xfrm>
            <a:off x="5154766" y="722978"/>
            <a:ext cx="4485733"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hlinkClick r:id="rId2" action="ppaction://hlinksldjump"/>
            <a:extLst>
              <a:ext uri="{FF2B5EF4-FFF2-40B4-BE49-F238E27FC236}">
                <a16:creationId xmlns:a16="http://schemas.microsoft.com/office/drawing/2014/main" id="{FC71019F-1FA3-BEFB-46CD-F9FB6165A03E}"/>
              </a:ext>
            </a:extLst>
          </p:cNvPr>
          <p:cNvSpPr/>
          <p:nvPr userDrawn="1"/>
        </p:nvSpPr>
        <p:spPr>
          <a:xfrm flipH="1">
            <a:off x="290670" y="1981567"/>
            <a:ext cx="1681058"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10000"/>
              </a:lnSpc>
            </a:pPr>
            <a:r>
              <a:rPr lang="en-US" sz="1600" b="1" dirty="0">
                <a:solidFill>
                  <a:schemeClr val="bg1"/>
                </a:solidFill>
                <a:latin typeface="Bahnschrift" panose="020B0502040204020203" pitchFamily="34" charset="0"/>
                <a:cs typeface="+mj-cs"/>
              </a:rPr>
              <a:t>Throw in the towel </a:t>
            </a:r>
          </a:p>
        </p:txBody>
      </p:sp>
      <p:sp>
        <p:nvSpPr>
          <p:cNvPr id="3" name="Rectangle: Rounded Corners 2">
            <a:hlinkClick r:id="rId2" action="ppaction://hlinksldjump"/>
            <a:extLst>
              <a:ext uri="{FF2B5EF4-FFF2-40B4-BE49-F238E27FC236}">
                <a16:creationId xmlns:a16="http://schemas.microsoft.com/office/drawing/2014/main" id="{B5AD070A-089C-9E0F-B4B9-C0B6C417BFC4}"/>
              </a:ext>
            </a:extLst>
          </p:cNvPr>
          <p:cNvSpPr/>
          <p:nvPr userDrawn="1"/>
        </p:nvSpPr>
        <p:spPr>
          <a:xfrm flipH="1">
            <a:off x="318781" y="2849650"/>
            <a:ext cx="1681058"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10000"/>
              </a:lnSpc>
            </a:pPr>
            <a:r>
              <a:rPr lang="en-US" sz="1600" b="1" dirty="0">
                <a:solidFill>
                  <a:schemeClr val="bg1"/>
                </a:solidFill>
                <a:latin typeface="Bahnschrift" panose="020B0502040204020203" pitchFamily="34" charset="0"/>
                <a:cs typeface="+mj-cs"/>
              </a:rPr>
              <a:t>Learn by rote</a:t>
            </a:r>
          </a:p>
        </p:txBody>
      </p:sp>
      <p:sp>
        <p:nvSpPr>
          <p:cNvPr id="4" name="Rectangle: Rounded Corners 3">
            <a:hlinkClick r:id="rId2" action="ppaction://hlinksldjump"/>
            <a:extLst>
              <a:ext uri="{FF2B5EF4-FFF2-40B4-BE49-F238E27FC236}">
                <a16:creationId xmlns:a16="http://schemas.microsoft.com/office/drawing/2014/main" id="{47707755-5FC7-A263-07EE-9FB81133E8CF}"/>
              </a:ext>
            </a:extLst>
          </p:cNvPr>
          <p:cNvSpPr/>
          <p:nvPr userDrawn="1"/>
        </p:nvSpPr>
        <p:spPr>
          <a:xfrm flipH="1">
            <a:off x="318781" y="3692371"/>
            <a:ext cx="1681058"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10000"/>
              </a:lnSpc>
            </a:pPr>
            <a:r>
              <a:rPr lang="en-US" sz="1600" b="1" dirty="0">
                <a:solidFill>
                  <a:schemeClr val="bg1"/>
                </a:solidFill>
                <a:latin typeface="Bahnschrift" panose="020B0502040204020203" pitchFamily="34" charset="0"/>
                <a:cs typeface="+mj-cs"/>
              </a:rPr>
              <a:t>Draw a blank</a:t>
            </a:r>
          </a:p>
        </p:txBody>
      </p:sp>
      <p:sp>
        <p:nvSpPr>
          <p:cNvPr id="5" name="Rectangle: Rounded Corners 4">
            <a:hlinkClick r:id="rId2" action="ppaction://hlinksldjump"/>
            <a:extLst>
              <a:ext uri="{FF2B5EF4-FFF2-40B4-BE49-F238E27FC236}">
                <a16:creationId xmlns:a16="http://schemas.microsoft.com/office/drawing/2014/main" id="{F39B84AE-9EFE-BA01-FF83-96414FC59D7F}"/>
              </a:ext>
            </a:extLst>
          </p:cNvPr>
          <p:cNvSpPr/>
          <p:nvPr userDrawn="1"/>
        </p:nvSpPr>
        <p:spPr>
          <a:xfrm flipH="1">
            <a:off x="318781" y="4570828"/>
            <a:ext cx="1681058"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10000"/>
              </a:lnSpc>
            </a:pPr>
            <a:r>
              <a:rPr lang="en-US" sz="1600" b="1" dirty="0">
                <a:solidFill>
                  <a:schemeClr val="bg1"/>
                </a:solidFill>
                <a:latin typeface="Bahnschrift" panose="020B0502040204020203" pitchFamily="34" charset="0"/>
                <a:cs typeface="+mj-cs"/>
              </a:rPr>
              <a:t>Red tape </a:t>
            </a:r>
          </a:p>
        </p:txBody>
      </p:sp>
      <p:sp>
        <p:nvSpPr>
          <p:cNvPr id="6" name="Rectangle: Rounded Corners 5">
            <a:hlinkClick r:id="rId2" action="ppaction://hlinksldjump"/>
            <a:extLst>
              <a:ext uri="{FF2B5EF4-FFF2-40B4-BE49-F238E27FC236}">
                <a16:creationId xmlns:a16="http://schemas.microsoft.com/office/drawing/2014/main" id="{79925DE0-6EB1-3E46-870B-8487174329C4}"/>
              </a:ext>
            </a:extLst>
          </p:cNvPr>
          <p:cNvSpPr/>
          <p:nvPr userDrawn="1"/>
        </p:nvSpPr>
        <p:spPr>
          <a:xfrm flipH="1">
            <a:off x="292487" y="5410391"/>
            <a:ext cx="1681058"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10000"/>
              </a:lnSpc>
            </a:pPr>
            <a:r>
              <a:rPr lang="en-US" sz="1600" b="1" dirty="0">
                <a:solidFill>
                  <a:schemeClr val="bg1"/>
                </a:solidFill>
                <a:latin typeface="Bahnschrift" panose="020B0502040204020203" pitchFamily="34" charset="0"/>
                <a:cs typeface="+mj-cs"/>
              </a:rPr>
              <a:t>Cover a lot of ground </a:t>
            </a:r>
          </a:p>
        </p:txBody>
      </p:sp>
    </p:spTree>
    <p:extLst>
      <p:ext uri="{BB962C8B-B14F-4D97-AF65-F5344CB8AC3E}">
        <p14:creationId xmlns:p14="http://schemas.microsoft.com/office/powerpoint/2010/main" val="314045785"/>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بخش دوم">
    <p:bg>
      <p:bgPr>
        <a:gradFill>
          <a:gsLst>
            <a:gs pos="0">
              <a:schemeClr val="bg1"/>
            </a:gs>
            <a:gs pos="100000">
              <a:schemeClr val="bg1">
                <a:lumMod val="95000"/>
              </a:schemeClr>
            </a:gs>
          </a:gsLst>
          <a:lin ang="0" scaled="0"/>
        </a:gradFill>
        <a:effectLst/>
      </p:bgPr>
    </p:bg>
    <p:spTree>
      <p:nvGrpSpPr>
        <p:cNvPr id="1" name=""/>
        <p:cNvGrpSpPr/>
        <p:nvPr/>
      </p:nvGrpSpPr>
      <p:grpSpPr>
        <a:xfrm>
          <a:off x="0" y="0"/>
          <a:ext cx="0" cy="0"/>
          <a:chOff x="0" y="0"/>
          <a:chExt cx="0" cy="0"/>
        </a:xfrm>
      </p:grpSpPr>
      <p:cxnSp>
        <p:nvCxnSpPr>
          <p:cNvPr id="152" name="Straight Connector 151">
            <a:extLst>
              <a:ext uri="{FF2B5EF4-FFF2-40B4-BE49-F238E27FC236}">
                <a16:creationId xmlns:a16="http://schemas.microsoft.com/office/drawing/2014/main" id="{A3039847-61A5-D26D-EFD7-6AA58682576A}"/>
              </a:ext>
            </a:extLst>
          </p:cNvPr>
          <p:cNvCxnSpPr>
            <a:cxnSpLocks/>
          </p:cNvCxnSpPr>
          <p:nvPr userDrawn="1"/>
        </p:nvCxnSpPr>
        <p:spPr>
          <a:xfrm flipH="1">
            <a:off x="2573639" y="0"/>
            <a:ext cx="0" cy="685800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9AFCE18-78E2-D77B-884F-1223326CDD47}"/>
              </a:ext>
            </a:extLst>
          </p:cNvPr>
          <p:cNvSpPr/>
          <p:nvPr userDrawn="1"/>
        </p:nvSpPr>
        <p:spPr>
          <a:xfrm flipH="1">
            <a:off x="2792493" y="6202074"/>
            <a:ext cx="9210280" cy="466344"/>
          </a:xfrm>
          <a:prstGeom prst="rect">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a-IR" sz="2400" b="1" dirty="0">
              <a:solidFill>
                <a:schemeClr val="tx1">
                  <a:lumMod val="85000"/>
                  <a:lumOff val="15000"/>
                </a:schemeClr>
              </a:solidFill>
              <a:latin typeface="Calibri Light" panose="020F030202020403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62E85CA4-500B-A4EC-49C5-57DDBA5B370F}"/>
              </a:ext>
            </a:extLst>
          </p:cNvPr>
          <p:cNvSpPr txBox="1"/>
          <p:nvPr userDrawn="1"/>
        </p:nvSpPr>
        <p:spPr>
          <a:xfrm flipH="1">
            <a:off x="2837073" y="6311281"/>
            <a:ext cx="6702076" cy="276999"/>
          </a:xfrm>
          <a:prstGeom prst="rect">
            <a:avLst/>
          </a:prstGeom>
          <a:noFill/>
        </p:spPr>
        <p:txBody>
          <a:bodyPr wrap="square" rtlCol="0">
            <a:spAutoFit/>
          </a:bodyPr>
          <a:lstStyle/>
          <a:p>
            <a:pPr algn="l" rtl="0"/>
            <a:r>
              <a:rPr lang="en-US" sz="1200" dirty="0">
                <a:solidFill>
                  <a:schemeClr val="tx1">
                    <a:lumMod val="85000"/>
                    <a:lumOff val="15000"/>
                  </a:schemeClr>
                </a:solidFill>
                <a:latin typeface="Calibri Light" panose="020F0302020204030204" pitchFamily="34" charset="0"/>
                <a:cs typeface="Calibri Light" panose="020F0302020204030204" pitchFamily="34" charset="0"/>
              </a:rPr>
              <a:t>Learning English by Studying Idioms</a:t>
            </a:r>
          </a:p>
        </p:txBody>
      </p:sp>
      <p:cxnSp>
        <p:nvCxnSpPr>
          <p:cNvPr id="4" name="Straight Connector 3">
            <a:extLst>
              <a:ext uri="{FF2B5EF4-FFF2-40B4-BE49-F238E27FC236}">
                <a16:creationId xmlns:a16="http://schemas.microsoft.com/office/drawing/2014/main" id="{43D38ED9-E7C7-0B03-9600-708EED613EE5}"/>
              </a:ext>
            </a:extLst>
          </p:cNvPr>
          <p:cNvCxnSpPr>
            <a:cxnSpLocks/>
          </p:cNvCxnSpPr>
          <p:nvPr userDrawn="1"/>
        </p:nvCxnSpPr>
        <p:spPr>
          <a:xfrm flipH="1">
            <a:off x="9806806" y="6257457"/>
            <a:ext cx="0" cy="350845"/>
          </a:xfrm>
          <a:prstGeom prst="line">
            <a:avLst/>
          </a:prstGeom>
          <a:ln w="19050" cap="rnd">
            <a:solidFill>
              <a:srgbClr val="2B3C82"/>
            </a:solidFill>
            <a:roun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58AFC53-8513-2A3A-A353-88E9FE1331B7}"/>
              </a:ext>
            </a:extLst>
          </p:cNvPr>
          <p:cNvSpPr txBox="1"/>
          <p:nvPr userDrawn="1"/>
        </p:nvSpPr>
        <p:spPr>
          <a:xfrm flipH="1">
            <a:off x="9855999" y="6295239"/>
            <a:ext cx="2070445" cy="276999"/>
          </a:xfrm>
          <a:prstGeom prst="rect">
            <a:avLst/>
          </a:prstGeom>
          <a:noFill/>
        </p:spPr>
        <p:txBody>
          <a:bodyPr wrap="square" rtlCol="0">
            <a:spAutoFit/>
          </a:bodyPr>
          <a:lstStyle/>
          <a:p>
            <a:pPr algn="l" rtl="0"/>
            <a:r>
              <a:rPr lang="en-US" sz="1200" dirty="0">
                <a:solidFill>
                  <a:schemeClr val="tx1">
                    <a:lumMod val="85000"/>
                    <a:lumOff val="15000"/>
                  </a:schemeClr>
                </a:solidFill>
                <a:latin typeface="Calibri Light" panose="020F0302020204030204" pitchFamily="34" charset="0"/>
                <a:cs typeface="Calibri Light" panose="020F0302020204030204" pitchFamily="34" charset="0"/>
              </a:rPr>
              <a:t>Tuesday 05 May 2026</a:t>
            </a:r>
          </a:p>
        </p:txBody>
      </p:sp>
      <p:sp>
        <p:nvSpPr>
          <p:cNvPr id="6" name="Rectangle: Rounded Corners 5">
            <a:extLst>
              <a:ext uri="{FF2B5EF4-FFF2-40B4-BE49-F238E27FC236}">
                <a16:creationId xmlns:a16="http://schemas.microsoft.com/office/drawing/2014/main" id="{71994BDC-895D-8CA5-3698-A8ED30D54450}"/>
              </a:ext>
            </a:extLst>
          </p:cNvPr>
          <p:cNvSpPr/>
          <p:nvPr userDrawn="1"/>
        </p:nvSpPr>
        <p:spPr>
          <a:xfrm flipH="1">
            <a:off x="189227" y="198874"/>
            <a:ext cx="2169044" cy="541876"/>
          </a:xfrm>
          <a:prstGeom prst="roundRect">
            <a:avLst>
              <a:gd name="adj" fmla="val 50000"/>
            </a:avLst>
          </a:prstGeom>
          <a:solidFill>
            <a:schemeClr val="bg1">
              <a:lumMod val="95000"/>
            </a:schemeClr>
          </a:solidFill>
          <a:ln w="28575" cap="rnd">
            <a:solidFill>
              <a:schemeClr val="bg1"/>
            </a:solidFill>
            <a:round/>
          </a:ln>
          <a:effectLst>
            <a:outerShdw blurRad="635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lvl="0" algn="l" rtl="0"/>
            <a:endParaRPr lang="fa-IR" sz="1600">
              <a:solidFill>
                <a:srgbClr val="2B3C82"/>
              </a:solidFill>
              <a:latin typeface="Calibri Light" panose="020F0302020204030204" pitchFamily="34" charset="0"/>
            </a:endParaRPr>
          </a:p>
        </p:txBody>
      </p:sp>
      <p:sp>
        <p:nvSpPr>
          <p:cNvPr id="8" name="Arrow: Pentagon 7">
            <a:extLst>
              <a:ext uri="{FF2B5EF4-FFF2-40B4-BE49-F238E27FC236}">
                <a16:creationId xmlns:a16="http://schemas.microsoft.com/office/drawing/2014/main" id="{6EE36E5E-916D-131F-170F-8EC140E09883}"/>
              </a:ext>
            </a:extLst>
          </p:cNvPr>
          <p:cNvSpPr/>
          <p:nvPr userDrawn="1"/>
        </p:nvSpPr>
        <p:spPr>
          <a:xfrm rot="10800000" flipH="1">
            <a:off x="1521260" y="1040371"/>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grpSp>
        <p:nvGrpSpPr>
          <p:cNvPr id="9" name="Group 8">
            <a:extLst>
              <a:ext uri="{FF2B5EF4-FFF2-40B4-BE49-F238E27FC236}">
                <a16:creationId xmlns:a16="http://schemas.microsoft.com/office/drawing/2014/main" id="{108B1B10-96AF-AC89-EBE3-4940D79C4423}"/>
              </a:ext>
            </a:extLst>
          </p:cNvPr>
          <p:cNvGrpSpPr/>
          <p:nvPr userDrawn="1"/>
        </p:nvGrpSpPr>
        <p:grpSpPr>
          <a:xfrm>
            <a:off x="245879" y="241661"/>
            <a:ext cx="472717" cy="472783"/>
            <a:chOff x="5471805" y="1626834"/>
            <a:chExt cx="1247286" cy="1247461"/>
          </a:xfrm>
        </p:grpSpPr>
        <p:sp>
          <p:nvSpPr>
            <p:cNvPr id="10" name="Freeform: Shape 9">
              <a:extLst>
                <a:ext uri="{FF2B5EF4-FFF2-40B4-BE49-F238E27FC236}">
                  <a16:creationId xmlns:a16="http://schemas.microsoft.com/office/drawing/2014/main" id="{A28AA90D-15F4-C527-7BB2-FBB707797647}"/>
                </a:ext>
              </a:extLst>
            </p:cNvPr>
            <p:cNvSpPr/>
            <p:nvPr/>
          </p:nvSpPr>
          <p:spPr>
            <a:xfrm>
              <a:off x="5531888" y="1664386"/>
              <a:ext cx="1144657" cy="1143388"/>
            </a:xfrm>
            <a:custGeom>
              <a:avLst/>
              <a:gdLst>
                <a:gd name="connsiteX0" fmla="*/ 1144658 w 1144657"/>
                <a:gd name="connsiteY0" fmla="*/ 571670 h 1143388"/>
                <a:gd name="connsiteX1" fmla="*/ 572304 w 1144657"/>
                <a:gd name="connsiteY1" fmla="*/ 1143388 h 1143388"/>
                <a:gd name="connsiteX2" fmla="*/ 0 w 1144657"/>
                <a:gd name="connsiteY2" fmla="*/ 571670 h 1143388"/>
                <a:gd name="connsiteX3" fmla="*/ 572304 w 1144657"/>
                <a:gd name="connsiteY3" fmla="*/ 0 h 1143388"/>
                <a:gd name="connsiteX4" fmla="*/ 1144658 w 1144657"/>
                <a:gd name="connsiteY4" fmla="*/ 571718 h 1143388"/>
                <a:gd name="connsiteX5" fmla="*/ 1144658 w 1144657"/>
                <a:gd name="connsiteY5" fmla="*/ 571718 h 114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657" h="1143388">
                  <a:moveTo>
                    <a:pt x="1144658" y="571670"/>
                  </a:moveTo>
                  <a:cubicBezTo>
                    <a:pt x="1144658" y="887449"/>
                    <a:pt x="888425" y="1143388"/>
                    <a:pt x="572304" y="1143388"/>
                  </a:cubicBezTo>
                  <a:cubicBezTo>
                    <a:pt x="256184" y="1143388"/>
                    <a:pt x="0" y="887449"/>
                    <a:pt x="0" y="571670"/>
                  </a:cubicBezTo>
                  <a:cubicBezTo>
                    <a:pt x="0" y="255891"/>
                    <a:pt x="256232" y="0"/>
                    <a:pt x="572304" y="0"/>
                  </a:cubicBezTo>
                  <a:cubicBezTo>
                    <a:pt x="888377" y="0"/>
                    <a:pt x="1144658" y="255988"/>
                    <a:pt x="1144658" y="571718"/>
                  </a:cubicBezTo>
                  <a:lnTo>
                    <a:pt x="1144658" y="571718"/>
                  </a:lnTo>
                  <a:close/>
                </a:path>
              </a:pathLst>
            </a:custGeom>
            <a:solidFill>
              <a:schemeClr val="accent1"/>
            </a:solidFill>
            <a:ln w="4874" cap="flat">
              <a:noFill/>
              <a:prstDash val="solid"/>
              <a:miter/>
            </a:ln>
          </p:spPr>
          <p:txBody>
            <a:bodyPr rtlCol="1" anchor="ctr"/>
            <a:lstStyle/>
            <a:p>
              <a:endParaRPr lang="fa-IR"/>
            </a:p>
          </p:txBody>
        </p:sp>
        <p:sp>
          <p:nvSpPr>
            <p:cNvPr id="12" name="Freeform: Shape 11">
              <a:extLst>
                <a:ext uri="{FF2B5EF4-FFF2-40B4-BE49-F238E27FC236}">
                  <a16:creationId xmlns:a16="http://schemas.microsoft.com/office/drawing/2014/main" id="{13F6F1C7-2FCF-9249-CEBC-FC0B5AA4B678}"/>
                </a:ext>
              </a:extLst>
            </p:cNvPr>
            <p:cNvSpPr/>
            <p:nvPr/>
          </p:nvSpPr>
          <p:spPr>
            <a:xfrm>
              <a:off x="6048059" y="1630540"/>
              <a:ext cx="84663" cy="85053"/>
            </a:xfrm>
            <a:custGeom>
              <a:avLst/>
              <a:gdLst>
                <a:gd name="connsiteX0" fmla="*/ 84663 w 84663"/>
                <a:gd name="connsiteY0" fmla="*/ 42527 h 85053"/>
                <a:gd name="connsiteX1" fmla="*/ 42332 w 84663"/>
                <a:gd name="connsiteY1" fmla="*/ 85053 h 85053"/>
                <a:gd name="connsiteX2" fmla="*/ 0 w 84663"/>
                <a:gd name="connsiteY2" fmla="*/ 42527 h 85053"/>
                <a:gd name="connsiteX3" fmla="*/ 42332 w 84663"/>
                <a:gd name="connsiteY3" fmla="*/ 0 h 85053"/>
                <a:gd name="connsiteX4" fmla="*/ 84663 w 84663"/>
                <a:gd name="connsiteY4" fmla="*/ 42527 h 85053"/>
                <a:gd name="connsiteX5" fmla="*/ 84663 w 84663"/>
                <a:gd name="connsiteY5" fmla="*/ 42527 h 8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663" h="85053">
                  <a:moveTo>
                    <a:pt x="84663" y="42527"/>
                  </a:moveTo>
                  <a:cubicBezTo>
                    <a:pt x="84663" y="66033"/>
                    <a:pt x="65692" y="85053"/>
                    <a:pt x="42332" y="85053"/>
                  </a:cubicBezTo>
                  <a:cubicBezTo>
                    <a:pt x="18971" y="85053"/>
                    <a:pt x="0" y="65984"/>
                    <a:pt x="0" y="42527"/>
                  </a:cubicBezTo>
                  <a:cubicBezTo>
                    <a:pt x="0" y="19069"/>
                    <a:pt x="18971" y="0"/>
                    <a:pt x="42332" y="0"/>
                  </a:cubicBezTo>
                  <a:cubicBezTo>
                    <a:pt x="65692" y="0"/>
                    <a:pt x="84663" y="19069"/>
                    <a:pt x="84663" y="42527"/>
                  </a:cubicBezTo>
                  <a:lnTo>
                    <a:pt x="84663" y="42527"/>
                  </a:lnTo>
                  <a:close/>
                </a:path>
              </a:pathLst>
            </a:custGeom>
            <a:solidFill>
              <a:srgbClr val="FFFFFF"/>
            </a:solidFill>
            <a:ln w="4874" cap="flat">
              <a:noFill/>
              <a:prstDash val="solid"/>
              <a:miter/>
            </a:ln>
          </p:spPr>
          <p:txBody>
            <a:bodyPr rtlCol="1" anchor="ctr"/>
            <a:lstStyle/>
            <a:p>
              <a:endParaRPr lang="fa-IR"/>
            </a:p>
          </p:txBody>
        </p:sp>
        <p:sp>
          <p:nvSpPr>
            <p:cNvPr id="13" name="Freeform: Shape 12">
              <a:extLst>
                <a:ext uri="{FF2B5EF4-FFF2-40B4-BE49-F238E27FC236}">
                  <a16:creationId xmlns:a16="http://schemas.microsoft.com/office/drawing/2014/main" id="{C2B3D109-1C5A-B135-8983-84C0AE7DF995}"/>
                </a:ext>
              </a:extLst>
            </p:cNvPr>
            <p:cNvSpPr/>
            <p:nvPr/>
          </p:nvSpPr>
          <p:spPr>
            <a:xfrm>
              <a:off x="6044353" y="1626834"/>
              <a:ext cx="92075" cy="92465"/>
            </a:xfrm>
            <a:custGeom>
              <a:avLst/>
              <a:gdLst>
                <a:gd name="connsiteX0" fmla="*/ 46038 w 92075"/>
                <a:gd name="connsiteY0" fmla="*/ 92417 h 92465"/>
                <a:gd name="connsiteX1" fmla="*/ 0 w 92075"/>
                <a:gd name="connsiteY1" fmla="*/ 46184 h 92465"/>
                <a:gd name="connsiteX2" fmla="*/ 46038 w 92075"/>
                <a:gd name="connsiteY2" fmla="*/ 0 h 92465"/>
                <a:gd name="connsiteX3" fmla="*/ 92076 w 92075"/>
                <a:gd name="connsiteY3" fmla="*/ 46233 h 92465"/>
                <a:gd name="connsiteX4" fmla="*/ 46038 w 92075"/>
                <a:gd name="connsiteY4" fmla="*/ 92466 h 92465"/>
                <a:gd name="connsiteX5" fmla="*/ 46038 w 92075"/>
                <a:gd name="connsiteY5" fmla="*/ 7364 h 92465"/>
                <a:gd name="connsiteX6" fmla="*/ 7364 w 92075"/>
                <a:gd name="connsiteY6" fmla="*/ 46233 h 92465"/>
                <a:gd name="connsiteX7" fmla="*/ 46038 w 92075"/>
                <a:gd name="connsiteY7" fmla="*/ 85102 h 92465"/>
                <a:gd name="connsiteX8" fmla="*/ 84712 w 92075"/>
                <a:gd name="connsiteY8" fmla="*/ 46233 h 92465"/>
                <a:gd name="connsiteX9" fmla="*/ 46038 w 92075"/>
                <a:gd name="connsiteY9" fmla="*/ 7364 h 92465"/>
                <a:gd name="connsiteX10" fmla="*/ 46769 w 92075"/>
                <a:gd name="connsiteY10" fmla="*/ 72032 h 92465"/>
                <a:gd name="connsiteX11" fmla="*/ 22336 w 92075"/>
                <a:gd name="connsiteY11" fmla="*/ 62863 h 92465"/>
                <a:gd name="connsiteX12" fmla="*/ 21507 w 92075"/>
                <a:gd name="connsiteY12" fmla="*/ 25457 h 92465"/>
                <a:gd name="connsiteX13" fmla="*/ 28335 w 92075"/>
                <a:gd name="connsiteY13" fmla="*/ 28140 h 92465"/>
                <a:gd name="connsiteX14" fmla="*/ 27945 w 92075"/>
                <a:gd name="connsiteY14" fmla="*/ 58133 h 92465"/>
                <a:gd name="connsiteX15" fmla="*/ 62473 w 92075"/>
                <a:gd name="connsiteY15" fmla="*/ 62863 h 92465"/>
                <a:gd name="connsiteX16" fmla="*/ 63936 w 92075"/>
                <a:gd name="connsiteY16" fmla="*/ 70081 h 92465"/>
                <a:gd name="connsiteX17" fmla="*/ 46721 w 92075"/>
                <a:gd name="connsiteY17" fmla="*/ 72032 h 9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075" h="92465">
                  <a:moveTo>
                    <a:pt x="46038" y="92417"/>
                  </a:moveTo>
                  <a:cubicBezTo>
                    <a:pt x="20678" y="92417"/>
                    <a:pt x="0" y="71690"/>
                    <a:pt x="0" y="46184"/>
                  </a:cubicBezTo>
                  <a:cubicBezTo>
                    <a:pt x="0" y="20678"/>
                    <a:pt x="20629" y="0"/>
                    <a:pt x="46038" y="0"/>
                  </a:cubicBezTo>
                  <a:cubicBezTo>
                    <a:pt x="71447" y="0"/>
                    <a:pt x="92076" y="20727"/>
                    <a:pt x="92076" y="46233"/>
                  </a:cubicBezTo>
                  <a:cubicBezTo>
                    <a:pt x="92076" y="71739"/>
                    <a:pt x="71447" y="92466"/>
                    <a:pt x="46038" y="92466"/>
                  </a:cubicBezTo>
                  <a:close/>
                  <a:moveTo>
                    <a:pt x="46038" y="7364"/>
                  </a:moveTo>
                  <a:cubicBezTo>
                    <a:pt x="24726" y="7364"/>
                    <a:pt x="7364" y="24775"/>
                    <a:pt x="7364" y="46233"/>
                  </a:cubicBezTo>
                  <a:cubicBezTo>
                    <a:pt x="7364" y="67691"/>
                    <a:pt x="24726" y="85102"/>
                    <a:pt x="46038" y="85102"/>
                  </a:cubicBezTo>
                  <a:cubicBezTo>
                    <a:pt x="67350" y="85102"/>
                    <a:pt x="84712" y="67643"/>
                    <a:pt x="84712" y="46233"/>
                  </a:cubicBezTo>
                  <a:cubicBezTo>
                    <a:pt x="84712" y="24823"/>
                    <a:pt x="67350" y="7364"/>
                    <a:pt x="46038" y="7364"/>
                  </a:cubicBezTo>
                  <a:close/>
                  <a:moveTo>
                    <a:pt x="46769" y="72032"/>
                  </a:moveTo>
                  <a:cubicBezTo>
                    <a:pt x="35650" y="72032"/>
                    <a:pt x="27457" y="68959"/>
                    <a:pt x="22336" y="62863"/>
                  </a:cubicBezTo>
                  <a:cubicBezTo>
                    <a:pt x="15411" y="54572"/>
                    <a:pt x="15118" y="41649"/>
                    <a:pt x="21507" y="25457"/>
                  </a:cubicBezTo>
                  <a:lnTo>
                    <a:pt x="28335" y="28140"/>
                  </a:lnTo>
                  <a:cubicBezTo>
                    <a:pt x="23068" y="41502"/>
                    <a:pt x="22921" y="52134"/>
                    <a:pt x="27945" y="58133"/>
                  </a:cubicBezTo>
                  <a:cubicBezTo>
                    <a:pt x="33456" y="64716"/>
                    <a:pt x="45404" y="66375"/>
                    <a:pt x="62473" y="62863"/>
                  </a:cubicBezTo>
                  <a:lnTo>
                    <a:pt x="63936" y="70081"/>
                  </a:lnTo>
                  <a:cubicBezTo>
                    <a:pt x="57596" y="71398"/>
                    <a:pt x="51841" y="72032"/>
                    <a:pt x="46721" y="72032"/>
                  </a:cubicBezTo>
                  <a:close/>
                </a:path>
              </a:pathLst>
            </a:custGeom>
            <a:solidFill>
              <a:srgbClr val="113F4E"/>
            </a:solidFill>
            <a:ln w="4874" cap="flat">
              <a:noFill/>
              <a:prstDash val="solid"/>
              <a:miter/>
            </a:ln>
          </p:spPr>
          <p:txBody>
            <a:bodyPr rtlCol="1" anchor="ctr"/>
            <a:lstStyle/>
            <a:p>
              <a:endParaRPr lang="fa-IR"/>
            </a:p>
          </p:txBody>
        </p:sp>
        <p:sp>
          <p:nvSpPr>
            <p:cNvPr id="14" name="Freeform: Shape 13">
              <a:extLst>
                <a:ext uri="{FF2B5EF4-FFF2-40B4-BE49-F238E27FC236}">
                  <a16:creationId xmlns:a16="http://schemas.microsoft.com/office/drawing/2014/main" id="{E209D3D1-D934-1B08-0E69-279208F51120}"/>
                </a:ext>
              </a:extLst>
            </p:cNvPr>
            <p:cNvSpPr/>
            <p:nvPr/>
          </p:nvSpPr>
          <p:spPr>
            <a:xfrm>
              <a:off x="5966147" y="1637196"/>
              <a:ext cx="84720" cy="85053"/>
            </a:xfrm>
            <a:custGeom>
              <a:avLst/>
              <a:gdLst>
                <a:gd name="connsiteX0" fmla="*/ 84058 w 84720"/>
                <a:gd name="connsiteY0" fmla="*/ 35090 h 85053"/>
                <a:gd name="connsiteX1" fmla="*/ 49822 w 84720"/>
                <a:gd name="connsiteY1" fmla="*/ 84396 h 85053"/>
                <a:gd name="connsiteX2" fmla="*/ 663 w 84720"/>
                <a:gd name="connsiteY2" fmla="*/ 49916 h 85053"/>
                <a:gd name="connsiteX3" fmla="*/ 34899 w 84720"/>
                <a:gd name="connsiteY3" fmla="*/ 660 h 85053"/>
                <a:gd name="connsiteX4" fmla="*/ 84058 w 84720"/>
                <a:gd name="connsiteY4" fmla="*/ 35139 h 85053"/>
                <a:gd name="connsiteX5" fmla="*/ 84058 w 84720"/>
                <a:gd name="connsiteY5" fmla="*/ 35139 h 8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53">
                  <a:moveTo>
                    <a:pt x="84058" y="35090"/>
                  </a:moveTo>
                  <a:cubicBezTo>
                    <a:pt x="88155" y="58207"/>
                    <a:pt x="72841" y="80299"/>
                    <a:pt x="49822" y="84396"/>
                  </a:cubicBezTo>
                  <a:cubicBezTo>
                    <a:pt x="26803" y="88492"/>
                    <a:pt x="4808" y="73033"/>
                    <a:pt x="663" y="49916"/>
                  </a:cubicBezTo>
                  <a:cubicBezTo>
                    <a:pt x="-3434" y="26800"/>
                    <a:pt x="11880" y="4707"/>
                    <a:pt x="34899" y="660"/>
                  </a:cubicBezTo>
                  <a:cubicBezTo>
                    <a:pt x="57918" y="-3437"/>
                    <a:pt x="79913" y="11974"/>
                    <a:pt x="84058" y="35139"/>
                  </a:cubicBezTo>
                  <a:lnTo>
                    <a:pt x="84058" y="35139"/>
                  </a:lnTo>
                  <a:close/>
                </a:path>
              </a:pathLst>
            </a:custGeom>
            <a:solidFill>
              <a:srgbClr val="FFFFFF"/>
            </a:solidFill>
            <a:ln w="4874" cap="flat">
              <a:noFill/>
              <a:prstDash val="solid"/>
              <a:miter/>
            </a:ln>
          </p:spPr>
          <p:txBody>
            <a:bodyPr rtlCol="1" anchor="ctr"/>
            <a:lstStyle/>
            <a:p>
              <a:endParaRPr lang="fa-IR"/>
            </a:p>
          </p:txBody>
        </p:sp>
        <p:sp>
          <p:nvSpPr>
            <p:cNvPr id="15" name="Freeform: Shape 14">
              <a:extLst>
                <a:ext uri="{FF2B5EF4-FFF2-40B4-BE49-F238E27FC236}">
                  <a16:creationId xmlns:a16="http://schemas.microsoft.com/office/drawing/2014/main" id="{2ADC6424-A585-D0F0-8851-5E6893E08C59}"/>
                </a:ext>
              </a:extLst>
            </p:cNvPr>
            <p:cNvSpPr/>
            <p:nvPr/>
          </p:nvSpPr>
          <p:spPr>
            <a:xfrm>
              <a:off x="5962669" y="1633631"/>
              <a:ext cx="91715" cy="92106"/>
            </a:xfrm>
            <a:custGeom>
              <a:avLst/>
              <a:gdLst>
                <a:gd name="connsiteX0" fmla="*/ 45887 w 91715"/>
                <a:gd name="connsiteY0" fmla="*/ 92107 h 92106"/>
                <a:gd name="connsiteX1" fmla="*/ 727 w 91715"/>
                <a:gd name="connsiteY1" fmla="*/ 54067 h 92106"/>
                <a:gd name="connsiteX2" fmla="*/ 8237 w 91715"/>
                <a:gd name="connsiteY2" fmla="*/ 19685 h 92106"/>
                <a:gd name="connsiteX3" fmla="*/ 37792 w 91715"/>
                <a:gd name="connsiteY3" fmla="*/ 714 h 92106"/>
                <a:gd name="connsiteX4" fmla="*/ 90999 w 91715"/>
                <a:gd name="connsiteY4" fmla="*/ 38022 h 92106"/>
                <a:gd name="connsiteX5" fmla="*/ 90999 w 91715"/>
                <a:gd name="connsiteY5" fmla="*/ 38022 h 92106"/>
                <a:gd name="connsiteX6" fmla="*/ 53934 w 91715"/>
                <a:gd name="connsiteY6" fmla="*/ 91375 h 92106"/>
                <a:gd name="connsiteX7" fmla="*/ 45936 w 91715"/>
                <a:gd name="connsiteY7" fmla="*/ 92107 h 92106"/>
                <a:gd name="connsiteX8" fmla="*/ 45741 w 91715"/>
                <a:gd name="connsiteY8" fmla="*/ 7053 h 92106"/>
                <a:gd name="connsiteX9" fmla="*/ 38962 w 91715"/>
                <a:gd name="connsiteY9" fmla="*/ 7639 h 92106"/>
                <a:gd name="connsiteX10" fmla="*/ 13943 w 91715"/>
                <a:gd name="connsiteY10" fmla="*/ 23684 h 92106"/>
                <a:gd name="connsiteX11" fmla="*/ 7603 w 91715"/>
                <a:gd name="connsiteY11" fmla="*/ 52848 h 92106"/>
                <a:gd name="connsiteX12" fmla="*/ 52666 w 91715"/>
                <a:gd name="connsiteY12" fmla="*/ 84499 h 92106"/>
                <a:gd name="connsiteX13" fmla="*/ 84073 w 91715"/>
                <a:gd name="connsiteY13" fmla="*/ 39241 h 92106"/>
                <a:gd name="connsiteX14" fmla="*/ 45741 w 91715"/>
                <a:gd name="connsiteY14" fmla="*/ 7005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715" h="92106">
                  <a:moveTo>
                    <a:pt x="45887" y="92107"/>
                  </a:moveTo>
                  <a:cubicBezTo>
                    <a:pt x="24087" y="92107"/>
                    <a:pt x="4677" y="76403"/>
                    <a:pt x="727" y="54067"/>
                  </a:cubicBezTo>
                  <a:cubicBezTo>
                    <a:pt x="-1419" y="41972"/>
                    <a:pt x="1215" y="29780"/>
                    <a:pt x="8237" y="19685"/>
                  </a:cubicBezTo>
                  <a:cubicBezTo>
                    <a:pt x="15211" y="9589"/>
                    <a:pt x="25746" y="2859"/>
                    <a:pt x="37792" y="714"/>
                  </a:cubicBezTo>
                  <a:cubicBezTo>
                    <a:pt x="62664" y="-3724"/>
                    <a:pt x="86512" y="13003"/>
                    <a:pt x="90999" y="38022"/>
                  </a:cubicBezTo>
                  <a:lnTo>
                    <a:pt x="90999" y="38022"/>
                  </a:lnTo>
                  <a:cubicBezTo>
                    <a:pt x="95437" y="62991"/>
                    <a:pt x="78806" y="86937"/>
                    <a:pt x="53934" y="91375"/>
                  </a:cubicBezTo>
                  <a:cubicBezTo>
                    <a:pt x="51252" y="91863"/>
                    <a:pt x="48569" y="92107"/>
                    <a:pt x="45936" y="92107"/>
                  </a:cubicBezTo>
                  <a:close/>
                  <a:moveTo>
                    <a:pt x="45741" y="7053"/>
                  </a:moveTo>
                  <a:cubicBezTo>
                    <a:pt x="43497" y="7053"/>
                    <a:pt x="41254" y="7249"/>
                    <a:pt x="38962" y="7639"/>
                  </a:cubicBezTo>
                  <a:cubicBezTo>
                    <a:pt x="28769" y="9443"/>
                    <a:pt x="19845" y="15149"/>
                    <a:pt x="13943" y="23684"/>
                  </a:cubicBezTo>
                  <a:cubicBezTo>
                    <a:pt x="7994" y="32218"/>
                    <a:pt x="5750" y="42606"/>
                    <a:pt x="7603" y="52848"/>
                  </a:cubicBezTo>
                  <a:cubicBezTo>
                    <a:pt x="11359" y="74062"/>
                    <a:pt x="31598" y="88254"/>
                    <a:pt x="52666" y="84499"/>
                  </a:cubicBezTo>
                  <a:cubicBezTo>
                    <a:pt x="73783" y="80743"/>
                    <a:pt x="87877" y="60455"/>
                    <a:pt x="84073" y="39241"/>
                  </a:cubicBezTo>
                  <a:cubicBezTo>
                    <a:pt x="80708" y="20319"/>
                    <a:pt x="64224" y="7005"/>
                    <a:pt x="45741" y="7005"/>
                  </a:cubicBezTo>
                  <a:close/>
                </a:path>
              </a:pathLst>
            </a:custGeom>
            <a:solidFill>
              <a:srgbClr val="113F4E"/>
            </a:solidFill>
            <a:ln w="4874" cap="flat">
              <a:noFill/>
              <a:prstDash val="solid"/>
              <a:miter/>
            </a:ln>
          </p:spPr>
          <p:txBody>
            <a:bodyPr rtlCol="1" anchor="ctr"/>
            <a:lstStyle/>
            <a:p>
              <a:endParaRPr lang="fa-IR"/>
            </a:p>
          </p:txBody>
        </p:sp>
        <p:sp>
          <p:nvSpPr>
            <p:cNvPr id="17" name="Freeform: Shape 16">
              <a:extLst>
                <a:ext uri="{FF2B5EF4-FFF2-40B4-BE49-F238E27FC236}">
                  <a16:creationId xmlns:a16="http://schemas.microsoft.com/office/drawing/2014/main" id="{A1F7F9E0-9A6C-F5DE-C084-B7D6C49F215E}"/>
                </a:ext>
              </a:extLst>
            </p:cNvPr>
            <p:cNvSpPr/>
            <p:nvPr/>
          </p:nvSpPr>
          <p:spPr>
            <a:xfrm>
              <a:off x="5979253" y="1663605"/>
              <a:ext cx="51103" cy="42233"/>
            </a:xfrm>
            <a:custGeom>
              <a:avLst/>
              <a:gdLst>
                <a:gd name="connsiteX0" fmla="*/ 25987 w 51103"/>
                <a:gd name="connsiteY0" fmla="*/ 42234 h 42233"/>
                <a:gd name="connsiteX1" fmla="*/ 8869 w 51103"/>
                <a:gd name="connsiteY1" fmla="*/ 36674 h 42233"/>
                <a:gd name="connsiteX2" fmla="*/ 1505 w 51103"/>
                <a:gd name="connsiteY2" fmla="*/ 0 h 42233"/>
                <a:gd name="connsiteX3" fmla="*/ 8723 w 51103"/>
                <a:gd name="connsiteY3" fmla="*/ 1463 h 42233"/>
                <a:gd name="connsiteX4" fmla="*/ 13600 w 51103"/>
                <a:gd name="connsiteY4" fmla="*/ 31066 h 42233"/>
                <a:gd name="connsiteX5" fmla="*/ 48421 w 51103"/>
                <a:gd name="connsiteY5" fmla="*/ 29700 h 42233"/>
                <a:gd name="connsiteX6" fmla="*/ 51103 w 51103"/>
                <a:gd name="connsiteY6" fmla="*/ 36528 h 42233"/>
                <a:gd name="connsiteX7" fmla="*/ 25987 w 51103"/>
                <a:gd name="connsiteY7" fmla="*/ 42234 h 4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03" h="42233">
                  <a:moveTo>
                    <a:pt x="25987" y="42234"/>
                  </a:moveTo>
                  <a:cubicBezTo>
                    <a:pt x="19013" y="42234"/>
                    <a:pt x="13258" y="40381"/>
                    <a:pt x="8869" y="36674"/>
                  </a:cubicBezTo>
                  <a:cubicBezTo>
                    <a:pt x="578" y="29749"/>
                    <a:pt x="-1958" y="17069"/>
                    <a:pt x="1505" y="0"/>
                  </a:cubicBezTo>
                  <a:lnTo>
                    <a:pt x="8723" y="1463"/>
                  </a:lnTo>
                  <a:cubicBezTo>
                    <a:pt x="5845" y="15509"/>
                    <a:pt x="7601" y="26043"/>
                    <a:pt x="13600" y="31066"/>
                  </a:cubicBezTo>
                  <a:cubicBezTo>
                    <a:pt x="20183" y="36577"/>
                    <a:pt x="32229" y="36138"/>
                    <a:pt x="48421" y="29700"/>
                  </a:cubicBezTo>
                  <a:lnTo>
                    <a:pt x="51103" y="36528"/>
                  </a:lnTo>
                  <a:cubicBezTo>
                    <a:pt x="41496" y="40332"/>
                    <a:pt x="33107" y="42234"/>
                    <a:pt x="25987" y="42234"/>
                  </a:cubicBezTo>
                  <a:close/>
                </a:path>
              </a:pathLst>
            </a:custGeom>
            <a:solidFill>
              <a:srgbClr val="113F4E"/>
            </a:solidFill>
            <a:ln w="4874" cap="flat">
              <a:noFill/>
              <a:prstDash val="solid"/>
              <a:miter/>
            </a:ln>
          </p:spPr>
          <p:txBody>
            <a:bodyPr rtlCol="1" anchor="ctr"/>
            <a:lstStyle/>
            <a:p>
              <a:endParaRPr lang="fa-IR"/>
            </a:p>
          </p:txBody>
        </p:sp>
        <p:sp>
          <p:nvSpPr>
            <p:cNvPr id="18" name="Freeform: Shape 17">
              <a:extLst>
                <a:ext uri="{FF2B5EF4-FFF2-40B4-BE49-F238E27FC236}">
                  <a16:creationId xmlns:a16="http://schemas.microsoft.com/office/drawing/2014/main" id="{57B33E18-ACBD-D011-F94F-8280C325E699}"/>
                </a:ext>
              </a:extLst>
            </p:cNvPr>
            <p:cNvSpPr/>
            <p:nvPr/>
          </p:nvSpPr>
          <p:spPr>
            <a:xfrm>
              <a:off x="5885808" y="1656692"/>
              <a:ext cx="84754" cy="85078"/>
            </a:xfrm>
            <a:custGeom>
              <a:avLst/>
              <a:gdLst>
                <a:gd name="connsiteX0" fmla="*/ 83636 w 84754"/>
                <a:gd name="connsiteY0" fmla="*/ 32956 h 85078"/>
                <a:gd name="connsiteX1" fmla="*/ 52033 w 84754"/>
                <a:gd name="connsiteY1" fmla="*/ 83969 h 85078"/>
                <a:gd name="connsiteX2" fmla="*/ 1118 w 84754"/>
                <a:gd name="connsiteY2" fmla="*/ 52123 h 85078"/>
                <a:gd name="connsiteX3" fmla="*/ 32721 w 84754"/>
                <a:gd name="connsiteY3" fmla="*/ 1110 h 85078"/>
                <a:gd name="connsiteX4" fmla="*/ 83636 w 84754"/>
                <a:gd name="connsiteY4" fmla="*/ 32956 h 85078"/>
                <a:gd name="connsiteX5" fmla="*/ 83636 w 84754"/>
                <a:gd name="connsiteY5" fmla="*/ 32956 h 8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4" h="85078">
                  <a:moveTo>
                    <a:pt x="83636" y="32956"/>
                  </a:moveTo>
                  <a:cubicBezTo>
                    <a:pt x="88951" y="55829"/>
                    <a:pt x="74808" y="78702"/>
                    <a:pt x="52033" y="83969"/>
                  </a:cubicBezTo>
                  <a:cubicBezTo>
                    <a:pt x="29258" y="89284"/>
                    <a:pt x="6483" y="74995"/>
                    <a:pt x="1118" y="52123"/>
                  </a:cubicBezTo>
                  <a:cubicBezTo>
                    <a:pt x="-4197" y="29250"/>
                    <a:pt x="9946" y="6377"/>
                    <a:pt x="32721" y="1110"/>
                  </a:cubicBezTo>
                  <a:cubicBezTo>
                    <a:pt x="55496" y="-4206"/>
                    <a:pt x="78271" y="10084"/>
                    <a:pt x="83636" y="32956"/>
                  </a:cubicBezTo>
                  <a:lnTo>
                    <a:pt x="83636" y="32956"/>
                  </a:lnTo>
                  <a:close/>
                </a:path>
              </a:pathLst>
            </a:custGeom>
            <a:solidFill>
              <a:srgbClr val="FFFFFF"/>
            </a:solidFill>
            <a:ln w="4874" cap="flat">
              <a:noFill/>
              <a:prstDash val="solid"/>
              <a:miter/>
            </a:ln>
          </p:spPr>
          <p:txBody>
            <a:bodyPr rtlCol="1" anchor="ctr"/>
            <a:lstStyle/>
            <a:p>
              <a:endParaRPr lang="fa-IR"/>
            </a:p>
          </p:txBody>
        </p:sp>
        <p:sp>
          <p:nvSpPr>
            <p:cNvPr id="19" name="Freeform: Shape 18">
              <a:extLst>
                <a:ext uri="{FF2B5EF4-FFF2-40B4-BE49-F238E27FC236}">
                  <a16:creationId xmlns:a16="http://schemas.microsoft.com/office/drawing/2014/main" id="{AE2B5504-9A60-06AE-7CE8-9BCFCEEE48B2}"/>
                </a:ext>
              </a:extLst>
            </p:cNvPr>
            <p:cNvSpPr/>
            <p:nvPr/>
          </p:nvSpPr>
          <p:spPr>
            <a:xfrm>
              <a:off x="5882292" y="1653186"/>
              <a:ext cx="91785" cy="92059"/>
            </a:xfrm>
            <a:custGeom>
              <a:avLst/>
              <a:gdLst>
                <a:gd name="connsiteX0" fmla="*/ 45990 w 91785"/>
                <a:gd name="connsiteY0" fmla="*/ 92059 h 92059"/>
                <a:gd name="connsiteX1" fmla="*/ 1220 w 91785"/>
                <a:gd name="connsiteY1" fmla="*/ 56409 h 92059"/>
                <a:gd name="connsiteX2" fmla="*/ 6926 w 91785"/>
                <a:gd name="connsiteY2" fmla="*/ 21685 h 92059"/>
                <a:gd name="connsiteX3" fmla="*/ 35456 w 91785"/>
                <a:gd name="connsiteY3" fmla="*/ 1202 h 92059"/>
                <a:gd name="connsiteX4" fmla="*/ 90565 w 91785"/>
                <a:gd name="connsiteY4" fmla="*/ 35633 h 92059"/>
                <a:gd name="connsiteX5" fmla="*/ 90565 w 91785"/>
                <a:gd name="connsiteY5" fmla="*/ 35633 h 92059"/>
                <a:gd name="connsiteX6" fmla="*/ 84908 w 91785"/>
                <a:gd name="connsiteY6" fmla="*/ 70357 h 92059"/>
                <a:gd name="connsiteX7" fmla="*/ 56378 w 91785"/>
                <a:gd name="connsiteY7" fmla="*/ 90840 h 92059"/>
                <a:gd name="connsiteX8" fmla="*/ 46039 w 91785"/>
                <a:gd name="connsiteY8" fmla="*/ 92010 h 92059"/>
                <a:gd name="connsiteX9" fmla="*/ 45795 w 91785"/>
                <a:gd name="connsiteY9" fmla="*/ 7006 h 92059"/>
                <a:gd name="connsiteX10" fmla="*/ 37016 w 91785"/>
                <a:gd name="connsiteY10" fmla="*/ 8030 h 92059"/>
                <a:gd name="connsiteX11" fmla="*/ 12876 w 91785"/>
                <a:gd name="connsiteY11" fmla="*/ 25392 h 92059"/>
                <a:gd name="connsiteX12" fmla="*/ 8048 w 91785"/>
                <a:gd name="connsiteY12" fmla="*/ 54848 h 92059"/>
                <a:gd name="connsiteX13" fmla="*/ 54768 w 91785"/>
                <a:gd name="connsiteY13" fmla="*/ 84061 h 92059"/>
                <a:gd name="connsiteX14" fmla="*/ 78909 w 91785"/>
                <a:gd name="connsiteY14" fmla="*/ 66699 h 92059"/>
                <a:gd name="connsiteX15" fmla="*/ 83737 w 91785"/>
                <a:gd name="connsiteY15" fmla="*/ 37194 h 92059"/>
                <a:gd name="connsiteX16" fmla="*/ 45795 w 91785"/>
                <a:gd name="connsiteY16" fmla="*/ 6957 h 9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5" h="92059">
                  <a:moveTo>
                    <a:pt x="45990" y="92059"/>
                  </a:moveTo>
                  <a:cubicBezTo>
                    <a:pt x="25117" y="92059"/>
                    <a:pt x="6194" y="77672"/>
                    <a:pt x="1220" y="56409"/>
                  </a:cubicBezTo>
                  <a:cubicBezTo>
                    <a:pt x="-1560" y="44461"/>
                    <a:pt x="440" y="32122"/>
                    <a:pt x="6926" y="21685"/>
                  </a:cubicBezTo>
                  <a:cubicBezTo>
                    <a:pt x="13363" y="11249"/>
                    <a:pt x="23507" y="3982"/>
                    <a:pt x="35456" y="1202"/>
                  </a:cubicBezTo>
                  <a:cubicBezTo>
                    <a:pt x="60084" y="-4552"/>
                    <a:pt x="84761" y="10907"/>
                    <a:pt x="90565" y="35633"/>
                  </a:cubicBezTo>
                  <a:lnTo>
                    <a:pt x="90565" y="35633"/>
                  </a:lnTo>
                  <a:cubicBezTo>
                    <a:pt x="93345" y="47630"/>
                    <a:pt x="91345" y="59969"/>
                    <a:pt x="84908" y="70357"/>
                  </a:cubicBezTo>
                  <a:cubicBezTo>
                    <a:pt x="78470" y="80793"/>
                    <a:pt x="68326" y="88060"/>
                    <a:pt x="56378" y="90840"/>
                  </a:cubicBezTo>
                  <a:cubicBezTo>
                    <a:pt x="52915" y="91620"/>
                    <a:pt x="49452" y="92010"/>
                    <a:pt x="46039" y="92010"/>
                  </a:cubicBezTo>
                  <a:close/>
                  <a:moveTo>
                    <a:pt x="45795" y="7006"/>
                  </a:moveTo>
                  <a:cubicBezTo>
                    <a:pt x="42917" y="7006"/>
                    <a:pt x="39943" y="7347"/>
                    <a:pt x="37016" y="8030"/>
                  </a:cubicBezTo>
                  <a:cubicBezTo>
                    <a:pt x="26921" y="10371"/>
                    <a:pt x="18338" y="16565"/>
                    <a:pt x="12876" y="25392"/>
                  </a:cubicBezTo>
                  <a:cubicBezTo>
                    <a:pt x="7414" y="34219"/>
                    <a:pt x="5707" y="44704"/>
                    <a:pt x="8048" y="54848"/>
                  </a:cubicBezTo>
                  <a:cubicBezTo>
                    <a:pt x="12925" y="75819"/>
                    <a:pt x="33895" y="88938"/>
                    <a:pt x="54768" y="84061"/>
                  </a:cubicBezTo>
                  <a:cubicBezTo>
                    <a:pt x="64864" y="81720"/>
                    <a:pt x="73447" y="75526"/>
                    <a:pt x="78909" y="66699"/>
                  </a:cubicBezTo>
                  <a:cubicBezTo>
                    <a:pt x="84371" y="57872"/>
                    <a:pt x="86078" y="47387"/>
                    <a:pt x="83737" y="37194"/>
                  </a:cubicBezTo>
                  <a:cubicBezTo>
                    <a:pt x="79543" y="19198"/>
                    <a:pt x="63498" y="6957"/>
                    <a:pt x="45795" y="6957"/>
                  </a:cubicBezTo>
                  <a:close/>
                </a:path>
              </a:pathLst>
            </a:custGeom>
            <a:solidFill>
              <a:srgbClr val="113F4E"/>
            </a:solidFill>
            <a:ln w="4874" cap="flat">
              <a:noFill/>
              <a:prstDash val="solid"/>
              <a:miter/>
            </a:ln>
          </p:spPr>
          <p:txBody>
            <a:bodyPr rtlCol="1" anchor="ctr"/>
            <a:lstStyle/>
            <a:p>
              <a:endParaRPr lang="fa-IR"/>
            </a:p>
          </p:txBody>
        </p:sp>
        <p:sp>
          <p:nvSpPr>
            <p:cNvPr id="20" name="Freeform: Shape 19">
              <a:extLst>
                <a:ext uri="{FF2B5EF4-FFF2-40B4-BE49-F238E27FC236}">
                  <a16:creationId xmlns:a16="http://schemas.microsoft.com/office/drawing/2014/main" id="{21AB857A-0A67-4942-34B2-D031E1997D34}"/>
                </a:ext>
              </a:extLst>
            </p:cNvPr>
            <p:cNvSpPr/>
            <p:nvPr/>
          </p:nvSpPr>
          <p:spPr>
            <a:xfrm>
              <a:off x="5898787" y="1684576"/>
              <a:ext cx="52319" cy="40965"/>
            </a:xfrm>
            <a:custGeom>
              <a:avLst/>
              <a:gdLst>
                <a:gd name="connsiteX0" fmla="*/ 25545 w 52319"/>
                <a:gd name="connsiteY0" fmla="*/ 40966 h 40965"/>
                <a:gd name="connsiteX1" fmla="*/ 10134 w 52319"/>
                <a:gd name="connsiteY1" fmla="*/ 36284 h 40965"/>
                <a:gd name="connsiteX2" fmla="*/ 868 w 52319"/>
                <a:gd name="connsiteY2" fmla="*/ 0 h 40965"/>
                <a:gd name="connsiteX3" fmla="*/ 8134 w 52319"/>
                <a:gd name="connsiteY3" fmla="*/ 1073 h 40965"/>
                <a:gd name="connsiteX4" fmla="*/ 14572 w 52319"/>
                <a:gd name="connsiteY4" fmla="*/ 30383 h 40965"/>
                <a:gd name="connsiteX5" fmla="*/ 49247 w 52319"/>
                <a:gd name="connsiteY5" fmla="*/ 27164 h 40965"/>
                <a:gd name="connsiteX6" fmla="*/ 52319 w 52319"/>
                <a:gd name="connsiteY6" fmla="*/ 33846 h 40965"/>
                <a:gd name="connsiteX7" fmla="*/ 25545 w 52319"/>
                <a:gd name="connsiteY7" fmla="*/ 40966 h 4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19" h="40965">
                  <a:moveTo>
                    <a:pt x="25545" y="40966"/>
                  </a:moveTo>
                  <a:cubicBezTo>
                    <a:pt x="19449" y="40966"/>
                    <a:pt x="14279" y="39405"/>
                    <a:pt x="10134" y="36284"/>
                  </a:cubicBezTo>
                  <a:cubicBezTo>
                    <a:pt x="1502" y="29798"/>
                    <a:pt x="-1717" y="17264"/>
                    <a:pt x="868" y="0"/>
                  </a:cubicBezTo>
                  <a:lnTo>
                    <a:pt x="8134" y="1073"/>
                  </a:lnTo>
                  <a:cubicBezTo>
                    <a:pt x="6037" y="15265"/>
                    <a:pt x="8281" y="25652"/>
                    <a:pt x="14572" y="30383"/>
                  </a:cubicBezTo>
                  <a:cubicBezTo>
                    <a:pt x="21448" y="35553"/>
                    <a:pt x="33445" y="34431"/>
                    <a:pt x="49247" y="27164"/>
                  </a:cubicBezTo>
                  <a:lnTo>
                    <a:pt x="52319" y="33846"/>
                  </a:lnTo>
                  <a:cubicBezTo>
                    <a:pt x="42029" y="38576"/>
                    <a:pt x="33055" y="40966"/>
                    <a:pt x="25545" y="40966"/>
                  </a:cubicBezTo>
                  <a:close/>
                </a:path>
              </a:pathLst>
            </a:custGeom>
            <a:solidFill>
              <a:srgbClr val="113F4E"/>
            </a:solidFill>
            <a:ln w="4874" cap="flat">
              <a:noFill/>
              <a:prstDash val="solid"/>
              <a:miter/>
            </a:ln>
          </p:spPr>
          <p:txBody>
            <a:bodyPr rtlCol="1" anchor="ctr"/>
            <a:lstStyle/>
            <a:p>
              <a:endParaRPr lang="fa-IR"/>
            </a:p>
          </p:txBody>
        </p:sp>
        <p:sp>
          <p:nvSpPr>
            <p:cNvPr id="21" name="Freeform: Shape 20">
              <a:extLst>
                <a:ext uri="{FF2B5EF4-FFF2-40B4-BE49-F238E27FC236}">
                  <a16:creationId xmlns:a16="http://schemas.microsoft.com/office/drawing/2014/main" id="{2E0392B6-0F2D-30F5-C3EB-AEBC5C74945A}"/>
                </a:ext>
              </a:extLst>
            </p:cNvPr>
            <p:cNvSpPr/>
            <p:nvPr/>
          </p:nvSpPr>
          <p:spPr>
            <a:xfrm>
              <a:off x="5806979" y="1685465"/>
              <a:ext cx="84723" cy="85078"/>
            </a:xfrm>
            <a:custGeom>
              <a:avLst/>
              <a:gdLst>
                <a:gd name="connsiteX0" fmla="*/ 83605 w 84723"/>
                <a:gd name="connsiteY0" fmla="*/ 32956 h 85078"/>
                <a:gd name="connsiteX1" fmla="*/ 52003 w 84723"/>
                <a:gd name="connsiteY1" fmla="*/ 83969 h 85078"/>
                <a:gd name="connsiteX2" fmla="*/ 1136 w 84723"/>
                <a:gd name="connsiteY2" fmla="*/ 52123 h 85078"/>
                <a:gd name="connsiteX3" fmla="*/ 32690 w 84723"/>
                <a:gd name="connsiteY3" fmla="*/ 1110 h 85078"/>
                <a:gd name="connsiteX4" fmla="*/ 83605 w 84723"/>
                <a:gd name="connsiteY4" fmla="*/ 32956 h 85078"/>
                <a:gd name="connsiteX5" fmla="*/ 83605 w 84723"/>
                <a:gd name="connsiteY5" fmla="*/ 32956 h 8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3" h="85078">
                  <a:moveTo>
                    <a:pt x="83605" y="32956"/>
                  </a:moveTo>
                  <a:cubicBezTo>
                    <a:pt x="88921" y="55829"/>
                    <a:pt x="74778" y="78702"/>
                    <a:pt x="52003" y="83969"/>
                  </a:cubicBezTo>
                  <a:cubicBezTo>
                    <a:pt x="29227" y="89284"/>
                    <a:pt x="6452" y="74995"/>
                    <a:pt x="1136" y="52123"/>
                  </a:cubicBezTo>
                  <a:cubicBezTo>
                    <a:pt x="-4228" y="29250"/>
                    <a:pt x="9915" y="6426"/>
                    <a:pt x="32690" y="1110"/>
                  </a:cubicBezTo>
                  <a:cubicBezTo>
                    <a:pt x="55465" y="-4206"/>
                    <a:pt x="78240" y="10084"/>
                    <a:pt x="83605" y="32956"/>
                  </a:cubicBezTo>
                  <a:lnTo>
                    <a:pt x="83605" y="32956"/>
                  </a:lnTo>
                  <a:close/>
                </a:path>
              </a:pathLst>
            </a:custGeom>
            <a:solidFill>
              <a:srgbClr val="FFFFFF"/>
            </a:solidFill>
            <a:ln w="4874" cap="flat">
              <a:noFill/>
              <a:prstDash val="solid"/>
              <a:miter/>
            </a:ln>
          </p:spPr>
          <p:txBody>
            <a:bodyPr rtlCol="1" anchor="ctr"/>
            <a:lstStyle/>
            <a:p>
              <a:endParaRPr lang="fa-IR"/>
            </a:p>
          </p:txBody>
        </p:sp>
        <p:sp>
          <p:nvSpPr>
            <p:cNvPr id="26" name="Freeform: Shape 25">
              <a:extLst>
                <a:ext uri="{FF2B5EF4-FFF2-40B4-BE49-F238E27FC236}">
                  <a16:creationId xmlns:a16="http://schemas.microsoft.com/office/drawing/2014/main" id="{B6EE50FF-651C-2F42-F9C5-57CDE5202F95}"/>
                </a:ext>
              </a:extLst>
            </p:cNvPr>
            <p:cNvSpPr/>
            <p:nvPr/>
          </p:nvSpPr>
          <p:spPr>
            <a:xfrm>
              <a:off x="5803529" y="1682023"/>
              <a:ext cx="91738" cy="92043"/>
            </a:xfrm>
            <a:custGeom>
              <a:avLst/>
              <a:gdLst>
                <a:gd name="connsiteX0" fmla="*/ 45942 w 91738"/>
                <a:gd name="connsiteY0" fmla="*/ 92044 h 92043"/>
                <a:gd name="connsiteX1" fmla="*/ 1221 w 91738"/>
                <a:gd name="connsiteY1" fmla="*/ 56394 h 92043"/>
                <a:gd name="connsiteX2" fmla="*/ 6878 w 91738"/>
                <a:gd name="connsiteY2" fmla="*/ 21670 h 92043"/>
                <a:gd name="connsiteX3" fmla="*/ 35408 w 91738"/>
                <a:gd name="connsiteY3" fmla="*/ 1187 h 92043"/>
                <a:gd name="connsiteX4" fmla="*/ 90517 w 91738"/>
                <a:gd name="connsiteY4" fmla="*/ 35618 h 92043"/>
                <a:gd name="connsiteX5" fmla="*/ 84860 w 91738"/>
                <a:gd name="connsiteY5" fmla="*/ 70342 h 92043"/>
                <a:gd name="connsiteX6" fmla="*/ 56330 w 91738"/>
                <a:gd name="connsiteY6" fmla="*/ 90825 h 92043"/>
                <a:gd name="connsiteX7" fmla="*/ 45991 w 91738"/>
                <a:gd name="connsiteY7" fmla="*/ 91995 h 92043"/>
                <a:gd name="connsiteX8" fmla="*/ 45699 w 91738"/>
                <a:gd name="connsiteY8" fmla="*/ 6942 h 92043"/>
                <a:gd name="connsiteX9" fmla="*/ 36920 w 91738"/>
                <a:gd name="connsiteY9" fmla="*/ 7966 h 92043"/>
                <a:gd name="connsiteX10" fmla="*/ 12779 w 91738"/>
                <a:gd name="connsiteY10" fmla="*/ 25328 h 92043"/>
                <a:gd name="connsiteX11" fmla="*/ 7951 w 91738"/>
                <a:gd name="connsiteY11" fmla="*/ 54784 h 92043"/>
                <a:gd name="connsiteX12" fmla="*/ 54672 w 91738"/>
                <a:gd name="connsiteY12" fmla="*/ 84046 h 92043"/>
                <a:gd name="connsiteX13" fmla="*/ 78813 w 91738"/>
                <a:gd name="connsiteY13" fmla="*/ 66684 h 92043"/>
                <a:gd name="connsiteX14" fmla="*/ 83641 w 91738"/>
                <a:gd name="connsiteY14" fmla="*/ 37227 h 92043"/>
                <a:gd name="connsiteX15" fmla="*/ 83641 w 91738"/>
                <a:gd name="connsiteY15" fmla="*/ 37227 h 92043"/>
                <a:gd name="connsiteX16" fmla="*/ 45699 w 91738"/>
                <a:gd name="connsiteY16" fmla="*/ 6991 h 9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2043">
                  <a:moveTo>
                    <a:pt x="45942" y="92044"/>
                  </a:moveTo>
                  <a:cubicBezTo>
                    <a:pt x="25069" y="92044"/>
                    <a:pt x="6147" y="77657"/>
                    <a:pt x="1221" y="56394"/>
                  </a:cubicBezTo>
                  <a:cubicBezTo>
                    <a:pt x="-1559" y="44445"/>
                    <a:pt x="441" y="32107"/>
                    <a:pt x="6878" y="21670"/>
                  </a:cubicBezTo>
                  <a:cubicBezTo>
                    <a:pt x="13316" y="11234"/>
                    <a:pt x="23460" y="3967"/>
                    <a:pt x="35408" y="1187"/>
                  </a:cubicBezTo>
                  <a:cubicBezTo>
                    <a:pt x="60037" y="-4519"/>
                    <a:pt x="84763" y="10892"/>
                    <a:pt x="90517" y="35618"/>
                  </a:cubicBezTo>
                  <a:cubicBezTo>
                    <a:pt x="93297" y="47615"/>
                    <a:pt x="91298" y="59954"/>
                    <a:pt x="84860" y="70342"/>
                  </a:cubicBezTo>
                  <a:cubicBezTo>
                    <a:pt x="78423" y="80778"/>
                    <a:pt x="68279" y="88045"/>
                    <a:pt x="56330" y="90825"/>
                  </a:cubicBezTo>
                  <a:cubicBezTo>
                    <a:pt x="52868" y="91605"/>
                    <a:pt x="49405" y="91995"/>
                    <a:pt x="45991" y="91995"/>
                  </a:cubicBezTo>
                  <a:close/>
                  <a:moveTo>
                    <a:pt x="45699" y="6942"/>
                  </a:moveTo>
                  <a:cubicBezTo>
                    <a:pt x="42821" y="6942"/>
                    <a:pt x="39846" y="7283"/>
                    <a:pt x="36920" y="7966"/>
                  </a:cubicBezTo>
                  <a:cubicBezTo>
                    <a:pt x="26825" y="10307"/>
                    <a:pt x="18242" y="16452"/>
                    <a:pt x="12779" y="25328"/>
                  </a:cubicBezTo>
                  <a:cubicBezTo>
                    <a:pt x="7317" y="34155"/>
                    <a:pt x="5610" y="44640"/>
                    <a:pt x="7951" y="54784"/>
                  </a:cubicBezTo>
                  <a:cubicBezTo>
                    <a:pt x="12828" y="75755"/>
                    <a:pt x="33799" y="88874"/>
                    <a:pt x="54672" y="84046"/>
                  </a:cubicBezTo>
                  <a:cubicBezTo>
                    <a:pt x="64767" y="81705"/>
                    <a:pt x="73351" y="75511"/>
                    <a:pt x="78813" y="66684"/>
                  </a:cubicBezTo>
                  <a:cubicBezTo>
                    <a:pt x="84275" y="57857"/>
                    <a:pt x="85982" y="47371"/>
                    <a:pt x="83641" y="37227"/>
                  </a:cubicBezTo>
                  <a:lnTo>
                    <a:pt x="83641" y="37227"/>
                  </a:lnTo>
                  <a:cubicBezTo>
                    <a:pt x="79447" y="19232"/>
                    <a:pt x="63353" y="6991"/>
                    <a:pt x="45699" y="6991"/>
                  </a:cubicBezTo>
                  <a:close/>
                </a:path>
              </a:pathLst>
            </a:custGeom>
            <a:solidFill>
              <a:srgbClr val="113F4E"/>
            </a:solidFill>
            <a:ln w="4874" cap="flat">
              <a:noFill/>
              <a:prstDash val="solid"/>
              <a:miter/>
            </a:ln>
          </p:spPr>
          <p:txBody>
            <a:bodyPr rtlCol="1" anchor="ctr"/>
            <a:lstStyle/>
            <a:p>
              <a:endParaRPr lang="fa-IR"/>
            </a:p>
          </p:txBody>
        </p:sp>
        <p:sp>
          <p:nvSpPr>
            <p:cNvPr id="27" name="Freeform: Shape 26">
              <a:extLst>
                <a:ext uri="{FF2B5EF4-FFF2-40B4-BE49-F238E27FC236}">
                  <a16:creationId xmlns:a16="http://schemas.microsoft.com/office/drawing/2014/main" id="{3B7CF4B5-045F-0DDB-9F61-18AFD48E871B}"/>
                </a:ext>
              </a:extLst>
            </p:cNvPr>
            <p:cNvSpPr/>
            <p:nvPr/>
          </p:nvSpPr>
          <p:spPr>
            <a:xfrm>
              <a:off x="5819976" y="1713350"/>
              <a:ext cx="52319" cy="40965"/>
            </a:xfrm>
            <a:custGeom>
              <a:avLst/>
              <a:gdLst>
                <a:gd name="connsiteX0" fmla="*/ 25545 w 52319"/>
                <a:gd name="connsiteY0" fmla="*/ 40966 h 40965"/>
                <a:gd name="connsiteX1" fmla="*/ 10134 w 52319"/>
                <a:gd name="connsiteY1" fmla="*/ 36284 h 40965"/>
                <a:gd name="connsiteX2" fmla="*/ 868 w 52319"/>
                <a:gd name="connsiteY2" fmla="*/ 0 h 40965"/>
                <a:gd name="connsiteX3" fmla="*/ 8134 w 52319"/>
                <a:gd name="connsiteY3" fmla="*/ 1073 h 40965"/>
                <a:gd name="connsiteX4" fmla="*/ 14572 w 52319"/>
                <a:gd name="connsiteY4" fmla="*/ 30383 h 40965"/>
                <a:gd name="connsiteX5" fmla="*/ 49247 w 52319"/>
                <a:gd name="connsiteY5" fmla="*/ 27164 h 40965"/>
                <a:gd name="connsiteX6" fmla="*/ 52319 w 52319"/>
                <a:gd name="connsiteY6" fmla="*/ 33846 h 40965"/>
                <a:gd name="connsiteX7" fmla="*/ 25594 w 52319"/>
                <a:gd name="connsiteY7" fmla="*/ 40917 h 4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19" h="40965">
                  <a:moveTo>
                    <a:pt x="25545" y="40966"/>
                  </a:moveTo>
                  <a:cubicBezTo>
                    <a:pt x="19449" y="40966"/>
                    <a:pt x="14279" y="39405"/>
                    <a:pt x="10134" y="36284"/>
                  </a:cubicBezTo>
                  <a:cubicBezTo>
                    <a:pt x="1502" y="29798"/>
                    <a:pt x="-1717" y="17264"/>
                    <a:pt x="868" y="0"/>
                  </a:cubicBezTo>
                  <a:lnTo>
                    <a:pt x="8134" y="1073"/>
                  </a:lnTo>
                  <a:cubicBezTo>
                    <a:pt x="6037" y="15265"/>
                    <a:pt x="8281" y="25652"/>
                    <a:pt x="14572" y="30383"/>
                  </a:cubicBezTo>
                  <a:cubicBezTo>
                    <a:pt x="21448" y="35553"/>
                    <a:pt x="33445" y="34431"/>
                    <a:pt x="49247" y="27164"/>
                  </a:cubicBezTo>
                  <a:lnTo>
                    <a:pt x="52319" y="33846"/>
                  </a:lnTo>
                  <a:cubicBezTo>
                    <a:pt x="42029" y="38576"/>
                    <a:pt x="33055" y="40917"/>
                    <a:pt x="25594" y="40917"/>
                  </a:cubicBezTo>
                  <a:close/>
                </a:path>
              </a:pathLst>
            </a:custGeom>
            <a:solidFill>
              <a:srgbClr val="113F4E"/>
            </a:solidFill>
            <a:ln w="4874" cap="flat">
              <a:noFill/>
              <a:prstDash val="solid"/>
              <a:miter/>
            </a:ln>
          </p:spPr>
          <p:txBody>
            <a:bodyPr rtlCol="1" anchor="ctr"/>
            <a:lstStyle/>
            <a:p>
              <a:endParaRPr lang="fa-IR"/>
            </a:p>
          </p:txBody>
        </p:sp>
        <p:sp>
          <p:nvSpPr>
            <p:cNvPr id="28" name="Freeform: Shape 27">
              <a:extLst>
                <a:ext uri="{FF2B5EF4-FFF2-40B4-BE49-F238E27FC236}">
                  <a16:creationId xmlns:a16="http://schemas.microsoft.com/office/drawing/2014/main" id="{99B83053-0B6C-9A72-5680-1E52C464E58D}"/>
                </a:ext>
              </a:extLst>
            </p:cNvPr>
            <p:cNvSpPr/>
            <p:nvPr/>
          </p:nvSpPr>
          <p:spPr>
            <a:xfrm>
              <a:off x="5733060" y="1727915"/>
              <a:ext cx="84759" cy="85086"/>
            </a:xfrm>
            <a:custGeom>
              <a:avLst/>
              <a:gdLst>
                <a:gd name="connsiteX0" fmla="*/ 82907 w 84759"/>
                <a:gd name="connsiteY0" fmla="*/ 30302 h 85086"/>
                <a:gd name="connsiteX1" fmla="*/ 54719 w 84759"/>
                <a:gd name="connsiteY1" fmla="*/ 83265 h 85086"/>
                <a:gd name="connsiteX2" fmla="*/ 1853 w 84759"/>
                <a:gd name="connsiteY2" fmla="*/ 54784 h 85086"/>
                <a:gd name="connsiteX3" fmla="*/ 30041 w 84759"/>
                <a:gd name="connsiteY3" fmla="*/ 1821 h 85086"/>
                <a:gd name="connsiteX4" fmla="*/ 82907 w 84759"/>
                <a:gd name="connsiteY4" fmla="*/ 30302 h 85086"/>
                <a:gd name="connsiteX5" fmla="*/ 82907 w 84759"/>
                <a:gd name="connsiteY5" fmla="*/ 30302 h 8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86">
                  <a:moveTo>
                    <a:pt x="82907" y="30302"/>
                  </a:moveTo>
                  <a:cubicBezTo>
                    <a:pt x="89735" y="52785"/>
                    <a:pt x="77104" y="76487"/>
                    <a:pt x="54719" y="83265"/>
                  </a:cubicBezTo>
                  <a:cubicBezTo>
                    <a:pt x="32334" y="90044"/>
                    <a:pt x="8681" y="77316"/>
                    <a:pt x="1853" y="54784"/>
                  </a:cubicBezTo>
                  <a:cubicBezTo>
                    <a:pt x="-4975" y="32302"/>
                    <a:pt x="7656" y="8600"/>
                    <a:pt x="30041" y="1821"/>
                  </a:cubicBezTo>
                  <a:cubicBezTo>
                    <a:pt x="52426" y="-4958"/>
                    <a:pt x="76079" y="7771"/>
                    <a:pt x="82907" y="30302"/>
                  </a:cubicBezTo>
                  <a:lnTo>
                    <a:pt x="82907" y="30302"/>
                  </a:lnTo>
                  <a:close/>
                </a:path>
              </a:pathLst>
            </a:custGeom>
            <a:solidFill>
              <a:srgbClr val="FFFFFF"/>
            </a:solidFill>
            <a:ln w="4874" cap="flat">
              <a:noFill/>
              <a:prstDash val="solid"/>
              <a:miter/>
            </a:ln>
          </p:spPr>
          <p:txBody>
            <a:bodyPr rtlCol="1" anchor="ctr"/>
            <a:lstStyle/>
            <a:p>
              <a:endParaRPr lang="fa-IR"/>
            </a:p>
          </p:txBody>
        </p:sp>
        <p:sp>
          <p:nvSpPr>
            <p:cNvPr id="29" name="Freeform: Shape 28">
              <a:extLst>
                <a:ext uri="{FF2B5EF4-FFF2-40B4-BE49-F238E27FC236}">
                  <a16:creationId xmlns:a16="http://schemas.microsoft.com/office/drawing/2014/main" id="{C2331501-CE61-9102-6E2B-D511687FB2CA}"/>
                </a:ext>
              </a:extLst>
            </p:cNvPr>
            <p:cNvSpPr/>
            <p:nvPr/>
          </p:nvSpPr>
          <p:spPr>
            <a:xfrm>
              <a:off x="5729595" y="1724460"/>
              <a:ext cx="91738" cy="92036"/>
            </a:xfrm>
            <a:custGeom>
              <a:avLst/>
              <a:gdLst>
                <a:gd name="connsiteX0" fmla="*/ 45943 w 91738"/>
                <a:gd name="connsiteY0" fmla="*/ 92036 h 92036"/>
                <a:gd name="connsiteX1" fmla="*/ 24289 w 91738"/>
                <a:gd name="connsiteY1" fmla="*/ 86525 h 92036"/>
                <a:gd name="connsiteX2" fmla="*/ 2002 w 91738"/>
                <a:gd name="connsiteY2" fmla="*/ 59263 h 92036"/>
                <a:gd name="connsiteX3" fmla="*/ 5416 w 91738"/>
                <a:gd name="connsiteY3" fmla="*/ 24247 h 92036"/>
                <a:gd name="connsiteX4" fmla="*/ 32531 w 91738"/>
                <a:gd name="connsiteY4" fmla="*/ 1960 h 92036"/>
                <a:gd name="connsiteX5" fmla="*/ 89737 w 91738"/>
                <a:gd name="connsiteY5" fmla="*/ 32733 h 92036"/>
                <a:gd name="connsiteX6" fmla="*/ 89737 w 91738"/>
                <a:gd name="connsiteY6" fmla="*/ 32733 h 92036"/>
                <a:gd name="connsiteX7" fmla="*/ 86323 w 91738"/>
                <a:gd name="connsiteY7" fmla="*/ 67749 h 92036"/>
                <a:gd name="connsiteX8" fmla="*/ 59208 w 91738"/>
                <a:gd name="connsiteY8" fmla="*/ 90037 h 92036"/>
                <a:gd name="connsiteX9" fmla="*/ 45943 w 91738"/>
                <a:gd name="connsiteY9" fmla="*/ 92036 h 92036"/>
                <a:gd name="connsiteX10" fmla="*/ 45699 w 91738"/>
                <a:gd name="connsiteY10" fmla="*/ 6983 h 92036"/>
                <a:gd name="connsiteX11" fmla="*/ 34531 w 91738"/>
                <a:gd name="connsiteY11" fmla="*/ 8641 h 92036"/>
                <a:gd name="connsiteX12" fmla="*/ 11560 w 91738"/>
                <a:gd name="connsiteY12" fmla="*/ 27515 h 92036"/>
                <a:gd name="connsiteX13" fmla="*/ 8683 w 91738"/>
                <a:gd name="connsiteY13" fmla="*/ 57215 h 92036"/>
                <a:gd name="connsiteX14" fmla="*/ 27605 w 91738"/>
                <a:gd name="connsiteY14" fmla="*/ 80332 h 92036"/>
                <a:gd name="connsiteX15" fmla="*/ 57208 w 91738"/>
                <a:gd name="connsiteY15" fmla="*/ 83306 h 92036"/>
                <a:gd name="connsiteX16" fmla="*/ 80178 w 91738"/>
                <a:gd name="connsiteY16" fmla="*/ 64433 h 92036"/>
                <a:gd name="connsiteX17" fmla="*/ 83056 w 91738"/>
                <a:gd name="connsiteY17" fmla="*/ 34684 h 92036"/>
                <a:gd name="connsiteX18" fmla="*/ 45699 w 91738"/>
                <a:gd name="connsiteY18" fmla="*/ 6886 h 9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38" h="92036">
                  <a:moveTo>
                    <a:pt x="45943" y="92036"/>
                  </a:moveTo>
                  <a:cubicBezTo>
                    <a:pt x="38481" y="92036"/>
                    <a:pt x="31068" y="90183"/>
                    <a:pt x="24289" y="86525"/>
                  </a:cubicBezTo>
                  <a:cubicBezTo>
                    <a:pt x="13462" y="80722"/>
                    <a:pt x="5562" y="71017"/>
                    <a:pt x="2002" y="59263"/>
                  </a:cubicBezTo>
                  <a:cubicBezTo>
                    <a:pt x="-1558" y="47510"/>
                    <a:pt x="-339" y="35074"/>
                    <a:pt x="5416" y="24247"/>
                  </a:cubicBezTo>
                  <a:cubicBezTo>
                    <a:pt x="11170" y="13421"/>
                    <a:pt x="20827" y="5520"/>
                    <a:pt x="32531" y="1960"/>
                  </a:cubicBezTo>
                  <a:cubicBezTo>
                    <a:pt x="56721" y="-5355"/>
                    <a:pt x="82373" y="8446"/>
                    <a:pt x="89737" y="32733"/>
                  </a:cubicBezTo>
                  <a:lnTo>
                    <a:pt x="89737" y="32733"/>
                  </a:lnTo>
                  <a:cubicBezTo>
                    <a:pt x="93297" y="44486"/>
                    <a:pt x="92078" y="56922"/>
                    <a:pt x="86323" y="67749"/>
                  </a:cubicBezTo>
                  <a:cubicBezTo>
                    <a:pt x="80569" y="78576"/>
                    <a:pt x="70912" y="86476"/>
                    <a:pt x="59208" y="90037"/>
                  </a:cubicBezTo>
                  <a:cubicBezTo>
                    <a:pt x="54819" y="91353"/>
                    <a:pt x="50381" y="92036"/>
                    <a:pt x="45943" y="92036"/>
                  </a:cubicBezTo>
                  <a:close/>
                  <a:moveTo>
                    <a:pt x="45699" y="6983"/>
                  </a:moveTo>
                  <a:cubicBezTo>
                    <a:pt x="41992" y="6983"/>
                    <a:pt x="38237" y="7520"/>
                    <a:pt x="34531" y="8641"/>
                  </a:cubicBezTo>
                  <a:cubicBezTo>
                    <a:pt x="24582" y="11665"/>
                    <a:pt x="16437" y="18346"/>
                    <a:pt x="11560" y="27515"/>
                  </a:cubicBezTo>
                  <a:cubicBezTo>
                    <a:pt x="6684" y="36683"/>
                    <a:pt x="5659" y="47266"/>
                    <a:pt x="8683" y="57215"/>
                  </a:cubicBezTo>
                  <a:cubicBezTo>
                    <a:pt x="11707" y="67213"/>
                    <a:pt x="18437" y="75406"/>
                    <a:pt x="27605" y="80332"/>
                  </a:cubicBezTo>
                  <a:cubicBezTo>
                    <a:pt x="36774" y="85257"/>
                    <a:pt x="47259" y="86330"/>
                    <a:pt x="57208" y="83306"/>
                  </a:cubicBezTo>
                  <a:cubicBezTo>
                    <a:pt x="67157" y="80332"/>
                    <a:pt x="75302" y="73601"/>
                    <a:pt x="80178" y="64433"/>
                  </a:cubicBezTo>
                  <a:cubicBezTo>
                    <a:pt x="85055" y="55264"/>
                    <a:pt x="86080" y="44681"/>
                    <a:pt x="83056" y="34684"/>
                  </a:cubicBezTo>
                  <a:cubicBezTo>
                    <a:pt x="77935" y="17810"/>
                    <a:pt x="62427" y="6886"/>
                    <a:pt x="45699" y="6886"/>
                  </a:cubicBezTo>
                  <a:close/>
                </a:path>
              </a:pathLst>
            </a:custGeom>
            <a:solidFill>
              <a:srgbClr val="113F4E"/>
            </a:solidFill>
            <a:ln w="4874" cap="flat">
              <a:noFill/>
              <a:prstDash val="solid"/>
              <a:miter/>
            </a:ln>
          </p:spPr>
          <p:txBody>
            <a:bodyPr rtlCol="1" anchor="ctr"/>
            <a:lstStyle/>
            <a:p>
              <a:endParaRPr lang="fa-IR"/>
            </a:p>
          </p:txBody>
        </p:sp>
        <p:sp>
          <p:nvSpPr>
            <p:cNvPr id="34" name="Freeform: Shape 33">
              <a:extLst>
                <a:ext uri="{FF2B5EF4-FFF2-40B4-BE49-F238E27FC236}">
                  <a16:creationId xmlns:a16="http://schemas.microsoft.com/office/drawing/2014/main" id="{98421E90-8596-C0F7-539A-FA256DF5F2B2}"/>
                </a:ext>
              </a:extLst>
            </p:cNvPr>
            <p:cNvSpPr/>
            <p:nvPr/>
          </p:nvSpPr>
          <p:spPr>
            <a:xfrm>
              <a:off x="5745706" y="1757730"/>
              <a:ext cx="53875" cy="39307"/>
            </a:xfrm>
            <a:custGeom>
              <a:avLst/>
              <a:gdLst>
                <a:gd name="connsiteX0" fmla="*/ 25443 w 53875"/>
                <a:gd name="connsiteY0" fmla="*/ 39308 h 39307"/>
                <a:gd name="connsiteX1" fmla="*/ 11934 w 53875"/>
                <a:gd name="connsiteY1" fmla="*/ 35553 h 39307"/>
                <a:gd name="connsiteX2" fmla="*/ 278 w 53875"/>
                <a:gd name="connsiteY2" fmla="*/ 0 h 39307"/>
                <a:gd name="connsiteX3" fmla="*/ 7593 w 53875"/>
                <a:gd name="connsiteY3" fmla="*/ 585 h 39307"/>
                <a:gd name="connsiteX4" fmla="*/ 15933 w 53875"/>
                <a:gd name="connsiteY4" fmla="*/ 29408 h 39307"/>
                <a:gd name="connsiteX5" fmla="*/ 50364 w 53875"/>
                <a:gd name="connsiteY5" fmla="*/ 23946 h 39307"/>
                <a:gd name="connsiteX6" fmla="*/ 53875 w 53875"/>
                <a:gd name="connsiteY6" fmla="*/ 30432 h 39307"/>
                <a:gd name="connsiteX7" fmla="*/ 25443 w 53875"/>
                <a:gd name="connsiteY7" fmla="*/ 39308 h 3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07">
                  <a:moveTo>
                    <a:pt x="25443" y="39308"/>
                  </a:moveTo>
                  <a:cubicBezTo>
                    <a:pt x="20273" y="39308"/>
                    <a:pt x="15786" y="38040"/>
                    <a:pt x="11934" y="35553"/>
                  </a:cubicBezTo>
                  <a:cubicBezTo>
                    <a:pt x="2863" y="29652"/>
                    <a:pt x="-1136" y="17313"/>
                    <a:pt x="278" y="0"/>
                  </a:cubicBezTo>
                  <a:lnTo>
                    <a:pt x="7593" y="585"/>
                  </a:lnTo>
                  <a:cubicBezTo>
                    <a:pt x="6423" y="14875"/>
                    <a:pt x="9349" y="25116"/>
                    <a:pt x="15933" y="29408"/>
                  </a:cubicBezTo>
                  <a:cubicBezTo>
                    <a:pt x="23151" y="34138"/>
                    <a:pt x="35050" y="32236"/>
                    <a:pt x="50364" y="23946"/>
                  </a:cubicBezTo>
                  <a:lnTo>
                    <a:pt x="53875" y="30432"/>
                  </a:lnTo>
                  <a:cubicBezTo>
                    <a:pt x="42902" y="36333"/>
                    <a:pt x="33392" y="39308"/>
                    <a:pt x="25443" y="39308"/>
                  </a:cubicBezTo>
                  <a:close/>
                </a:path>
              </a:pathLst>
            </a:custGeom>
            <a:solidFill>
              <a:srgbClr val="113F4E"/>
            </a:solidFill>
            <a:ln w="4874" cap="flat">
              <a:noFill/>
              <a:prstDash val="solid"/>
              <a:miter/>
            </a:ln>
          </p:spPr>
          <p:txBody>
            <a:bodyPr rtlCol="1" anchor="ctr"/>
            <a:lstStyle/>
            <a:p>
              <a:endParaRPr lang="fa-IR"/>
            </a:p>
          </p:txBody>
        </p:sp>
        <p:sp>
          <p:nvSpPr>
            <p:cNvPr id="35" name="Freeform: Shape 34">
              <a:extLst>
                <a:ext uri="{FF2B5EF4-FFF2-40B4-BE49-F238E27FC236}">
                  <a16:creationId xmlns:a16="http://schemas.microsoft.com/office/drawing/2014/main" id="{FAE8D07E-EDD2-4B8A-3C61-B79AB5653720}"/>
                </a:ext>
              </a:extLst>
            </p:cNvPr>
            <p:cNvSpPr/>
            <p:nvPr/>
          </p:nvSpPr>
          <p:spPr>
            <a:xfrm>
              <a:off x="5666198" y="1779073"/>
              <a:ext cx="84759" cy="85086"/>
            </a:xfrm>
            <a:custGeom>
              <a:avLst/>
              <a:gdLst>
                <a:gd name="connsiteX0" fmla="*/ 82907 w 84759"/>
                <a:gd name="connsiteY0" fmla="*/ 30302 h 85086"/>
                <a:gd name="connsiteX1" fmla="*/ 54719 w 84759"/>
                <a:gd name="connsiteY1" fmla="*/ 83265 h 85086"/>
                <a:gd name="connsiteX2" fmla="*/ 1853 w 84759"/>
                <a:gd name="connsiteY2" fmla="*/ 54784 h 85086"/>
                <a:gd name="connsiteX3" fmla="*/ 30041 w 84759"/>
                <a:gd name="connsiteY3" fmla="*/ 1821 h 85086"/>
                <a:gd name="connsiteX4" fmla="*/ 82907 w 84759"/>
                <a:gd name="connsiteY4" fmla="*/ 30302 h 85086"/>
                <a:gd name="connsiteX5" fmla="*/ 82907 w 84759"/>
                <a:gd name="connsiteY5" fmla="*/ 30302 h 8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86">
                  <a:moveTo>
                    <a:pt x="82907" y="30302"/>
                  </a:moveTo>
                  <a:cubicBezTo>
                    <a:pt x="89735" y="52785"/>
                    <a:pt x="77104" y="76487"/>
                    <a:pt x="54719" y="83265"/>
                  </a:cubicBezTo>
                  <a:cubicBezTo>
                    <a:pt x="32334" y="90044"/>
                    <a:pt x="8681" y="77316"/>
                    <a:pt x="1853" y="54784"/>
                  </a:cubicBezTo>
                  <a:cubicBezTo>
                    <a:pt x="-4975" y="32302"/>
                    <a:pt x="7656" y="8551"/>
                    <a:pt x="30041" y="1821"/>
                  </a:cubicBezTo>
                  <a:cubicBezTo>
                    <a:pt x="52426" y="-4958"/>
                    <a:pt x="76079" y="7771"/>
                    <a:pt x="82907" y="30302"/>
                  </a:cubicBezTo>
                  <a:lnTo>
                    <a:pt x="82907" y="30302"/>
                  </a:lnTo>
                  <a:close/>
                </a:path>
              </a:pathLst>
            </a:custGeom>
            <a:solidFill>
              <a:srgbClr val="FFFFFF"/>
            </a:solidFill>
            <a:ln w="4874" cap="flat">
              <a:noFill/>
              <a:prstDash val="solid"/>
              <a:miter/>
            </a:ln>
          </p:spPr>
          <p:txBody>
            <a:bodyPr rtlCol="1" anchor="ctr"/>
            <a:lstStyle/>
            <a:p>
              <a:endParaRPr lang="fa-IR"/>
            </a:p>
          </p:txBody>
        </p:sp>
        <p:sp>
          <p:nvSpPr>
            <p:cNvPr id="36" name="Freeform: Shape 35">
              <a:extLst>
                <a:ext uri="{FF2B5EF4-FFF2-40B4-BE49-F238E27FC236}">
                  <a16:creationId xmlns:a16="http://schemas.microsoft.com/office/drawing/2014/main" id="{3F698ED9-D05E-C40A-EE3C-AA5F0122282D}"/>
                </a:ext>
              </a:extLst>
            </p:cNvPr>
            <p:cNvSpPr/>
            <p:nvPr/>
          </p:nvSpPr>
          <p:spPr>
            <a:xfrm>
              <a:off x="5662684" y="1775667"/>
              <a:ext cx="91738" cy="91987"/>
            </a:xfrm>
            <a:custGeom>
              <a:avLst/>
              <a:gdLst>
                <a:gd name="connsiteX0" fmla="*/ 46040 w 91738"/>
                <a:gd name="connsiteY0" fmla="*/ 91987 h 91987"/>
                <a:gd name="connsiteX1" fmla="*/ 2002 w 91738"/>
                <a:gd name="connsiteY1" fmla="*/ 59263 h 91987"/>
                <a:gd name="connsiteX2" fmla="*/ 5416 w 91738"/>
                <a:gd name="connsiteY2" fmla="*/ 24247 h 91987"/>
                <a:gd name="connsiteX3" fmla="*/ 32531 w 91738"/>
                <a:gd name="connsiteY3" fmla="*/ 1960 h 91987"/>
                <a:gd name="connsiteX4" fmla="*/ 89737 w 91738"/>
                <a:gd name="connsiteY4" fmla="*/ 32733 h 91987"/>
                <a:gd name="connsiteX5" fmla="*/ 89737 w 91738"/>
                <a:gd name="connsiteY5" fmla="*/ 32733 h 91987"/>
                <a:gd name="connsiteX6" fmla="*/ 86323 w 91738"/>
                <a:gd name="connsiteY6" fmla="*/ 67749 h 91987"/>
                <a:gd name="connsiteX7" fmla="*/ 59208 w 91738"/>
                <a:gd name="connsiteY7" fmla="*/ 90037 h 91987"/>
                <a:gd name="connsiteX8" fmla="*/ 45991 w 91738"/>
                <a:gd name="connsiteY8" fmla="*/ 91987 h 91987"/>
                <a:gd name="connsiteX9" fmla="*/ 45748 w 91738"/>
                <a:gd name="connsiteY9" fmla="*/ 6934 h 91987"/>
                <a:gd name="connsiteX10" fmla="*/ 34579 w 91738"/>
                <a:gd name="connsiteY10" fmla="*/ 8592 h 91987"/>
                <a:gd name="connsiteX11" fmla="*/ 11609 w 91738"/>
                <a:gd name="connsiteY11" fmla="*/ 27466 h 91987"/>
                <a:gd name="connsiteX12" fmla="*/ 8732 w 91738"/>
                <a:gd name="connsiteY12" fmla="*/ 57215 h 91987"/>
                <a:gd name="connsiteX13" fmla="*/ 57257 w 91738"/>
                <a:gd name="connsiteY13" fmla="*/ 83355 h 91987"/>
                <a:gd name="connsiteX14" fmla="*/ 80227 w 91738"/>
                <a:gd name="connsiteY14" fmla="*/ 64482 h 91987"/>
                <a:gd name="connsiteX15" fmla="*/ 83105 w 91738"/>
                <a:gd name="connsiteY15" fmla="*/ 34781 h 91987"/>
                <a:gd name="connsiteX16" fmla="*/ 45748 w 91738"/>
                <a:gd name="connsiteY16" fmla="*/ 6983 h 9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1987">
                  <a:moveTo>
                    <a:pt x="46040" y="91987"/>
                  </a:moveTo>
                  <a:cubicBezTo>
                    <a:pt x="26337" y="91987"/>
                    <a:pt x="8049" y="79112"/>
                    <a:pt x="2002" y="59263"/>
                  </a:cubicBezTo>
                  <a:cubicBezTo>
                    <a:pt x="-1558" y="47510"/>
                    <a:pt x="-339" y="35074"/>
                    <a:pt x="5416" y="24247"/>
                  </a:cubicBezTo>
                  <a:cubicBezTo>
                    <a:pt x="11170" y="13421"/>
                    <a:pt x="20827" y="5520"/>
                    <a:pt x="32531" y="1960"/>
                  </a:cubicBezTo>
                  <a:cubicBezTo>
                    <a:pt x="56721" y="-5355"/>
                    <a:pt x="82373" y="8446"/>
                    <a:pt x="89737" y="32733"/>
                  </a:cubicBezTo>
                  <a:lnTo>
                    <a:pt x="89737" y="32733"/>
                  </a:lnTo>
                  <a:cubicBezTo>
                    <a:pt x="93297" y="44486"/>
                    <a:pt x="92078" y="56922"/>
                    <a:pt x="86323" y="67749"/>
                  </a:cubicBezTo>
                  <a:cubicBezTo>
                    <a:pt x="80569" y="78576"/>
                    <a:pt x="70912" y="86476"/>
                    <a:pt x="59208" y="90037"/>
                  </a:cubicBezTo>
                  <a:cubicBezTo>
                    <a:pt x="54819" y="91353"/>
                    <a:pt x="50381" y="91987"/>
                    <a:pt x="45991" y="91987"/>
                  </a:cubicBezTo>
                  <a:close/>
                  <a:moveTo>
                    <a:pt x="45748" y="6934"/>
                  </a:moveTo>
                  <a:cubicBezTo>
                    <a:pt x="42041" y="6934"/>
                    <a:pt x="38286" y="7471"/>
                    <a:pt x="34579" y="8592"/>
                  </a:cubicBezTo>
                  <a:cubicBezTo>
                    <a:pt x="24631" y="11567"/>
                    <a:pt x="16486" y="18297"/>
                    <a:pt x="11609" y="27466"/>
                  </a:cubicBezTo>
                  <a:cubicBezTo>
                    <a:pt x="6732" y="36635"/>
                    <a:pt x="5708" y="47217"/>
                    <a:pt x="8732" y="57215"/>
                  </a:cubicBezTo>
                  <a:cubicBezTo>
                    <a:pt x="14974" y="77844"/>
                    <a:pt x="36725" y="89549"/>
                    <a:pt x="57257" y="83355"/>
                  </a:cubicBezTo>
                  <a:cubicBezTo>
                    <a:pt x="67206" y="80332"/>
                    <a:pt x="75350" y="73650"/>
                    <a:pt x="80227" y="64482"/>
                  </a:cubicBezTo>
                  <a:cubicBezTo>
                    <a:pt x="85104" y="55313"/>
                    <a:pt x="86128" y="44730"/>
                    <a:pt x="83105" y="34781"/>
                  </a:cubicBezTo>
                  <a:cubicBezTo>
                    <a:pt x="77984" y="17907"/>
                    <a:pt x="62475" y="6983"/>
                    <a:pt x="45748" y="6983"/>
                  </a:cubicBezTo>
                  <a:close/>
                </a:path>
              </a:pathLst>
            </a:custGeom>
            <a:solidFill>
              <a:srgbClr val="113F4E"/>
            </a:solidFill>
            <a:ln w="4874" cap="flat">
              <a:noFill/>
              <a:prstDash val="solid"/>
              <a:miter/>
            </a:ln>
          </p:spPr>
          <p:txBody>
            <a:bodyPr rtlCol="1" anchor="ctr"/>
            <a:lstStyle/>
            <a:p>
              <a:endParaRPr lang="fa-IR"/>
            </a:p>
          </p:txBody>
        </p:sp>
        <p:sp>
          <p:nvSpPr>
            <p:cNvPr id="37" name="Freeform: Shape 36">
              <a:extLst>
                <a:ext uri="{FF2B5EF4-FFF2-40B4-BE49-F238E27FC236}">
                  <a16:creationId xmlns:a16="http://schemas.microsoft.com/office/drawing/2014/main" id="{90A5D864-8AB8-201D-2A78-93B939472DCF}"/>
                </a:ext>
              </a:extLst>
            </p:cNvPr>
            <p:cNvSpPr/>
            <p:nvPr/>
          </p:nvSpPr>
          <p:spPr>
            <a:xfrm>
              <a:off x="5678846" y="1808888"/>
              <a:ext cx="53872" cy="39307"/>
            </a:xfrm>
            <a:custGeom>
              <a:avLst/>
              <a:gdLst>
                <a:gd name="connsiteX0" fmla="*/ 25441 w 53872"/>
                <a:gd name="connsiteY0" fmla="*/ 39308 h 39307"/>
                <a:gd name="connsiteX1" fmla="*/ 11932 w 53872"/>
                <a:gd name="connsiteY1" fmla="*/ 35553 h 39307"/>
                <a:gd name="connsiteX2" fmla="*/ 276 w 53872"/>
                <a:gd name="connsiteY2" fmla="*/ 0 h 39307"/>
                <a:gd name="connsiteX3" fmla="*/ 7591 w 53872"/>
                <a:gd name="connsiteY3" fmla="*/ 585 h 39307"/>
                <a:gd name="connsiteX4" fmla="*/ 15931 w 53872"/>
                <a:gd name="connsiteY4" fmla="*/ 29408 h 39307"/>
                <a:gd name="connsiteX5" fmla="*/ 50362 w 53872"/>
                <a:gd name="connsiteY5" fmla="*/ 23946 h 39307"/>
                <a:gd name="connsiteX6" fmla="*/ 53873 w 53872"/>
                <a:gd name="connsiteY6" fmla="*/ 30432 h 39307"/>
                <a:gd name="connsiteX7" fmla="*/ 25441 w 53872"/>
                <a:gd name="connsiteY7" fmla="*/ 39308 h 3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2" h="39307">
                  <a:moveTo>
                    <a:pt x="25441" y="39308"/>
                  </a:moveTo>
                  <a:cubicBezTo>
                    <a:pt x="20271" y="39308"/>
                    <a:pt x="15784" y="38040"/>
                    <a:pt x="11932" y="35553"/>
                  </a:cubicBezTo>
                  <a:cubicBezTo>
                    <a:pt x="2909" y="29652"/>
                    <a:pt x="-1139" y="17313"/>
                    <a:pt x="276" y="0"/>
                  </a:cubicBezTo>
                  <a:lnTo>
                    <a:pt x="7591" y="585"/>
                  </a:lnTo>
                  <a:cubicBezTo>
                    <a:pt x="6421" y="14875"/>
                    <a:pt x="9347" y="25116"/>
                    <a:pt x="15931" y="29408"/>
                  </a:cubicBezTo>
                  <a:cubicBezTo>
                    <a:pt x="23148" y="34089"/>
                    <a:pt x="35048" y="32236"/>
                    <a:pt x="50362" y="23946"/>
                  </a:cubicBezTo>
                  <a:lnTo>
                    <a:pt x="53873" y="30432"/>
                  </a:lnTo>
                  <a:cubicBezTo>
                    <a:pt x="42900" y="36333"/>
                    <a:pt x="33390" y="39308"/>
                    <a:pt x="25441" y="39308"/>
                  </a:cubicBezTo>
                  <a:close/>
                </a:path>
              </a:pathLst>
            </a:custGeom>
            <a:solidFill>
              <a:srgbClr val="113F4E"/>
            </a:solidFill>
            <a:ln w="4874" cap="flat">
              <a:noFill/>
              <a:prstDash val="solid"/>
              <a:miter/>
            </a:ln>
          </p:spPr>
          <p:txBody>
            <a:bodyPr rtlCol="1" anchor="ctr"/>
            <a:lstStyle/>
            <a:p>
              <a:endParaRPr lang="fa-IR"/>
            </a:p>
          </p:txBody>
        </p:sp>
        <p:sp>
          <p:nvSpPr>
            <p:cNvPr id="38" name="Freeform: Shape 37">
              <a:extLst>
                <a:ext uri="{FF2B5EF4-FFF2-40B4-BE49-F238E27FC236}">
                  <a16:creationId xmlns:a16="http://schemas.microsoft.com/office/drawing/2014/main" id="{06EE24A7-29AA-CBBE-5E9D-23AF899D5159}"/>
                </a:ext>
              </a:extLst>
            </p:cNvPr>
            <p:cNvSpPr/>
            <p:nvPr/>
          </p:nvSpPr>
          <p:spPr>
            <a:xfrm>
              <a:off x="5609528" y="1839014"/>
              <a:ext cx="84759" cy="85034"/>
            </a:xfrm>
            <a:custGeom>
              <a:avLst/>
              <a:gdLst>
                <a:gd name="connsiteX0" fmla="*/ 82907 w 84759"/>
                <a:gd name="connsiteY0" fmla="*/ 30250 h 85034"/>
                <a:gd name="connsiteX1" fmla="*/ 54719 w 84759"/>
                <a:gd name="connsiteY1" fmla="*/ 83213 h 85034"/>
                <a:gd name="connsiteX2" fmla="*/ 1853 w 84759"/>
                <a:gd name="connsiteY2" fmla="*/ 54780 h 85034"/>
                <a:gd name="connsiteX3" fmla="*/ 30041 w 84759"/>
                <a:gd name="connsiteY3" fmla="*/ 1817 h 85034"/>
                <a:gd name="connsiteX4" fmla="*/ 82907 w 84759"/>
                <a:gd name="connsiteY4" fmla="*/ 30298 h 85034"/>
                <a:gd name="connsiteX5" fmla="*/ 82907 w 84759"/>
                <a:gd name="connsiteY5" fmla="*/ 30298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34">
                  <a:moveTo>
                    <a:pt x="82907" y="30250"/>
                  </a:moveTo>
                  <a:cubicBezTo>
                    <a:pt x="89735" y="52732"/>
                    <a:pt x="77104" y="76434"/>
                    <a:pt x="54719" y="83213"/>
                  </a:cubicBezTo>
                  <a:cubicBezTo>
                    <a:pt x="32334" y="89992"/>
                    <a:pt x="8681" y="77263"/>
                    <a:pt x="1853" y="54780"/>
                  </a:cubicBezTo>
                  <a:cubicBezTo>
                    <a:pt x="-4975" y="32298"/>
                    <a:pt x="7656" y="8547"/>
                    <a:pt x="30041" y="1817"/>
                  </a:cubicBezTo>
                  <a:cubicBezTo>
                    <a:pt x="52426" y="-4962"/>
                    <a:pt x="76079" y="7816"/>
                    <a:pt x="82907" y="30298"/>
                  </a:cubicBezTo>
                  <a:lnTo>
                    <a:pt x="82907" y="30298"/>
                  </a:lnTo>
                  <a:close/>
                </a:path>
              </a:pathLst>
            </a:custGeom>
            <a:solidFill>
              <a:srgbClr val="FFFFFF"/>
            </a:solidFill>
            <a:ln w="4874" cap="flat">
              <a:noFill/>
              <a:prstDash val="solid"/>
              <a:miter/>
            </a:ln>
          </p:spPr>
          <p:txBody>
            <a:bodyPr rtlCol="1" anchor="ctr"/>
            <a:lstStyle/>
            <a:p>
              <a:endParaRPr lang="fa-IR"/>
            </a:p>
          </p:txBody>
        </p:sp>
        <p:sp>
          <p:nvSpPr>
            <p:cNvPr id="43" name="Freeform: Shape 42">
              <a:extLst>
                <a:ext uri="{FF2B5EF4-FFF2-40B4-BE49-F238E27FC236}">
                  <a16:creationId xmlns:a16="http://schemas.microsoft.com/office/drawing/2014/main" id="{E6EA448B-5938-53D6-A90B-8C1FC25B82BB}"/>
                </a:ext>
              </a:extLst>
            </p:cNvPr>
            <p:cNvSpPr/>
            <p:nvPr/>
          </p:nvSpPr>
          <p:spPr>
            <a:xfrm>
              <a:off x="5606063" y="1835560"/>
              <a:ext cx="91738" cy="92031"/>
            </a:xfrm>
            <a:custGeom>
              <a:avLst/>
              <a:gdLst>
                <a:gd name="connsiteX0" fmla="*/ 46040 w 91738"/>
                <a:gd name="connsiteY0" fmla="*/ 91983 h 92031"/>
                <a:gd name="connsiteX1" fmla="*/ 2002 w 91738"/>
                <a:gd name="connsiteY1" fmla="*/ 59259 h 92031"/>
                <a:gd name="connsiteX2" fmla="*/ 5416 w 91738"/>
                <a:gd name="connsiteY2" fmla="*/ 24243 h 92031"/>
                <a:gd name="connsiteX3" fmla="*/ 32531 w 91738"/>
                <a:gd name="connsiteY3" fmla="*/ 1956 h 92031"/>
                <a:gd name="connsiteX4" fmla="*/ 89737 w 91738"/>
                <a:gd name="connsiteY4" fmla="*/ 32778 h 92031"/>
                <a:gd name="connsiteX5" fmla="*/ 89737 w 91738"/>
                <a:gd name="connsiteY5" fmla="*/ 32778 h 92031"/>
                <a:gd name="connsiteX6" fmla="*/ 86323 w 91738"/>
                <a:gd name="connsiteY6" fmla="*/ 67794 h 92031"/>
                <a:gd name="connsiteX7" fmla="*/ 59208 w 91738"/>
                <a:gd name="connsiteY7" fmla="*/ 90081 h 92031"/>
                <a:gd name="connsiteX8" fmla="*/ 46040 w 91738"/>
                <a:gd name="connsiteY8" fmla="*/ 92032 h 92031"/>
                <a:gd name="connsiteX9" fmla="*/ 45699 w 91738"/>
                <a:gd name="connsiteY9" fmla="*/ 6930 h 92031"/>
                <a:gd name="connsiteX10" fmla="*/ 34531 w 91738"/>
                <a:gd name="connsiteY10" fmla="*/ 8588 h 92031"/>
                <a:gd name="connsiteX11" fmla="*/ 11560 w 91738"/>
                <a:gd name="connsiteY11" fmla="*/ 27462 h 92031"/>
                <a:gd name="connsiteX12" fmla="*/ 8683 w 91738"/>
                <a:gd name="connsiteY12" fmla="*/ 57211 h 92031"/>
                <a:gd name="connsiteX13" fmla="*/ 57208 w 91738"/>
                <a:gd name="connsiteY13" fmla="*/ 83351 h 92031"/>
                <a:gd name="connsiteX14" fmla="*/ 80178 w 91738"/>
                <a:gd name="connsiteY14" fmla="*/ 64477 h 92031"/>
                <a:gd name="connsiteX15" fmla="*/ 83056 w 91738"/>
                <a:gd name="connsiteY15" fmla="*/ 34777 h 92031"/>
                <a:gd name="connsiteX16" fmla="*/ 45699 w 91738"/>
                <a:gd name="connsiteY16" fmla="*/ 6979 h 9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2031">
                  <a:moveTo>
                    <a:pt x="46040" y="91983"/>
                  </a:moveTo>
                  <a:cubicBezTo>
                    <a:pt x="26337" y="91983"/>
                    <a:pt x="8049" y="79108"/>
                    <a:pt x="2002" y="59259"/>
                  </a:cubicBezTo>
                  <a:cubicBezTo>
                    <a:pt x="-1558" y="47506"/>
                    <a:pt x="-339" y="35070"/>
                    <a:pt x="5416" y="24243"/>
                  </a:cubicBezTo>
                  <a:cubicBezTo>
                    <a:pt x="11170" y="13416"/>
                    <a:pt x="20827" y="5467"/>
                    <a:pt x="32531" y="1956"/>
                  </a:cubicBezTo>
                  <a:cubicBezTo>
                    <a:pt x="56721" y="-5360"/>
                    <a:pt x="82373" y="8491"/>
                    <a:pt x="89737" y="32778"/>
                  </a:cubicBezTo>
                  <a:lnTo>
                    <a:pt x="89737" y="32778"/>
                  </a:lnTo>
                  <a:cubicBezTo>
                    <a:pt x="93297" y="44531"/>
                    <a:pt x="92078" y="56967"/>
                    <a:pt x="86323" y="67794"/>
                  </a:cubicBezTo>
                  <a:cubicBezTo>
                    <a:pt x="80569" y="78620"/>
                    <a:pt x="70912" y="86521"/>
                    <a:pt x="59208" y="90081"/>
                  </a:cubicBezTo>
                  <a:cubicBezTo>
                    <a:pt x="54819" y="91398"/>
                    <a:pt x="50381" y="92032"/>
                    <a:pt x="46040" y="92032"/>
                  </a:cubicBezTo>
                  <a:close/>
                  <a:moveTo>
                    <a:pt x="45699" y="6930"/>
                  </a:moveTo>
                  <a:cubicBezTo>
                    <a:pt x="41992" y="6930"/>
                    <a:pt x="38237" y="7467"/>
                    <a:pt x="34531" y="8588"/>
                  </a:cubicBezTo>
                  <a:cubicBezTo>
                    <a:pt x="24631" y="11612"/>
                    <a:pt x="16437" y="18293"/>
                    <a:pt x="11560" y="27462"/>
                  </a:cubicBezTo>
                  <a:cubicBezTo>
                    <a:pt x="6684" y="36630"/>
                    <a:pt x="5659" y="47213"/>
                    <a:pt x="8683" y="57211"/>
                  </a:cubicBezTo>
                  <a:cubicBezTo>
                    <a:pt x="14926" y="77791"/>
                    <a:pt x="36677" y="89545"/>
                    <a:pt x="57208" y="83351"/>
                  </a:cubicBezTo>
                  <a:cubicBezTo>
                    <a:pt x="67157" y="80327"/>
                    <a:pt x="75302" y="73646"/>
                    <a:pt x="80178" y="64477"/>
                  </a:cubicBezTo>
                  <a:cubicBezTo>
                    <a:pt x="85055" y="55309"/>
                    <a:pt x="86080" y="44726"/>
                    <a:pt x="83056" y="34777"/>
                  </a:cubicBezTo>
                  <a:cubicBezTo>
                    <a:pt x="77935" y="17903"/>
                    <a:pt x="62427" y="6979"/>
                    <a:pt x="45699" y="6979"/>
                  </a:cubicBezTo>
                  <a:close/>
                </a:path>
              </a:pathLst>
            </a:custGeom>
            <a:solidFill>
              <a:srgbClr val="113F4E"/>
            </a:solidFill>
            <a:ln w="4874" cap="flat">
              <a:noFill/>
              <a:prstDash val="solid"/>
              <a:miter/>
            </a:ln>
          </p:spPr>
          <p:txBody>
            <a:bodyPr rtlCol="1" anchor="ctr"/>
            <a:lstStyle/>
            <a:p>
              <a:endParaRPr lang="fa-IR"/>
            </a:p>
          </p:txBody>
        </p:sp>
        <p:sp>
          <p:nvSpPr>
            <p:cNvPr id="44" name="Freeform: Shape 43">
              <a:extLst>
                <a:ext uri="{FF2B5EF4-FFF2-40B4-BE49-F238E27FC236}">
                  <a16:creationId xmlns:a16="http://schemas.microsoft.com/office/drawing/2014/main" id="{8032919A-86BB-A428-146A-5BB9D33511C1}"/>
                </a:ext>
              </a:extLst>
            </p:cNvPr>
            <p:cNvSpPr/>
            <p:nvPr/>
          </p:nvSpPr>
          <p:spPr>
            <a:xfrm>
              <a:off x="5622174" y="1868728"/>
              <a:ext cx="53875" cy="39356"/>
            </a:xfrm>
            <a:custGeom>
              <a:avLst/>
              <a:gdLst>
                <a:gd name="connsiteX0" fmla="*/ 25443 w 53875"/>
                <a:gd name="connsiteY0" fmla="*/ 39357 h 39356"/>
                <a:gd name="connsiteX1" fmla="*/ 11934 w 53875"/>
                <a:gd name="connsiteY1" fmla="*/ 35601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08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443" y="39357"/>
                  </a:moveTo>
                  <a:cubicBezTo>
                    <a:pt x="20273" y="39357"/>
                    <a:pt x="15786" y="38089"/>
                    <a:pt x="11934" y="35601"/>
                  </a:cubicBezTo>
                  <a:cubicBezTo>
                    <a:pt x="2863" y="29700"/>
                    <a:pt x="-1136" y="17362"/>
                    <a:pt x="278" y="0"/>
                  </a:cubicBezTo>
                  <a:lnTo>
                    <a:pt x="7593" y="585"/>
                  </a:lnTo>
                  <a:cubicBezTo>
                    <a:pt x="6423" y="14875"/>
                    <a:pt x="9349" y="25116"/>
                    <a:pt x="15933" y="29408"/>
                  </a:cubicBezTo>
                  <a:cubicBezTo>
                    <a:pt x="23151" y="34089"/>
                    <a:pt x="35050" y="32236"/>
                    <a:pt x="50364" y="23946"/>
                  </a:cubicBezTo>
                  <a:lnTo>
                    <a:pt x="53875" y="30432"/>
                  </a:lnTo>
                  <a:cubicBezTo>
                    <a:pt x="42902" y="36333"/>
                    <a:pt x="33392" y="39308"/>
                    <a:pt x="25443" y="39308"/>
                  </a:cubicBezTo>
                  <a:close/>
                </a:path>
              </a:pathLst>
            </a:custGeom>
            <a:solidFill>
              <a:srgbClr val="113F4E"/>
            </a:solidFill>
            <a:ln w="4874" cap="flat">
              <a:noFill/>
              <a:prstDash val="solid"/>
              <a:miter/>
            </a:ln>
          </p:spPr>
          <p:txBody>
            <a:bodyPr rtlCol="1" anchor="ctr"/>
            <a:lstStyle/>
            <a:p>
              <a:endParaRPr lang="fa-IR"/>
            </a:p>
          </p:txBody>
        </p:sp>
        <p:grpSp>
          <p:nvGrpSpPr>
            <p:cNvPr id="45" name="Graphic 7">
              <a:extLst>
                <a:ext uri="{FF2B5EF4-FFF2-40B4-BE49-F238E27FC236}">
                  <a16:creationId xmlns:a16="http://schemas.microsoft.com/office/drawing/2014/main" id="{F5E84522-7ACF-3E23-3C87-69265981DC62}"/>
                </a:ext>
              </a:extLst>
            </p:cNvPr>
            <p:cNvGrpSpPr/>
            <p:nvPr/>
          </p:nvGrpSpPr>
          <p:grpSpPr>
            <a:xfrm>
              <a:off x="5471805" y="2218161"/>
              <a:ext cx="91727" cy="92071"/>
              <a:chOff x="5471805" y="2218161"/>
              <a:chExt cx="91727" cy="92071"/>
            </a:xfrm>
          </p:grpSpPr>
          <p:sp>
            <p:nvSpPr>
              <p:cNvPr id="718" name="Freeform: Shape 717">
                <a:extLst>
                  <a:ext uri="{FF2B5EF4-FFF2-40B4-BE49-F238E27FC236}">
                    <a16:creationId xmlns:a16="http://schemas.microsoft.com/office/drawing/2014/main" id="{3F686BA4-70F2-2155-D11F-F22EDA46BBAB}"/>
                  </a:ext>
                </a:extLst>
              </p:cNvPr>
              <p:cNvSpPr/>
              <p:nvPr/>
            </p:nvSpPr>
            <p:spPr>
              <a:xfrm>
                <a:off x="5475303" y="2221702"/>
                <a:ext cx="84736" cy="85034"/>
              </a:xfrm>
              <a:custGeom>
                <a:avLst/>
                <a:gdLst>
                  <a:gd name="connsiteX0" fmla="*/ 81945 w 84736"/>
                  <a:gd name="connsiteY0" fmla="*/ 27521 h 85034"/>
                  <a:gd name="connsiteX1" fmla="*/ 57463 w 84736"/>
                  <a:gd name="connsiteY1" fmla="*/ 82288 h 85034"/>
                  <a:gd name="connsiteX2" fmla="*/ 2792 w 84736"/>
                  <a:gd name="connsiteY2" fmla="*/ 57514 h 85034"/>
                  <a:gd name="connsiteX3" fmla="*/ 27274 w 84736"/>
                  <a:gd name="connsiteY3" fmla="*/ 2746 h 85034"/>
                  <a:gd name="connsiteX4" fmla="*/ 81945 w 84736"/>
                  <a:gd name="connsiteY4" fmla="*/ 27521 h 85034"/>
                  <a:gd name="connsiteX5" fmla="*/ 81945 w 84736"/>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34">
                    <a:moveTo>
                      <a:pt x="81945" y="27521"/>
                    </a:moveTo>
                    <a:cubicBezTo>
                      <a:pt x="90284" y="49516"/>
                      <a:pt x="79311" y="73998"/>
                      <a:pt x="57463" y="82288"/>
                    </a:cubicBezTo>
                    <a:cubicBezTo>
                      <a:pt x="35614" y="90579"/>
                      <a:pt x="11132" y="79460"/>
                      <a:pt x="2792" y="57514"/>
                    </a:cubicBezTo>
                    <a:cubicBezTo>
                      <a:pt x="-5547" y="35568"/>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719" name="Freeform: Shape 718">
                <a:extLst>
                  <a:ext uri="{FF2B5EF4-FFF2-40B4-BE49-F238E27FC236}">
                    <a16:creationId xmlns:a16="http://schemas.microsoft.com/office/drawing/2014/main" id="{679F6E41-D0BB-DC87-FC34-425F81A2A266}"/>
                  </a:ext>
                </a:extLst>
              </p:cNvPr>
              <p:cNvSpPr/>
              <p:nvPr/>
            </p:nvSpPr>
            <p:spPr>
              <a:xfrm>
                <a:off x="5471805" y="2218161"/>
                <a:ext cx="91727" cy="92071"/>
              </a:xfrm>
              <a:custGeom>
                <a:avLst/>
                <a:gdLst>
                  <a:gd name="connsiteX0" fmla="*/ 46086 w 91727"/>
                  <a:gd name="connsiteY0" fmla="*/ 92023 h 92071"/>
                  <a:gd name="connsiteX1" fmla="*/ 3023 w 91727"/>
                  <a:gd name="connsiteY1" fmla="*/ 62274 h 92071"/>
                  <a:gd name="connsiteX2" fmla="*/ 3998 w 91727"/>
                  <a:gd name="connsiteY2" fmla="*/ 27063 h 92071"/>
                  <a:gd name="connsiteX3" fmla="*/ 29504 w 91727"/>
                  <a:gd name="connsiteY3" fmla="*/ 2971 h 92071"/>
                  <a:gd name="connsiteX4" fmla="*/ 88710 w 91727"/>
                  <a:gd name="connsiteY4" fmla="*/ 29794 h 92071"/>
                  <a:gd name="connsiteX5" fmla="*/ 87686 w 91727"/>
                  <a:gd name="connsiteY5" fmla="*/ 65005 h 92071"/>
                  <a:gd name="connsiteX6" fmla="*/ 62180 w 91727"/>
                  <a:gd name="connsiteY6" fmla="*/ 89097 h 92071"/>
                  <a:gd name="connsiteX7" fmla="*/ 46037 w 91727"/>
                  <a:gd name="connsiteY7" fmla="*/ 92072 h 92071"/>
                  <a:gd name="connsiteX8" fmla="*/ 45647 w 91727"/>
                  <a:gd name="connsiteY8" fmla="*/ 7019 h 92071"/>
                  <a:gd name="connsiteX9" fmla="*/ 31992 w 91727"/>
                  <a:gd name="connsiteY9" fmla="*/ 9506 h 92071"/>
                  <a:gd name="connsiteX10" fmla="*/ 10387 w 91727"/>
                  <a:gd name="connsiteY10" fmla="*/ 29940 h 92071"/>
                  <a:gd name="connsiteX11" fmla="*/ 9558 w 91727"/>
                  <a:gd name="connsiteY11" fmla="*/ 59787 h 92071"/>
                  <a:gd name="connsiteX12" fmla="*/ 59741 w 91727"/>
                  <a:gd name="connsiteY12" fmla="*/ 82562 h 92071"/>
                  <a:gd name="connsiteX13" fmla="*/ 81346 w 91727"/>
                  <a:gd name="connsiteY13" fmla="*/ 62128 h 92071"/>
                  <a:gd name="connsiteX14" fmla="*/ 82175 w 91727"/>
                  <a:gd name="connsiteY14" fmla="*/ 32281 h 92071"/>
                  <a:gd name="connsiteX15" fmla="*/ 82175 w 91727"/>
                  <a:gd name="connsiteY15" fmla="*/ 32281 h 92071"/>
                  <a:gd name="connsiteX16" fmla="*/ 45647 w 91727"/>
                  <a:gd name="connsiteY16" fmla="*/ 7019 h 9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27" h="92071">
                    <a:moveTo>
                      <a:pt x="46086" y="92023"/>
                    </a:moveTo>
                    <a:cubicBezTo>
                      <a:pt x="27554" y="92023"/>
                      <a:pt x="9997" y="80660"/>
                      <a:pt x="3023" y="62274"/>
                    </a:cubicBezTo>
                    <a:cubicBezTo>
                      <a:pt x="-1318" y="50764"/>
                      <a:pt x="-976" y="38280"/>
                      <a:pt x="3998" y="27063"/>
                    </a:cubicBezTo>
                    <a:cubicBezTo>
                      <a:pt x="9021" y="15846"/>
                      <a:pt x="18092" y="7311"/>
                      <a:pt x="29504" y="2971"/>
                    </a:cubicBezTo>
                    <a:cubicBezTo>
                      <a:pt x="53157" y="-6003"/>
                      <a:pt x="79688" y="6043"/>
                      <a:pt x="88710" y="29794"/>
                    </a:cubicBezTo>
                    <a:cubicBezTo>
                      <a:pt x="93050" y="41303"/>
                      <a:pt x="92709" y="53788"/>
                      <a:pt x="87686" y="65005"/>
                    </a:cubicBezTo>
                    <a:cubicBezTo>
                      <a:pt x="82663" y="76222"/>
                      <a:pt x="73592" y="84756"/>
                      <a:pt x="62180" y="89097"/>
                    </a:cubicBezTo>
                    <a:cubicBezTo>
                      <a:pt x="56864" y="91096"/>
                      <a:pt x="51402" y="92072"/>
                      <a:pt x="46037" y="92072"/>
                    </a:cubicBezTo>
                    <a:close/>
                    <a:moveTo>
                      <a:pt x="45647" y="7019"/>
                    </a:moveTo>
                    <a:cubicBezTo>
                      <a:pt x="41111" y="7019"/>
                      <a:pt x="36478" y="7848"/>
                      <a:pt x="31992" y="9506"/>
                    </a:cubicBezTo>
                    <a:cubicBezTo>
                      <a:pt x="22287" y="13164"/>
                      <a:pt x="14630" y="20430"/>
                      <a:pt x="10387" y="29940"/>
                    </a:cubicBezTo>
                    <a:cubicBezTo>
                      <a:pt x="6144" y="39450"/>
                      <a:pt x="5851" y="50033"/>
                      <a:pt x="9558" y="59787"/>
                    </a:cubicBezTo>
                    <a:cubicBezTo>
                      <a:pt x="17215" y="79928"/>
                      <a:pt x="39697" y="90170"/>
                      <a:pt x="59741" y="82562"/>
                    </a:cubicBezTo>
                    <a:cubicBezTo>
                      <a:pt x="69446" y="78904"/>
                      <a:pt x="77103" y="71638"/>
                      <a:pt x="81346" y="62128"/>
                    </a:cubicBezTo>
                    <a:cubicBezTo>
                      <a:pt x="85589" y="52618"/>
                      <a:pt x="85881" y="42035"/>
                      <a:pt x="82175" y="32281"/>
                    </a:cubicBezTo>
                    <a:lnTo>
                      <a:pt x="82175" y="32281"/>
                    </a:lnTo>
                    <a:cubicBezTo>
                      <a:pt x="76274" y="16675"/>
                      <a:pt x="61351" y="7019"/>
                      <a:pt x="45647" y="7019"/>
                    </a:cubicBezTo>
                    <a:close/>
                  </a:path>
                </a:pathLst>
              </a:custGeom>
              <a:solidFill>
                <a:srgbClr val="113F4E"/>
              </a:solidFill>
              <a:ln w="4874" cap="flat">
                <a:noFill/>
                <a:prstDash val="solid"/>
                <a:miter/>
              </a:ln>
            </p:spPr>
            <p:txBody>
              <a:bodyPr rtlCol="1" anchor="ctr"/>
              <a:lstStyle/>
              <a:p>
                <a:endParaRPr lang="fa-IR"/>
              </a:p>
            </p:txBody>
          </p:sp>
        </p:grpSp>
        <p:sp>
          <p:nvSpPr>
            <p:cNvPr id="50" name="Freeform: Shape 49">
              <a:extLst>
                <a:ext uri="{FF2B5EF4-FFF2-40B4-BE49-F238E27FC236}">
                  <a16:creationId xmlns:a16="http://schemas.microsoft.com/office/drawing/2014/main" id="{552B8D15-5181-36DF-07BC-FBAFA8B8F626}"/>
                </a:ext>
              </a:extLst>
            </p:cNvPr>
            <p:cNvSpPr/>
            <p:nvPr/>
          </p:nvSpPr>
          <p:spPr>
            <a:xfrm>
              <a:off x="5487450" y="2253515"/>
              <a:ext cx="55556" cy="37600"/>
            </a:xfrm>
            <a:custGeom>
              <a:avLst/>
              <a:gdLst>
                <a:gd name="connsiteX0" fmla="*/ 25710 w 55556"/>
                <a:gd name="connsiteY0" fmla="*/ 37552 h 37600"/>
                <a:gd name="connsiteX1" fmla="*/ 14054 w 55556"/>
                <a:gd name="connsiteY1" fmla="*/ 34675 h 37600"/>
                <a:gd name="connsiteX2" fmla="*/ 9 w 55556"/>
                <a:gd name="connsiteY2" fmla="*/ 0 h 37600"/>
                <a:gd name="connsiteX3" fmla="*/ 7373 w 55556"/>
                <a:gd name="connsiteY3" fmla="*/ 97 h 37600"/>
                <a:gd name="connsiteX4" fmla="*/ 17663 w 55556"/>
                <a:gd name="connsiteY4" fmla="*/ 28286 h 37600"/>
                <a:gd name="connsiteX5" fmla="*/ 51655 w 55556"/>
                <a:gd name="connsiteY5" fmla="*/ 20532 h 37600"/>
                <a:gd name="connsiteX6" fmla="*/ 55557 w 55556"/>
                <a:gd name="connsiteY6" fmla="*/ 26725 h 37600"/>
                <a:gd name="connsiteX7" fmla="*/ 25759 w 55556"/>
                <a:gd name="connsiteY7" fmla="*/ 37601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600">
                  <a:moveTo>
                    <a:pt x="25710" y="37552"/>
                  </a:moveTo>
                  <a:cubicBezTo>
                    <a:pt x="21370" y="37552"/>
                    <a:pt x="17517" y="36577"/>
                    <a:pt x="14054" y="34675"/>
                  </a:cubicBezTo>
                  <a:cubicBezTo>
                    <a:pt x="4642" y="29408"/>
                    <a:pt x="-235" y="17410"/>
                    <a:pt x="9" y="0"/>
                  </a:cubicBezTo>
                  <a:lnTo>
                    <a:pt x="7373" y="97"/>
                  </a:lnTo>
                  <a:cubicBezTo>
                    <a:pt x="7178" y="14436"/>
                    <a:pt x="10835" y="24433"/>
                    <a:pt x="17663" y="28286"/>
                  </a:cubicBezTo>
                  <a:cubicBezTo>
                    <a:pt x="25174" y="32480"/>
                    <a:pt x="36927" y="29798"/>
                    <a:pt x="51655" y="20532"/>
                  </a:cubicBezTo>
                  <a:lnTo>
                    <a:pt x="55557" y="26725"/>
                  </a:lnTo>
                  <a:cubicBezTo>
                    <a:pt x="44096" y="33943"/>
                    <a:pt x="34098" y="37601"/>
                    <a:pt x="25759" y="37601"/>
                  </a:cubicBezTo>
                  <a:close/>
                </a:path>
              </a:pathLst>
            </a:custGeom>
            <a:solidFill>
              <a:srgbClr val="113F4E"/>
            </a:solidFill>
            <a:ln w="4874" cap="flat">
              <a:noFill/>
              <a:prstDash val="solid"/>
              <a:miter/>
            </a:ln>
          </p:spPr>
          <p:txBody>
            <a:bodyPr rtlCol="1" anchor="ctr"/>
            <a:lstStyle/>
            <a:p>
              <a:endParaRPr lang="fa-IR"/>
            </a:p>
          </p:txBody>
        </p:sp>
        <p:sp>
          <p:nvSpPr>
            <p:cNvPr id="51" name="Freeform: Shape 50">
              <a:extLst>
                <a:ext uri="{FF2B5EF4-FFF2-40B4-BE49-F238E27FC236}">
                  <a16:creationId xmlns:a16="http://schemas.microsoft.com/office/drawing/2014/main" id="{B9F09E24-1DE6-2817-CE9B-CB24C796FF42}"/>
                </a:ext>
              </a:extLst>
            </p:cNvPr>
            <p:cNvSpPr/>
            <p:nvPr/>
          </p:nvSpPr>
          <p:spPr>
            <a:xfrm>
              <a:off x="5477351" y="2138795"/>
              <a:ext cx="84736" cy="85014"/>
            </a:xfrm>
            <a:custGeom>
              <a:avLst/>
              <a:gdLst>
                <a:gd name="connsiteX0" fmla="*/ 81945 w 84736"/>
                <a:gd name="connsiteY0" fmla="*/ 27521 h 85014"/>
                <a:gd name="connsiteX1" fmla="*/ 57463 w 84736"/>
                <a:gd name="connsiteY1" fmla="*/ 82288 h 85014"/>
                <a:gd name="connsiteX2" fmla="*/ 2792 w 84736"/>
                <a:gd name="connsiteY2" fmla="*/ 57514 h 85014"/>
                <a:gd name="connsiteX3" fmla="*/ 27274 w 84736"/>
                <a:gd name="connsiteY3" fmla="*/ 2746 h 85014"/>
                <a:gd name="connsiteX4" fmla="*/ 81945 w 84736"/>
                <a:gd name="connsiteY4" fmla="*/ 27521 h 85014"/>
                <a:gd name="connsiteX5" fmla="*/ 81945 w 84736"/>
                <a:gd name="connsiteY5" fmla="*/ 27521 h 8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14">
                  <a:moveTo>
                    <a:pt x="81945" y="27521"/>
                  </a:moveTo>
                  <a:cubicBezTo>
                    <a:pt x="90284" y="49467"/>
                    <a:pt x="79311" y="73998"/>
                    <a:pt x="57463" y="82288"/>
                  </a:cubicBezTo>
                  <a:cubicBezTo>
                    <a:pt x="35614" y="90530"/>
                    <a:pt x="11132" y="79460"/>
                    <a:pt x="2792" y="57514"/>
                  </a:cubicBezTo>
                  <a:cubicBezTo>
                    <a:pt x="-5547" y="35519"/>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52" name="Freeform: Shape 51">
              <a:extLst>
                <a:ext uri="{FF2B5EF4-FFF2-40B4-BE49-F238E27FC236}">
                  <a16:creationId xmlns:a16="http://schemas.microsoft.com/office/drawing/2014/main" id="{3C2A8CF0-96F6-66F2-8DA1-1AC018126AA2}"/>
                </a:ext>
              </a:extLst>
            </p:cNvPr>
            <p:cNvSpPr/>
            <p:nvPr/>
          </p:nvSpPr>
          <p:spPr>
            <a:xfrm>
              <a:off x="5473810" y="2135303"/>
              <a:ext cx="91776" cy="92022"/>
            </a:xfrm>
            <a:custGeom>
              <a:avLst/>
              <a:gdLst>
                <a:gd name="connsiteX0" fmla="*/ 46130 w 91776"/>
                <a:gd name="connsiteY0" fmla="*/ 92023 h 92022"/>
                <a:gd name="connsiteX1" fmla="*/ 3018 w 91776"/>
                <a:gd name="connsiteY1" fmla="*/ 62225 h 92022"/>
                <a:gd name="connsiteX2" fmla="*/ 4042 w 91776"/>
                <a:gd name="connsiteY2" fmla="*/ 27063 h 92022"/>
                <a:gd name="connsiteX3" fmla="*/ 29548 w 91776"/>
                <a:gd name="connsiteY3" fmla="*/ 2971 h 92022"/>
                <a:gd name="connsiteX4" fmla="*/ 88754 w 91776"/>
                <a:gd name="connsiteY4" fmla="*/ 29794 h 92022"/>
                <a:gd name="connsiteX5" fmla="*/ 88754 w 91776"/>
                <a:gd name="connsiteY5" fmla="*/ 29794 h 92022"/>
                <a:gd name="connsiteX6" fmla="*/ 87779 w 91776"/>
                <a:gd name="connsiteY6" fmla="*/ 65005 h 92022"/>
                <a:gd name="connsiteX7" fmla="*/ 62272 w 91776"/>
                <a:gd name="connsiteY7" fmla="*/ 89097 h 92022"/>
                <a:gd name="connsiteX8" fmla="*/ 46179 w 91776"/>
                <a:gd name="connsiteY8" fmla="*/ 92023 h 92022"/>
                <a:gd name="connsiteX9" fmla="*/ 45691 w 91776"/>
                <a:gd name="connsiteY9" fmla="*/ 6970 h 92022"/>
                <a:gd name="connsiteX10" fmla="*/ 32036 w 91776"/>
                <a:gd name="connsiteY10" fmla="*/ 9457 h 92022"/>
                <a:gd name="connsiteX11" fmla="*/ 10431 w 91776"/>
                <a:gd name="connsiteY11" fmla="*/ 29843 h 92022"/>
                <a:gd name="connsiteX12" fmla="*/ 9602 w 91776"/>
                <a:gd name="connsiteY12" fmla="*/ 59689 h 92022"/>
                <a:gd name="connsiteX13" fmla="*/ 59785 w 91776"/>
                <a:gd name="connsiteY13" fmla="*/ 82464 h 92022"/>
                <a:gd name="connsiteX14" fmla="*/ 81390 w 91776"/>
                <a:gd name="connsiteY14" fmla="*/ 62030 h 92022"/>
                <a:gd name="connsiteX15" fmla="*/ 82219 w 91776"/>
                <a:gd name="connsiteY15" fmla="*/ 32183 h 92022"/>
                <a:gd name="connsiteX16" fmla="*/ 45691 w 91776"/>
                <a:gd name="connsiteY16" fmla="*/ 6921 h 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6" h="92022">
                  <a:moveTo>
                    <a:pt x="46130" y="92023"/>
                  </a:moveTo>
                  <a:cubicBezTo>
                    <a:pt x="27598" y="92023"/>
                    <a:pt x="10041" y="80660"/>
                    <a:pt x="3018" y="62225"/>
                  </a:cubicBezTo>
                  <a:cubicBezTo>
                    <a:pt x="-1322" y="50716"/>
                    <a:pt x="-981" y="38231"/>
                    <a:pt x="4042" y="27063"/>
                  </a:cubicBezTo>
                  <a:cubicBezTo>
                    <a:pt x="9065" y="15846"/>
                    <a:pt x="18136" y="7311"/>
                    <a:pt x="29548" y="2971"/>
                  </a:cubicBezTo>
                  <a:cubicBezTo>
                    <a:pt x="53201" y="-6003"/>
                    <a:pt x="79732" y="6043"/>
                    <a:pt x="88754" y="29794"/>
                  </a:cubicBezTo>
                  <a:lnTo>
                    <a:pt x="88754" y="29794"/>
                  </a:lnTo>
                  <a:cubicBezTo>
                    <a:pt x="93094" y="41303"/>
                    <a:pt x="92753" y="53788"/>
                    <a:pt x="87779" y="65005"/>
                  </a:cubicBezTo>
                  <a:cubicBezTo>
                    <a:pt x="82755" y="76222"/>
                    <a:pt x="73684" y="84756"/>
                    <a:pt x="62272" y="89097"/>
                  </a:cubicBezTo>
                  <a:cubicBezTo>
                    <a:pt x="56957" y="91096"/>
                    <a:pt x="51543" y="92023"/>
                    <a:pt x="46179" y="92023"/>
                  </a:cubicBezTo>
                  <a:close/>
                  <a:moveTo>
                    <a:pt x="45691" y="6970"/>
                  </a:moveTo>
                  <a:cubicBezTo>
                    <a:pt x="41155" y="6970"/>
                    <a:pt x="36522" y="7799"/>
                    <a:pt x="32036" y="9457"/>
                  </a:cubicBezTo>
                  <a:cubicBezTo>
                    <a:pt x="22330" y="13115"/>
                    <a:pt x="14674" y="20381"/>
                    <a:pt x="10431" y="29843"/>
                  </a:cubicBezTo>
                  <a:cubicBezTo>
                    <a:pt x="6188" y="39353"/>
                    <a:pt x="5895" y="49935"/>
                    <a:pt x="9602" y="59689"/>
                  </a:cubicBezTo>
                  <a:cubicBezTo>
                    <a:pt x="17259" y="79831"/>
                    <a:pt x="39741" y="90023"/>
                    <a:pt x="59785" y="82464"/>
                  </a:cubicBezTo>
                  <a:cubicBezTo>
                    <a:pt x="69490" y="78807"/>
                    <a:pt x="77147" y="71540"/>
                    <a:pt x="81390" y="62030"/>
                  </a:cubicBezTo>
                  <a:cubicBezTo>
                    <a:pt x="85633" y="52520"/>
                    <a:pt x="85925" y="41937"/>
                    <a:pt x="82219" y="32183"/>
                  </a:cubicBezTo>
                  <a:cubicBezTo>
                    <a:pt x="76318" y="16577"/>
                    <a:pt x="61394" y="6921"/>
                    <a:pt x="45691" y="6921"/>
                  </a:cubicBezTo>
                  <a:close/>
                </a:path>
              </a:pathLst>
            </a:custGeom>
            <a:solidFill>
              <a:srgbClr val="113F4E"/>
            </a:solidFill>
            <a:ln w="4874" cap="flat">
              <a:noFill/>
              <a:prstDash val="solid"/>
              <a:miter/>
            </a:ln>
          </p:spPr>
          <p:txBody>
            <a:bodyPr rtlCol="1" anchor="ctr"/>
            <a:lstStyle/>
            <a:p>
              <a:endParaRPr lang="fa-IR"/>
            </a:p>
          </p:txBody>
        </p:sp>
        <p:sp>
          <p:nvSpPr>
            <p:cNvPr id="564" name="Freeform: Shape 563">
              <a:extLst>
                <a:ext uri="{FF2B5EF4-FFF2-40B4-BE49-F238E27FC236}">
                  <a16:creationId xmlns:a16="http://schemas.microsoft.com/office/drawing/2014/main" id="{94BBAF8F-0BB6-81F4-CA71-8574ABFCFABF}"/>
                </a:ext>
              </a:extLst>
            </p:cNvPr>
            <p:cNvSpPr/>
            <p:nvPr/>
          </p:nvSpPr>
          <p:spPr>
            <a:xfrm>
              <a:off x="5489450" y="2170607"/>
              <a:ext cx="55507" cy="37552"/>
            </a:xfrm>
            <a:custGeom>
              <a:avLst/>
              <a:gdLst>
                <a:gd name="connsiteX0" fmla="*/ 25710 w 55507"/>
                <a:gd name="connsiteY0" fmla="*/ 37552 h 37552"/>
                <a:gd name="connsiteX1" fmla="*/ 14054 w 55507"/>
                <a:gd name="connsiteY1" fmla="*/ 34675 h 37552"/>
                <a:gd name="connsiteX2" fmla="*/ 9 w 55507"/>
                <a:gd name="connsiteY2" fmla="*/ 0 h 37552"/>
                <a:gd name="connsiteX3" fmla="*/ 7373 w 55507"/>
                <a:gd name="connsiteY3" fmla="*/ 98 h 37552"/>
                <a:gd name="connsiteX4" fmla="*/ 17663 w 55507"/>
                <a:gd name="connsiteY4" fmla="*/ 28286 h 37552"/>
                <a:gd name="connsiteX5" fmla="*/ 51606 w 55507"/>
                <a:gd name="connsiteY5" fmla="*/ 20483 h 37552"/>
                <a:gd name="connsiteX6" fmla="*/ 55508 w 55507"/>
                <a:gd name="connsiteY6" fmla="*/ 26677 h 37552"/>
                <a:gd name="connsiteX7" fmla="*/ 25661 w 55507"/>
                <a:gd name="connsiteY7" fmla="*/ 37552 h 3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552">
                  <a:moveTo>
                    <a:pt x="25710" y="37552"/>
                  </a:moveTo>
                  <a:cubicBezTo>
                    <a:pt x="21418" y="37552"/>
                    <a:pt x="17517" y="36577"/>
                    <a:pt x="14054" y="34675"/>
                  </a:cubicBezTo>
                  <a:cubicBezTo>
                    <a:pt x="4642" y="29408"/>
                    <a:pt x="-235" y="17411"/>
                    <a:pt x="9" y="0"/>
                  </a:cubicBezTo>
                  <a:lnTo>
                    <a:pt x="7373" y="98"/>
                  </a:lnTo>
                  <a:cubicBezTo>
                    <a:pt x="7178" y="14436"/>
                    <a:pt x="10835" y="24433"/>
                    <a:pt x="17663" y="28286"/>
                  </a:cubicBezTo>
                  <a:cubicBezTo>
                    <a:pt x="25174" y="32480"/>
                    <a:pt x="36927" y="29798"/>
                    <a:pt x="51606" y="20483"/>
                  </a:cubicBezTo>
                  <a:lnTo>
                    <a:pt x="55508" y="26677"/>
                  </a:lnTo>
                  <a:cubicBezTo>
                    <a:pt x="44047" y="33943"/>
                    <a:pt x="34049" y="37552"/>
                    <a:pt x="25661" y="37552"/>
                  </a:cubicBezTo>
                  <a:close/>
                </a:path>
              </a:pathLst>
            </a:custGeom>
            <a:solidFill>
              <a:srgbClr val="113F4E"/>
            </a:solidFill>
            <a:ln w="4874" cap="flat">
              <a:noFill/>
              <a:prstDash val="solid"/>
              <a:miter/>
            </a:ln>
          </p:spPr>
          <p:txBody>
            <a:bodyPr rtlCol="1" anchor="ctr"/>
            <a:lstStyle/>
            <a:p>
              <a:endParaRPr lang="fa-IR"/>
            </a:p>
          </p:txBody>
        </p:sp>
        <p:sp>
          <p:nvSpPr>
            <p:cNvPr id="565" name="Freeform: Shape 564">
              <a:extLst>
                <a:ext uri="{FF2B5EF4-FFF2-40B4-BE49-F238E27FC236}">
                  <a16:creationId xmlns:a16="http://schemas.microsoft.com/office/drawing/2014/main" id="{24AED175-D335-AF55-D58F-F8BE66ED7ACC}"/>
                </a:ext>
              </a:extLst>
            </p:cNvPr>
            <p:cNvSpPr/>
            <p:nvPr/>
          </p:nvSpPr>
          <p:spPr>
            <a:xfrm>
              <a:off x="5493787" y="2056834"/>
              <a:ext cx="84736" cy="85014"/>
            </a:xfrm>
            <a:custGeom>
              <a:avLst/>
              <a:gdLst>
                <a:gd name="connsiteX0" fmla="*/ 81945 w 84736"/>
                <a:gd name="connsiteY0" fmla="*/ 27501 h 85014"/>
                <a:gd name="connsiteX1" fmla="*/ 57462 w 84736"/>
                <a:gd name="connsiteY1" fmla="*/ 82269 h 85014"/>
                <a:gd name="connsiteX2" fmla="*/ 2792 w 84736"/>
                <a:gd name="connsiteY2" fmla="*/ 57494 h 85014"/>
                <a:gd name="connsiteX3" fmla="*/ 27274 w 84736"/>
                <a:gd name="connsiteY3" fmla="*/ 2726 h 85014"/>
                <a:gd name="connsiteX4" fmla="*/ 81945 w 84736"/>
                <a:gd name="connsiteY4" fmla="*/ 27501 h 85014"/>
                <a:gd name="connsiteX5" fmla="*/ 81945 w 84736"/>
                <a:gd name="connsiteY5" fmla="*/ 27501 h 8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14">
                  <a:moveTo>
                    <a:pt x="81945" y="27501"/>
                  </a:moveTo>
                  <a:cubicBezTo>
                    <a:pt x="90284" y="49496"/>
                    <a:pt x="79311" y="73978"/>
                    <a:pt x="57462" y="82269"/>
                  </a:cubicBezTo>
                  <a:cubicBezTo>
                    <a:pt x="35614" y="90559"/>
                    <a:pt x="11132" y="79440"/>
                    <a:pt x="2792" y="57494"/>
                  </a:cubicBezTo>
                  <a:cubicBezTo>
                    <a:pt x="-5547" y="35499"/>
                    <a:pt x="5426" y="11017"/>
                    <a:pt x="27274" y="2726"/>
                  </a:cubicBezTo>
                  <a:cubicBezTo>
                    <a:pt x="49123" y="-5516"/>
                    <a:pt x="73605" y="5555"/>
                    <a:pt x="81945" y="27501"/>
                  </a:cubicBezTo>
                  <a:lnTo>
                    <a:pt x="81945" y="27501"/>
                  </a:lnTo>
                  <a:close/>
                </a:path>
              </a:pathLst>
            </a:custGeom>
            <a:solidFill>
              <a:srgbClr val="FFFFFF"/>
            </a:solidFill>
            <a:ln w="4874" cap="flat">
              <a:noFill/>
              <a:prstDash val="solid"/>
              <a:miter/>
            </a:ln>
          </p:spPr>
          <p:txBody>
            <a:bodyPr rtlCol="1" anchor="ctr"/>
            <a:lstStyle/>
            <a:p>
              <a:endParaRPr lang="fa-IR"/>
            </a:p>
          </p:txBody>
        </p:sp>
        <p:sp>
          <p:nvSpPr>
            <p:cNvPr id="566" name="Freeform: Shape 565">
              <a:extLst>
                <a:ext uri="{FF2B5EF4-FFF2-40B4-BE49-F238E27FC236}">
                  <a16:creationId xmlns:a16="http://schemas.microsoft.com/office/drawing/2014/main" id="{E85F8C52-43B7-50F8-9099-6C05F4B079A8}"/>
                </a:ext>
              </a:extLst>
            </p:cNvPr>
            <p:cNvSpPr/>
            <p:nvPr/>
          </p:nvSpPr>
          <p:spPr>
            <a:xfrm>
              <a:off x="5490293" y="2053299"/>
              <a:ext cx="91776" cy="91997"/>
            </a:xfrm>
            <a:custGeom>
              <a:avLst/>
              <a:gdLst>
                <a:gd name="connsiteX0" fmla="*/ 46081 w 91776"/>
                <a:gd name="connsiteY0" fmla="*/ 91998 h 91997"/>
                <a:gd name="connsiteX1" fmla="*/ 3018 w 91776"/>
                <a:gd name="connsiteY1" fmla="*/ 62248 h 91997"/>
                <a:gd name="connsiteX2" fmla="*/ 4042 w 91776"/>
                <a:gd name="connsiteY2" fmla="*/ 27037 h 91997"/>
                <a:gd name="connsiteX3" fmla="*/ 29548 w 91776"/>
                <a:gd name="connsiteY3" fmla="*/ 2945 h 91997"/>
                <a:gd name="connsiteX4" fmla="*/ 88754 w 91776"/>
                <a:gd name="connsiteY4" fmla="*/ 29768 h 91997"/>
                <a:gd name="connsiteX5" fmla="*/ 88754 w 91776"/>
                <a:gd name="connsiteY5" fmla="*/ 29768 h 91997"/>
                <a:gd name="connsiteX6" fmla="*/ 87779 w 91776"/>
                <a:gd name="connsiteY6" fmla="*/ 64931 h 91997"/>
                <a:gd name="connsiteX7" fmla="*/ 62272 w 91776"/>
                <a:gd name="connsiteY7" fmla="*/ 89023 h 91997"/>
                <a:gd name="connsiteX8" fmla="*/ 46130 w 91776"/>
                <a:gd name="connsiteY8" fmla="*/ 91998 h 91997"/>
                <a:gd name="connsiteX9" fmla="*/ 45642 w 91776"/>
                <a:gd name="connsiteY9" fmla="*/ 6993 h 91997"/>
                <a:gd name="connsiteX10" fmla="*/ 31987 w 91776"/>
                <a:gd name="connsiteY10" fmla="*/ 9480 h 91997"/>
                <a:gd name="connsiteX11" fmla="*/ 10382 w 91776"/>
                <a:gd name="connsiteY11" fmla="*/ 29915 h 91997"/>
                <a:gd name="connsiteX12" fmla="*/ 9553 w 91776"/>
                <a:gd name="connsiteY12" fmla="*/ 59761 h 91997"/>
                <a:gd name="connsiteX13" fmla="*/ 59736 w 91776"/>
                <a:gd name="connsiteY13" fmla="*/ 82536 h 91997"/>
                <a:gd name="connsiteX14" fmla="*/ 81341 w 91776"/>
                <a:gd name="connsiteY14" fmla="*/ 62151 h 91997"/>
                <a:gd name="connsiteX15" fmla="*/ 82170 w 91776"/>
                <a:gd name="connsiteY15" fmla="*/ 32304 h 91997"/>
                <a:gd name="connsiteX16" fmla="*/ 45642 w 91776"/>
                <a:gd name="connsiteY16" fmla="*/ 7042 h 9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6" h="91997">
                  <a:moveTo>
                    <a:pt x="46081" y="91998"/>
                  </a:moveTo>
                  <a:cubicBezTo>
                    <a:pt x="27549" y="91998"/>
                    <a:pt x="9992" y="80634"/>
                    <a:pt x="3018" y="62248"/>
                  </a:cubicBezTo>
                  <a:cubicBezTo>
                    <a:pt x="-1322" y="50739"/>
                    <a:pt x="-981" y="38254"/>
                    <a:pt x="4042" y="27037"/>
                  </a:cubicBezTo>
                  <a:cubicBezTo>
                    <a:pt x="9065" y="15820"/>
                    <a:pt x="18136" y="7286"/>
                    <a:pt x="29548" y="2945"/>
                  </a:cubicBezTo>
                  <a:cubicBezTo>
                    <a:pt x="53201" y="-5979"/>
                    <a:pt x="79732" y="6067"/>
                    <a:pt x="88754" y="29768"/>
                  </a:cubicBezTo>
                  <a:lnTo>
                    <a:pt x="88754" y="29768"/>
                  </a:lnTo>
                  <a:cubicBezTo>
                    <a:pt x="93094" y="41278"/>
                    <a:pt x="92753" y="53763"/>
                    <a:pt x="87779" y="64931"/>
                  </a:cubicBezTo>
                  <a:cubicBezTo>
                    <a:pt x="82755" y="76148"/>
                    <a:pt x="73684" y="84682"/>
                    <a:pt x="62272" y="89023"/>
                  </a:cubicBezTo>
                  <a:cubicBezTo>
                    <a:pt x="56957" y="91022"/>
                    <a:pt x="51494" y="91998"/>
                    <a:pt x="46130" y="91998"/>
                  </a:cubicBezTo>
                  <a:close/>
                  <a:moveTo>
                    <a:pt x="45642" y="6993"/>
                  </a:moveTo>
                  <a:cubicBezTo>
                    <a:pt x="41107" y="6993"/>
                    <a:pt x="36474" y="7774"/>
                    <a:pt x="31987" y="9480"/>
                  </a:cubicBezTo>
                  <a:cubicBezTo>
                    <a:pt x="22282" y="13138"/>
                    <a:pt x="14625" y="20405"/>
                    <a:pt x="10382" y="29915"/>
                  </a:cubicBezTo>
                  <a:cubicBezTo>
                    <a:pt x="6139" y="39425"/>
                    <a:pt x="5847" y="50007"/>
                    <a:pt x="9553" y="59761"/>
                  </a:cubicBezTo>
                  <a:cubicBezTo>
                    <a:pt x="17210" y="79903"/>
                    <a:pt x="39692" y="90096"/>
                    <a:pt x="59736" y="82536"/>
                  </a:cubicBezTo>
                  <a:cubicBezTo>
                    <a:pt x="69441" y="78879"/>
                    <a:pt x="77098" y="71612"/>
                    <a:pt x="81341" y="62151"/>
                  </a:cubicBezTo>
                  <a:cubicBezTo>
                    <a:pt x="85584" y="52641"/>
                    <a:pt x="85877" y="42058"/>
                    <a:pt x="82170" y="32304"/>
                  </a:cubicBezTo>
                  <a:cubicBezTo>
                    <a:pt x="76220" y="16698"/>
                    <a:pt x="61346" y="7042"/>
                    <a:pt x="45642" y="7042"/>
                  </a:cubicBezTo>
                  <a:close/>
                </a:path>
              </a:pathLst>
            </a:custGeom>
            <a:solidFill>
              <a:srgbClr val="113F4E"/>
            </a:solidFill>
            <a:ln w="4874" cap="flat">
              <a:noFill/>
              <a:prstDash val="solid"/>
              <a:miter/>
            </a:ln>
          </p:spPr>
          <p:txBody>
            <a:bodyPr rtlCol="1" anchor="ctr"/>
            <a:lstStyle/>
            <a:p>
              <a:endParaRPr lang="fa-IR"/>
            </a:p>
          </p:txBody>
        </p:sp>
        <p:sp>
          <p:nvSpPr>
            <p:cNvPr id="567" name="Freeform: Shape 566">
              <a:extLst>
                <a:ext uri="{FF2B5EF4-FFF2-40B4-BE49-F238E27FC236}">
                  <a16:creationId xmlns:a16="http://schemas.microsoft.com/office/drawing/2014/main" id="{01428D14-559C-5823-8C96-60D9B12515B3}"/>
                </a:ext>
              </a:extLst>
            </p:cNvPr>
            <p:cNvSpPr/>
            <p:nvPr/>
          </p:nvSpPr>
          <p:spPr>
            <a:xfrm>
              <a:off x="5505885" y="2088578"/>
              <a:ext cx="55507" cy="37600"/>
            </a:xfrm>
            <a:custGeom>
              <a:avLst/>
              <a:gdLst>
                <a:gd name="connsiteX0" fmla="*/ 25710 w 55507"/>
                <a:gd name="connsiteY0" fmla="*/ 37601 h 37600"/>
                <a:gd name="connsiteX1" fmla="*/ 14054 w 55507"/>
                <a:gd name="connsiteY1" fmla="*/ 34724 h 37600"/>
                <a:gd name="connsiteX2" fmla="*/ 9 w 55507"/>
                <a:gd name="connsiteY2" fmla="*/ 0 h 37600"/>
                <a:gd name="connsiteX3" fmla="*/ 7373 w 55507"/>
                <a:gd name="connsiteY3" fmla="*/ 98 h 37600"/>
                <a:gd name="connsiteX4" fmla="*/ 17663 w 55507"/>
                <a:gd name="connsiteY4" fmla="*/ 28286 h 37600"/>
                <a:gd name="connsiteX5" fmla="*/ 51606 w 55507"/>
                <a:gd name="connsiteY5" fmla="*/ 20483 h 37600"/>
                <a:gd name="connsiteX6" fmla="*/ 55508 w 55507"/>
                <a:gd name="connsiteY6" fmla="*/ 26677 h 37600"/>
                <a:gd name="connsiteX7" fmla="*/ 25710 w 55507"/>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600">
                  <a:moveTo>
                    <a:pt x="25710" y="37601"/>
                  </a:moveTo>
                  <a:cubicBezTo>
                    <a:pt x="21418" y="37601"/>
                    <a:pt x="17517" y="36625"/>
                    <a:pt x="14054" y="34724"/>
                  </a:cubicBezTo>
                  <a:cubicBezTo>
                    <a:pt x="4642" y="29456"/>
                    <a:pt x="-235" y="17459"/>
                    <a:pt x="9" y="0"/>
                  </a:cubicBezTo>
                  <a:lnTo>
                    <a:pt x="7373" y="98"/>
                  </a:lnTo>
                  <a:cubicBezTo>
                    <a:pt x="7178" y="14436"/>
                    <a:pt x="10835" y="24482"/>
                    <a:pt x="17663" y="28286"/>
                  </a:cubicBezTo>
                  <a:cubicBezTo>
                    <a:pt x="25174" y="32480"/>
                    <a:pt x="36927" y="29798"/>
                    <a:pt x="51606" y="20483"/>
                  </a:cubicBezTo>
                  <a:lnTo>
                    <a:pt x="55508" y="26677"/>
                  </a:lnTo>
                  <a:cubicBezTo>
                    <a:pt x="44047" y="33943"/>
                    <a:pt x="34049" y="37552"/>
                    <a:pt x="25710" y="37552"/>
                  </a:cubicBezTo>
                  <a:close/>
                </a:path>
              </a:pathLst>
            </a:custGeom>
            <a:solidFill>
              <a:srgbClr val="113F4E"/>
            </a:solidFill>
            <a:ln w="4874" cap="flat">
              <a:noFill/>
              <a:prstDash val="solid"/>
              <a:miter/>
            </a:ln>
          </p:spPr>
          <p:txBody>
            <a:bodyPr rtlCol="1" anchor="ctr"/>
            <a:lstStyle/>
            <a:p>
              <a:endParaRPr lang="fa-IR"/>
            </a:p>
          </p:txBody>
        </p:sp>
        <p:sp>
          <p:nvSpPr>
            <p:cNvPr id="568" name="Freeform: Shape 567">
              <a:extLst>
                <a:ext uri="{FF2B5EF4-FFF2-40B4-BE49-F238E27FC236}">
                  <a16:creationId xmlns:a16="http://schemas.microsoft.com/office/drawing/2014/main" id="{264B757A-079A-A9C7-94D8-305F3C3940E7}"/>
                </a:ext>
              </a:extLst>
            </p:cNvPr>
            <p:cNvSpPr/>
            <p:nvPr/>
          </p:nvSpPr>
          <p:spPr>
            <a:xfrm>
              <a:off x="5522036" y="1979270"/>
              <a:ext cx="84764" cy="85087"/>
            </a:xfrm>
            <a:custGeom>
              <a:avLst/>
              <a:gdLst>
                <a:gd name="connsiteX0" fmla="*/ 82907 w 84764"/>
                <a:gd name="connsiteY0" fmla="*/ 30303 h 85087"/>
                <a:gd name="connsiteX1" fmla="*/ 54768 w 84764"/>
                <a:gd name="connsiteY1" fmla="*/ 83266 h 85087"/>
                <a:gd name="connsiteX2" fmla="*/ 1853 w 84764"/>
                <a:gd name="connsiteY2" fmla="*/ 54833 h 85087"/>
                <a:gd name="connsiteX3" fmla="*/ 29993 w 84764"/>
                <a:gd name="connsiteY3" fmla="*/ 1822 h 85087"/>
                <a:gd name="connsiteX4" fmla="*/ 82859 w 84764"/>
                <a:gd name="connsiteY4" fmla="*/ 30254 h 85087"/>
                <a:gd name="connsiteX5" fmla="*/ 82859 w 84764"/>
                <a:gd name="connsiteY5" fmla="*/ 30254 h 8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64" h="85087">
                  <a:moveTo>
                    <a:pt x="82907" y="30303"/>
                  </a:moveTo>
                  <a:cubicBezTo>
                    <a:pt x="89735" y="52785"/>
                    <a:pt x="77153" y="76487"/>
                    <a:pt x="54768" y="83266"/>
                  </a:cubicBezTo>
                  <a:cubicBezTo>
                    <a:pt x="32383" y="90045"/>
                    <a:pt x="8730" y="77316"/>
                    <a:pt x="1853" y="54833"/>
                  </a:cubicBezTo>
                  <a:cubicBezTo>
                    <a:pt x="-4974" y="32351"/>
                    <a:pt x="7657" y="8649"/>
                    <a:pt x="29993" y="1822"/>
                  </a:cubicBezTo>
                  <a:cubicBezTo>
                    <a:pt x="52378" y="-4957"/>
                    <a:pt x="76031" y="7771"/>
                    <a:pt x="82859" y="30254"/>
                  </a:cubicBezTo>
                  <a:lnTo>
                    <a:pt x="82859" y="30254"/>
                  </a:lnTo>
                  <a:close/>
                </a:path>
              </a:pathLst>
            </a:custGeom>
            <a:solidFill>
              <a:srgbClr val="FFFFFF"/>
            </a:solidFill>
            <a:ln w="4874" cap="flat">
              <a:noFill/>
              <a:prstDash val="solid"/>
              <a:miter/>
            </a:ln>
          </p:spPr>
          <p:txBody>
            <a:bodyPr rtlCol="1" anchor="ctr"/>
            <a:lstStyle/>
            <a:p>
              <a:endParaRPr lang="fa-IR"/>
            </a:p>
          </p:txBody>
        </p:sp>
        <p:sp>
          <p:nvSpPr>
            <p:cNvPr id="569" name="Freeform: Shape 568">
              <a:extLst>
                <a:ext uri="{FF2B5EF4-FFF2-40B4-BE49-F238E27FC236}">
                  <a16:creationId xmlns:a16="http://schemas.microsoft.com/office/drawing/2014/main" id="{C3A35F23-DB30-E3DC-7659-B966B2FC1BB7}"/>
                </a:ext>
              </a:extLst>
            </p:cNvPr>
            <p:cNvSpPr/>
            <p:nvPr/>
          </p:nvSpPr>
          <p:spPr>
            <a:xfrm>
              <a:off x="5518507" y="1975815"/>
              <a:ext cx="91770" cy="92036"/>
            </a:xfrm>
            <a:custGeom>
              <a:avLst/>
              <a:gdLst>
                <a:gd name="connsiteX0" fmla="*/ 46056 w 91770"/>
                <a:gd name="connsiteY0" fmla="*/ 92036 h 92036"/>
                <a:gd name="connsiteX1" fmla="*/ 2017 w 91770"/>
                <a:gd name="connsiteY1" fmla="*/ 59312 h 92036"/>
                <a:gd name="connsiteX2" fmla="*/ 5382 w 91770"/>
                <a:gd name="connsiteY2" fmla="*/ 24296 h 92036"/>
                <a:gd name="connsiteX3" fmla="*/ 32498 w 91770"/>
                <a:gd name="connsiteY3" fmla="*/ 1960 h 92036"/>
                <a:gd name="connsiteX4" fmla="*/ 89753 w 91770"/>
                <a:gd name="connsiteY4" fmla="*/ 32733 h 92036"/>
                <a:gd name="connsiteX5" fmla="*/ 89753 w 91770"/>
                <a:gd name="connsiteY5" fmla="*/ 32733 h 92036"/>
                <a:gd name="connsiteX6" fmla="*/ 86388 w 91770"/>
                <a:gd name="connsiteY6" fmla="*/ 67749 h 92036"/>
                <a:gd name="connsiteX7" fmla="*/ 59272 w 91770"/>
                <a:gd name="connsiteY7" fmla="*/ 90085 h 92036"/>
                <a:gd name="connsiteX8" fmla="*/ 46056 w 91770"/>
                <a:gd name="connsiteY8" fmla="*/ 92036 h 92036"/>
                <a:gd name="connsiteX9" fmla="*/ 45763 w 91770"/>
                <a:gd name="connsiteY9" fmla="*/ 6983 h 92036"/>
                <a:gd name="connsiteX10" fmla="*/ 34595 w 91770"/>
                <a:gd name="connsiteY10" fmla="*/ 8641 h 92036"/>
                <a:gd name="connsiteX11" fmla="*/ 11625 w 91770"/>
                <a:gd name="connsiteY11" fmla="*/ 27564 h 92036"/>
                <a:gd name="connsiteX12" fmla="*/ 8747 w 91770"/>
                <a:gd name="connsiteY12" fmla="*/ 57313 h 92036"/>
                <a:gd name="connsiteX13" fmla="*/ 57273 w 91770"/>
                <a:gd name="connsiteY13" fmla="*/ 83404 h 92036"/>
                <a:gd name="connsiteX14" fmla="*/ 80243 w 91770"/>
                <a:gd name="connsiteY14" fmla="*/ 64482 h 92036"/>
                <a:gd name="connsiteX15" fmla="*/ 83120 w 91770"/>
                <a:gd name="connsiteY15" fmla="*/ 34781 h 92036"/>
                <a:gd name="connsiteX16" fmla="*/ 83120 w 91770"/>
                <a:gd name="connsiteY16" fmla="*/ 34781 h 92036"/>
                <a:gd name="connsiteX17" fmla="*/ 45763 w 91770"/>
                <a:gd name="connsiteY17" fmla="*/ 7032 h 9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770" h="92036">
                  <a:moveTo>
                    <a:pt x="46056" y="92036"/>
                  </a:moveTo>
                  <a:cubicBezTo>
                    <a:pt x="26353" y="92036"/>
                    <a:pt x="8065" y="79210"/>
                    <a:pt x="2017" y="59312"/>
                  </a:cubicBezTo>
                  <a:cubicBezTo>
                    <a:pt x="-1543" y="47559"/>
                    <a:pt x="-372" y="35123"/>
                    <a:pt x="5382" y="24296"/>
                  </a:cubicBezTo>
                  <a:cubicBezTo>
                    <a:pt x="11137" y="13469"/>
                    <a:pt x="20745" y="5520"/>
                    <a:pt x="32498" y="1960"/>
                  </a:cubicBezTo>
                  <a:cubicBezTo>
                    <a:pt x="56687" y="-5355"/>
                    <a:pt x="82340" y="8446"/>
                    <a:pt x="89753" y="32733"/>
                  </a:cubicBezTo>
                  <a:lnTo>
                    <a:pt x="89753" y="32733"/>
                  </a:lnTo>
                  <a:cubicBezTo>
                    <a:pt x="93313" y="44486"/>
                    <a:pt x="92142" y="56922"/>
                    <a:pt x="86388" y="67749"/>
                  </a:cubicBezTo>
                  <a:cubicBezTo>
                    <a:pt x="80633" y="78576"/>
                    <a:pt x="71025" y="86525"/>
                    <a:pt x="59272" y="90085"/>
                  </a:cubicBezTo>
                  <a:cubicBezTo>
                    <a:pt x="54883" y="91402"/>
                    <a:pt x="50445" y="92036"/>
                    <a:pt x="46056" y="92036"/>
                  </a:cubicBezTo>
                  <a:close/>
                  <a:moveTo>
                    <a:pt x="45763" y="6983"/>
                  </a:moveTo>
                  <a:cubicBezTo>
                    <a:pt x="42057" y="6983"/>
                    <a:pt x="38301" y="7520"/>
                    <a:pt x="34595" y="8641"/>
                  </a:cubicBezTo>
                  <a:cubicBezTo>
                    <a:pt x="24695" y="11665"/>
                    <a:pt x="16502" y="18346"/>
                    <a:pt x="11625" y="27564"/>
                  </a:cubicBezTo>
                  <a:cubicBezTo>
                    <a:pt x="6748" y="36732"/>
                    <a:pt x="5724" y="47315"/>
                    <a:pt x="8747" y="57313"/>
                  </a:cubicBezTo>
                  <a:cubicBezTo>
                    <a:pt x="15039" y="77893"/>
                    <a:pt x="36790" y="89598"/>
                    <a:pt x="57273" y="83404"/>
                  </a:cubicBezTo>
                  <a:cubicBezTo>
                    <a:pt x="67173" y="80380"/>
                    <a:pt x="75366" y="73699"/>
                    <a:pt x="80243" y="64482"/>
                  </a:cubicBezTo>
                  <a:cubicBezTo>
                    <a:pt x="85120" y="55313"/>
                    <a:pt x="86144" y="44730"/>
                    <a:pt x="83120" y="34781"/>
                  </a:cubicBezTo>
                  <a:lnTo>
                    <a:pt x="83120" y="34781"/>
                  </a:lnTo>
                  <a:cubicBezTo>
                    <a:pt x="77999" y="17907"/>
                    <a:pt x="62491" y="7032"/>
                    <a:pt x="45763" y="7032"/>
                  </a:cubicBezTo>
                  <a:close/>
                </a:path>
              </a:pathLst>
            </a:custGeom>
            <a:solidFill>
              <a:srgbClr val="113F4E"/>
            </a:solidFill>
            <a:ln w="4874" cap="flat">
              <a:noFill/>
              <a:prstDash val="solid"/>
              <a:miter/>
            </a:ln>
          </p:spPr>
          <p:txBody>
            <a:bodyPr rtlCol="1" anchor="ctr"/>
            <a:lstStyle/>
            <a:p>
              <a:endParaRPr lang="fa-IR"/>
            </a:p>
          </p:txBody>
        </p:sp>
        <p:sp>
          <p:nvSpPr>
            <p:cNvPr id="570" name="Freeform: Shape 569">
              <a:extLst>
                <a:ext uri="{FF2B5EF4-FFF2-40B4-BE49-F238E27FC236}">
                  <a16:creationId xmlns:a16="http://schemas.microsoft.com/office/drawing/2014/main" id="{B2E55CA3-52BD-9C6C-954B-41623199321D}"/>
                </a:ext>
              </a:extLst>
            </p:cNvPr>
            <p:cNvSpPr/>
            <p:nvPr/>
          </p:nvSpPr>
          <p:spPr>
            <a:xfrm>
              <a:off x="5534682" y="2009085"/>
              <a:ext cx="53875" cy="39356"/>
            </a:xfrm>
            <a:custGeom>
              <a:avLst/>
              <a:gdLst>
                <a:gd name="connsiteX0" fmla="*/ 25443 w 53875"/>
                <a:gd name="connsiteY0" fmla="*/ 39308 h 39356"/>
                <a:gd name="connsiteX1" fmla="*/ 11934 w 53875"/>
                <a:gd name="connsiteY1" fmla="*/ 35553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57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443" y="39308"/>
                  </a:moveTo>
                  <a:cubicBezTo>
                    <a:pt x="20273" y="39308"/>
                    <a:pt x="15786" y="38040"/>
                    <a:pt x="11934" y="35553"/>
                  </a:cubicBezTo>
                  <a:cubicBezTo>
                    <a:pt x="2863" y="29652"/>
                    <a:pt x="-1136" y="17362"/>
                    <a:pt x="278" y="0"/>
                  </a:cubicBezTo>
                  <a:lnTo>
                    <a:pt x="7593" y="585"/>
                  </a:lnTo>
                  <a:cubicBezTo>
                    <a:pt x="6423" y="14875"/>
                    <a:pt x="9398" y="25116"/>
                    <a:pt x="15933" y="29408"/>
                  </a:cubicBezTo>
                  <a:cubicBezTo>
                    <a:pt x="23151" y="34090"/>
                    <a:pt x="35050" y="32236"/>
                    <a:pt x="50364" y="23946"/>
                  </a:cubicBezTo>
                  <a:lnTo>
                    <a:pt x="53875" y="30432"/>
                  </a:lnTo>
                  <a:cubicBezTo>
                    <a:pt x="42902" y="36382"/>
                    <a:pt x="33392" y="39357"/>
                    <a:pt x="25443" y="39357"/>
                  </a:cubicBezTo>
                  <a:close/>
                </a:path>
              </a:pathLst>
            </a:custGeom>
            <a:solidFill>
              <a:srgbClr val="113F4E"/>
            </a:solidFill>
            <a:ln w="4874" cap="flat">
              <a:noFill/>
              <a:prstDash val="solid"/>
              <a:miter/>
            </a:ln>
          </p:spPr>
          <p:txBody>
            <a:bodyPr rtlCol="1" anchor="ctr"/>
            <a:lstStyle/>
            <a:p>
              <a:endParaRPr lang="fa-IR"/>
            </a:p>
          </p:txBody>
        </p:sp>
        <p:sp>
          <p:nvSpPr>
            <p:cNvPr id="571" name="Freeform: Shape 570">
              <a:extLst>
                <a:ext uri="{FF2B5EF4-FFF2-40B4-BE49-F238E27FC236}">
                  <a16:creationId xmlns:a16="http://schemas.microsoft.com/office/drawing/2014/main" id="{D4338C87-FA63-E307-A7DA-4FCEA4B84D62}"/>
                </a:ext>
              </a:extLst>
            </p:cNvPr>
            <p:cNvSpPr/>
            <p:nvPr/>
          </p:nvSpPr>
          <p:spPr>
            <a:xfrm>
              <a:off x="5559146" y="1904312"/>
              <a:ext cx="84719" cy="85038"/>
            </a:xfrm>
            <a:custGeom>
              <a:avLst/>
              <a:gdLst>
                <a:gd name="connsiteX0" fmla="*/ 82863 w 84719"/>
                <a:gd name="connsiteY0" fmla="*/ 30205 h 85038"/>
                <a:gd name="connsiteX1" fmla="*/ 54723 w 84719"/>
                <a:gd name="connsiteY1" fmla="*/ 83217 h 85038"/>
                <a:gd name="connsiteX2" fmla="*/ 1857 w 84719"/>
                <a:gd name="connsiteY2" fmla="*/ 54785 h 85038"/>
                <a:gd name="connsiteX3" fmla="*/ 29997 w 84719"/>
                <a:gd name="connsiteY3" fmla="*/ 1822 h 85038"/>
                <a:gd name="connsiteX4" fmla="*/ 82863 w 84719"/>
                <a:gd name="connsiteY4" fmla="*/ 30254 h 85038"/>
                <a:gd name="connsiteX5" fmla="*/ 82863 w 84719"/>
                <a:gd name="connsiteY5" fmla="*/ 30254 h 8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19" h="85038">
                  <a:moveTo>
                    <a:pt x="82863" y="30205"/>
                  </a:moveTo>
                  <a:cubicBezTo>
                    <a:pt x="89690" y="52688"/>
                    <a:pt x="77108" y="76389"/>
                    <a:pt x="54723" y="83217"/>
                  </a:cubicBezTo>
                  <a:cubicBezTo>
                    <a:pt x="32338" y="89996"/>
                    <a:pt x="8685" y="77267"/>
                    <a:pt x="1857" y="54785"/>
                  </a:cubicBezTo>
                  <a:cubicBezTo>
                    <a:pt x="-4970" y="32302"/>
                    <a:pt x="7612" y="8600"/>
                    <a:pt x="29997" y="1822"/>
                  </a:cubicBezTo>
                  <a:cubicBezTo>
                    <a:pt x="52382" y="-4957"/>
                    <a:pt x="76035" y="7771"/>
                    <a:pt x="82863" y="30254"/>
                  </a:cubicBezTo>
                  <a:lnTo>
                    <a:pt x="82863" y="30254"/>
                  </a:lnTo>
                  <a:close/>
                </a:path>
              </a:pathLst>
            </a:custGeom>
            <a:solidFill>
              <a:srgbClr val="FFFFFF"/>
            </a:solidFill>
            <a:ln w="4874" cap="flat">
              <a:noFill/>
              <a:prstDash val="solid"/>
              <a:miter/>
            </a:ln>
          </p:spPr>
          <p:txBody>
            <a:bodyPr rtlCol="1" anchor="ctr"/>
            <a:lstStyle/>
            <a:p>
              <a:endParaRPr lang="fa-IR"/>
            </a:p>
          </p:txBody>
        </p:sp>
        <p:sp>
          <p:nvSpPr>
            <p:cNvPr id="572" name="Freeform: Shape 571">
              <a:extLst>
                <a:ext uri="{FF2B5EF4-FFF2-40B4-BE49-F238E27FC236}">
                  <a16:creationId xmlns:a16="http://schemas.microsoft.com/office/drawing/2014/main" id="{C0332652-200C-FA71-2758-E62E9CFA97FA}"/>
                </a:ext>
              </a:extLst>
            </p:cNvPr>
            <p:cNvSpPr/>
            <p:nvPr/>
          </p:nvSpPr>
          <p:spPr>
            <a:xfrm>
              <a:off x="5555553" y="1900738"/>
              <a:ext cx="91788" cy="92058"/>
            </a:xfrm>
            <a:custGeom>
              <a:avLst/>
              <a:gdLst>
                <a:gd name="connsiteX0" fmla="*/ 46075 w 91788"/>
                <a:gd name="connsiteY0" fmla="*/ 92058 h 92058"/>
                <a:gd name="connsiteX1" fmla="*/ 2036 w 91788"/>
                <a:gd name="connsiteY1" fmla="*/ 59334 h 92058"/>
                <a:gd name="connsiteX2" fmla="*/ 5450 w 91788"/>
                <a:gd name="connsiteY2" fmla="*/ 24221 h 92058"/>
                <a:gd name="connsiteX3" fmla="*/ 32517 w 91788"/>
                <a:gd name="connsiteY3" fmla="*/ 1982 h 92058"/>
                <a:gd name="connsiteX4" fmla="*/ 89772 w 91788"/>
                <a:gd name="connsiteY4" fmla="*/ 32706 h 92058"/>
                <a:gd name="connsiteX5" fmla="*/ 86407 w 91788"/>
                <a:gd name="connsiteY5" fmla="*/ 67722 h 92058"/>
                <a:gd name="connsiteX6" fmla="*/ 59291 w 91788"/>
                <a:gd name="connsiteY6" fmla="*/ 90059 h 92058"/>
                <a:gd name="connsiteX7" fmla="*/ 46075 w 91788"/>
                <a:gd name="connsiteY7" fmla="*/ 92009 h 92058"/>
                <a:gd name="connsiteX8" fmla="*/ 45782 w 91788"/>
                <a:gd name="connsiteY8" fmla="*/ 7005 h 92058"/>
                <a:gd name="connsiteX9" fmla="*/ 34565 w 91788"/>
                <a:gd name="connsiteY9" fmla="*/ 8663 h 92058"/>
                <a:gd name="connsiteX10" fmla="*/ 11644 w 91788"/>
                <a:gd name="connsiteY10" fmla="*/ 27488 h 92058"/>
                <a:gd name="connsiteX11" fmla="*/ 8766 w 91788"/>
                <a:gd name="connsiteY11" fmla="*/ 57286 h 92058"/>
                <a:gd name="connsiteX12" fmla="*/ 57291 w 91788"/>
                <a:gd name="connsiteY12" fmla="*/ 83377 h 92058"/>
                <a:gd name="connsiteX13" fmla="*/ 80262 w 91788"/>
                <a:gd name="connsiteY13" fmla="*/ 64455 h 92058"/>
                <a:gd name="connsiteX14" fmla="*/ 83139 w 91788"/>
                <a:gd name="connsiteY14" fmla="*/ 34706 h 92058"/>
                <a:gd name="connsiteX15" fmla="*/ 83139 w 91788"/>
                <a:gd name="connsiteY15" fmla="*/ 34706 h 92058"/>
                <a:gd name="connsiteX16" fmla="*/ 45831 w 91788"/>
                <a:gd name="connsiteY16" fmla="*/ 6956 h 9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8" h="92058">
                  <a:moveTo>
                    <a:pt x="46075" y="92058"/>
                  </a:moveTo>
                  <a:cubicBezTo>
                    <a:pt x="26372" y="92058"/>
                    <a:pt x="8083" y="79232"/>
                    <a:pt x="2036" y="59334"/>
                  </a:cubicBezTo>
                  <a:cubicBezTo>
                    <a:pt x="-1573" y="47532"/>
                    <a:pt x="-354" y="35096"/>
                    <a:pt x="5450" y="24221"/>
                  </a:cubicBezTo>
                  <a:cubicBezTo>
                    <a:pt x="11205" y="13443"/>
                    <a:pt x="20812" y="5542"/>
                    <a:pt x="32517" y="1982"/>
                  </a:cubicBezTo>
                  <a:cubicBezTo>
                    <a:pt x="56706" y="-5382"/>
                    <a:pt x="82359" y="8419"/>
                    <a:pt x="89772" y="32706"/>
                  </a:cubicBezTo>
                  <a:cubicBezTo>
                    <a:pt x="93332" y="44460"/>
                    <a:pt x="92161" y="56896"/>
                    <a:pt x="86407" y="67722"/>
                  </a:cubicBezTo>
                  <a:cubicBezTo>
                    <a:pt x="80652" y="78549"/>
                    <a:pt x="71044" y="86499"/>
                    <a:pt x="59291" y="90059"/>
                  </a:cubicBezTo>
                  <a:cubicBezTo>
                    <a:pt x="54902" y="91375"/>
                    <a:pt x="50464" y="92009"/>
                    <a:pt x="46075" y="92009"/>
                  </a:cubicBezTo>
                  <a:close/>
                  <a:moveTo>
                    <a:pt x="45782" y="7005"/>
                  </a:moveTo>
                  <a:cubicBezTo>
                    <a:pt x="42075" y="7005"/>
                    <a:pt x="38320" y="7542"/>
                    <a:pt x="34565" y="8663"/>
                  </a:cubicBezTo>
                  <a:cubicBezTo>
                    <a:pt x="24665" y="11687"/>
                    <a:pt x="16520" y="18368"/>
                    <a:pt x="11644" y="27488"/>
                  </a:cubicBezTo>
                  <a:cubicBezTo>
                    <a:pt x="6718" y="36705"/>
                    <a:pt x="5694" y="47288"/>
                    <a:pt x="8766" y="57286"/>
                  </a:cubicBezTo>
                  <a:cubicBezTo>
                    <a:pt x="15009" y="77915"/>
                    <a:pt x="36808" y="89620"/>
                    <a:pt x="57291" y="83377"/>
                  </a:cubicBezTo>
                  <a:cubicBezTo>
                    <a:pt x="67192" y="80354"/>
                    <a:pt x="75385" y="73672"/>
                    <a:pt x="80262" y="64455"/>
                  </a:cubicBezTo>
                  <a:cubicBezTo>
                    <a:pt x="85139" y="55286"/>
                    <a:pt x="86163" y="44704"/>
                    <a:pt x="83139" y="34706"/>
                  </a:cubicBezTo>
                  <a:lnTo>
                    <a:pt x="83139" y="34706"/>
                  </a:lnTo>
                  <a:cubicBezTo>
                    <a:pt x="78018" y="17832"/>
                    <a:pt x="62510" y="6956"/>
                    <a:pt x="45831" y="6956"/>
                  </a:cubicBezTo>
                  <a:close/>
                </a:path>
              </a:pathLst>
            </a:custGeom>
            <a:solidFill>
              <a:srgbClr val="113F4E"/>
            </a:solidFill>
            <a:ln w="4874" cap="flat">
              <a:noFill/>
              <a:prstDash val="solid"/>
              <a:miter/>
            </a:ln>
          </p:spPr>
          <p:txBody>
            <a:bodyPr rtlCol="1" anchor="ctr"/>
            <a:lstStyle/>
            <a:p>
              <a:endParaRPr lang="fa-IR"/>
            </a:p>
          </p:txBody>
        </p:sp>
        <p:sp>
          <p:nvSpPr>
            <p:cNvPr id="573" name="Freeform: Shape 572">
              <a:extLst>
                <a:ext uri="{FF2B5EF4-FFF2-40B4-BE49-F238E27FC236}">
                  <a16:creationId xmlns:a16="http://schemas.microsoft.com/office/drawing/2014/main" id="{9168EB43-4451-ED3A-DE06-2A0378D46FD3}"/>
                </a:ext>
              </a:extLst>
            </p:cNvPr>
            <p:cNvSpPr/>
            <p:nvPr/>
          </p:nvSpPr>
          <p:spPr>
            <a:xfrm>
              <a:off x="5571795" y="1934029"/>
              <a:ext cx="53875" cy="39356"/>
            </a:xfrm>
            <a:custGeom>
              <a:avLst/>
              <a:gdLst>
                <a:gd name="connsiteX0" fmla="*/ 25394 w 53875"/>
                <a:gd name="connsiteY0" fmla="*/ 39308 h 39356"/>
                <a:gd name="connsiteX1" fmla="*/ 11934 w 53875"/>
                <a:gd name="connsiteY1" fmla="*/ 35553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57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394" y="39308"/>
                  </a:moveTo>
                  <a:cubicBezTo>
                    <a:pt x="20224" y="39308"/>
                    <a:pt x="15738" y="38040"/>
                    <a:pt x="11934" y="35553"/>
                  </a:cubicBezTo>
                  <a:cubicBezTo>
                    <a:pt x="2863" y="29652"/>
                    <a:pt x="-1136" y="17362"/>
                    <a:pt x="278" y="0"/>
                  </a:cubicBezTo>
                  <a:lnTo>
                    <a:pt x="7593" y="585"/>
                  </a:lnTo>
                  <a:cubicBezTo>
                    <a:pt x="6423" y="14875"/>
                    <a:pt x="9398" y="25116"/>
                    <a:pt x="15933" y="29408"/>
                  </a:cubicBezTo>
                  <a:cubicBezTo>
                    <a:pt x="23151" y="34090"/>
                    <a:pt x="35050" y="32236"/>
                    <a:pt x="50364" y="23946"/>
                  </a:cubicBezTo>
                  <a:lnTo>
                    <a:pt x="53875" y="30432"/>
                  </a:lnTo>
                  <a:cubicBezTo>
                    <a:pt x="42902" y="36382"/>
                    <a:pt x="33392" y="39357"/>
                    <a:pt x="25443" y="39357"/>
                  </a:cubicBezTo>
                  <a:close/>
                </a:path>
              </a:pathLst>
            </a:custGeom>
            <a:solidFill>
              <a:srgbClr val="113F4E"/>
            </a:solidFill>
            <a:ln w="4874" cap="flat">
              <a:noFill/>
              <a:prstDash val="solid"/>
              <a:miter/>
            </a:ln>
          </p:spPr>
          <p:txBody>
            <a:bodyPr rtlCol="1" anchor="ctr"/>
            <a:lstStyle/>
            <a:p>
              <a:endParaRPr lang="fa-IR"/>
            </a:p>
          </p:txBody>
        </p:sp>
        <p:sp>
          <p:nvSpPr>
            <p:cNvPr id="574" name="Freeform: Shape 573">
              <a:extLst>
                <a:ext uri="{FF2B5EF4-FFF2-40B4-BE49-F238E27FC236}">
                  <a16:creationId xmlns:a16="http://schemas.microsoft.com/office/drawing/2014/main" id="{08173360-3F55-2B04-FF4F-2CFE68D21947}"/>
                </a:ext>
              </a:extLst>
            </p:cNvPr>
            <p:cNvSpPr/>
            <p:nvPr/>
          </p:nvSpPr>
          <p:spPr>
            <a:xfrm>
              <a:off x="6061312" y="2785764"/>
              <a:ext cx="84736" cy="85034"/>
            </a:xfrm>
            <a:custGeom>
              <a:avLst/>
              <a:gdLst>
                <a:gd name="connsiteX0" fmla="*/ 81945 w 84736"/>
                <a:gd name="connsiteY0" fmla="*/ 27521 h 85034"/>
                <a:gd name="connsiteX1" fmla="*/ 57462 w 84736"/>
                <a:gd name="connsiteY1" fmla="*/ 82288 h 85034"/>
                <a:gd name="connsiteX2" fmla="*/ 2792 w 84736"/>
                <a:gd name="connsiteY2" fmla="*/ 57514 h 85034"/>
                <a:gd name="connsiteX3" fmla="*/ 27274 w 84736"/>
                <a:gd name="connsiteY3" fmla="*/ 2746 h 85034"/>
                <a:gd name="connsiteX4" fmla="*/ 81945 w 84736"/>
                <a:gd name="connsiteY4" fmla="*/ 27521 h 85034"/>
                <a:gd name="connsiteX5" fmla="*/ 81945 w 84736"/>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34">
                  <a:moveTo>
                    <a:pt x="81945" y="27521"/>
                  </a:moveTo>
                  <a:cubicBezTo>
                    <a:pt x="90284" y="49467"/>
                    <a:pt x="79311" y="73998"/>
                    <a:pt x="57462" y="82288"/>
                  </a:cubicBezTo>
                  <a:cubicBezTo>
                    <a:pt x="35614" y="90579"/>
                    <a:pt x="11132" y="79460"/>
                    <a:pt x="2792" y="57514"/>
                  </a:cubicBezTo>
                  <a:cubicBezTo>
                    <a:pt x="-5547" y="35568"/>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575" name="Freeform: Shape 574">
              <a:extLst>
                <a:ext uri="{FF2B5EF4-FFF2-40B4-BE49-F238E27FC236}">
                  <a16:creationId xmlns:a16="http://schemas.microsoft.com/office/drawing/2014/main" id="{845C40FB-0353-FF46-4D41-2575CD2D87D0}"/>
                </a:ext>
              </a:extLst>
            </p:cNvPr>
            <p:cNvSpPr/>
            <p:nvPr/>
          </p:nvSpPr>
          <p:spPr>
            <a:xfrm>
              <a:off x="6057770" y="2782243"/>
              <a:ext cx="91776" cy="92052"/>
            </a:xfrm>
            <a:custGeom>
              <a:avLst/>
              <a:gdLst>
                <a:gd name="connsiteX0" fmla="*/ 46081 w 91776"/>
                <a:gd name="connsiteY0" fmla="*/ 92052 h 92052"/>
                <a:gd name="connsiteX1" fmla="*/ 3018 w 91776"/>
                <a:gd name="connsiteY1" fmla="*/ 62254 h 92052"/>
                <a:gd name="connsiteX2" fmla="*/ 4042 w 91776"/>
                <a:gd name="connsiteY2" fmla="*/ 27043 h 92052"/>
                <a:gd name="connsiteX3" fmla="*/ 29548 w 91776"/>
                <a:gd name="connsiteY3" fmla="*/ 2951 h 92052"/>
                <a:gd name="connsiteX4" fmla="*/ 88754 w 91776"/>
                <a:gd name="connsiteY4" fmla="*/ 29774 h 92052"/>
                <a:gd name="connsiteX5" fmla="*/ 88754 w 91776"/>
                <a:gd name="connsiteY5" fmla="*/ 29774 h 92052"/>
                <a:gd name="connsiteX6" fmla="*/ 87779 w 91776"/>
                <a:gd name="connsiteY6" fmla="*/ 64937 h 92052"/>
                <a:gd name="connsiteX7" fmla="*/ 62272 w 91776"/>
                <a:gd name="connsiteY7" fmla="*/ 89028 h 92052"/>
                <a:gd name="connsiteX8" fmla="*/ 46130 w 91776"/>
                <a:gd name="connsiteY8" fmla="*/ 92003 h 92052"/>
                <a:gd name="connsiteX9" fmla="*/ 45642 w 91776"/>
                <a:gd name="connsiteY9" fmla="*/ 6999 h 92052"/>
                <a:gd name="connsiteX10" fmla="*/ 31987 w 91776"/>
                <a:gd name="connsiteY10" fmla="*/ 9486 h 92052"/>
                <a:gd name="connsiteX11" fmla="*/ 10382 w 91776"/>
                <a:gd name="connsiteY11" fmla="*/ 29920 h 92052"/>
                <a:gd name="connsiteX12" fmla="*/ 9553 w 91776"/>
                <a:gd name="connsiteY12" fmla="*/ 59767 h 92052"/>
                <a:gd name="connsiteX13" fmla="*/ 59736 w 91776"/>
                <a:gd name="connsiteY13" fmla="*/ 82542 h 92052"/>
                <a:gd name="connsiteX14" fmla="*/ 81341 w 91776"/>
                <a:gd name="connsiteY14" fmla="*/ 62108 h 92052"/>
                <a:gd name="connsiteX15" fmla="*/ 82170 w 91776"/>
                <a:gd name="connsiteY15" fmla="*/ 32261 h 92052"/>
                <a:gd name="connsiteX16" fmla="*/ 82170 w 91776"/>
                <a:gd name="connsiteY16" fmla="*/ 32261 h 92052"/>
                <a:gd name="connsiteX17" fmla="*/ 45642 w 91776"/>
                <a:gd name="connsiteY17" fmla="*/ 6999 h 92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776" h="92052">
                  <a:moveTo>
                    <a:pt x="46081" y="92052"/>
                  </a:moveTo>
                  <a:cubicBezTo>
                    <a:pt x="27549" y="92052"/>
                    <a:pt x="9992" y="80689"/>
                    <a:pt x="3018" y="62254"/>
                  </a:cubicBezTo>
                  <a:cubicBezTo>
                    <a:pt x="-1322" y="50745"/>
                    <a:pt x="-981" y="38260"/>
                    <a:pt x="4042" y="27043"/>
                  </a:cubicBezTo>
                  <a:cubicBezTo>
                    <a:pt x="9065" y="15826"/>
                    <a:pt x="18136" y="7292"/>
                    <a:pt x="29548" y="2951"/>
                  </a:cubicBezTo>
                  <a:cubicBezTo>
                    <a:pt x="53201" y="-5974"/>
                    <a:pt x="79732" y="6024"/>
                    <a:pt x="88754" y="29774"/>
                  </a:cubicBezTo>
                  <a:lnTo>
                    <a:pt x="88754" y="29774"/>
                  </a:lnTo>
                  <a:cubicBezTo>
                    <a:pt x="93094" y="41284"/>
                    <a:pt x="92753" y="53768"/>
                    <a:pt x="87779" y="64937"/>
                  </a:cubicBezTo>
                  <a:cubicBezTo>
                    <a:pt x="82755" y="76153"/>
                    <a:pt x="73684" y="84688"/>
                    <a:pt x="62272" y="89028"/>
                  </a:cubicBezTo>
                  <a:cubicBezTo>
                    <a:pt x="56956" y="91028"/>
                    <a:pt x="51494" y="92003"/>
                    <a:pt x="46130" y="92003"/>
                  </a:cubicBezTo>
                  <a:close/>
                  <a:moveTo>
                    <a:pt x="45642" y="6999"/>
                  </a:moveTo>
                  <a:cubicBezTo>
                    <a:pt x="41107" y="6999"/>
                    <a:pt x="36474" y="7828"/>
                    <a:pt x="31987" y="9486"/>
                  </a:cubicBezTo>
                  <a:cubicBezTo>
                    <a:pt x="22282" y="13144"/>
                    <a:pt x="14625" y="20410"/>
                    <a:pt x="10382" y="29920"/>
                  </a:cubicBezTo>
                  <a:cubicBezTo>
                    <a:pt x="6139" y="39430"/>
                    <a:pt x="5847" y="50013"/>
                    <a:pt x="9553" y="59767"/>
                  </a:cubicBezTo>
                  <a:cubicBezTo>
                    <a:pt x="17210" y="79909"/>
                    <a:pt x="39741" y="90101"/>
                    <a:pt x="59736" y="82542"/>
                  </a:cubicBezTo>
                  <a:cubicBezTo>
                    <a:pt x="69441" y="78884"/>
                    <a:pt x="77098" y="71618"/>
                    <a:pt x="81341" y="62108"/>
                  </a:cubicBezTo>
                  <a:cubicBezTo>
                    <a:pt x="85584" y="52598"/>
                    <a:pt x="85877" y="42015"/>
                    <a:pt x="82170" y="32261"/>
                  </a:cubicBezTo>
                  <a:lnTo>
                    <a:pt x="82170" y="32261"/>
                  </a:lnTo>
                  <a:cubicBezTo>
                    <a:pt x="76220" y="16655"/>
                    <a:pt x="61346" y="6999"/>
                    <a:pt x="45642" y="6999"/>
                  </a:cubicBezTo>
                  <a:close/>
                </a:path>
              </a:pathLst>
            </a:custGeom>
            <a:solidFill>
              <a:srgbClr val="113F4E"/>
            </a:solidFill>
            <a:ln w="4874" cap="flat">
              <a:noFill/>
              <a:prstDash val="solid"/>
              <a:miter/>
            </a:ln>
          </p:spPr>
          <p:txBody>
            <a:bodyPr rtlCol="1" anchor="ctr"/>
            <a:lstStyle/>
            <a:p>
              <a:endParaRPr lang="fa-IR"/>
            </a:p>
          </p:txBody>
        </p:sp>
        <p:sp>
          <p:nvSpPr>
            <p:cNvPr id="134" name="Freeform: Shape 133">
              <a:extLst>
                <a:ext uri="{FF2B5EF4-FFF2-40B4-BE49-F238E27FC236}">
                  <a16:creationId xmlns:a16="http://schemas.microsoft.com/office/drawing/2014/main" id="{778F7C48-AEED-FEB3-C2E0-1B34ABE18E14}"/>
                </a:ext>
              </a:extLst>
            </p:cNvPr>
            <p:cNvSpPr/>
            <p:nvPr/>
          </p:nvSpPr>
          <p:spPr>
            <a:xfrm>
              <a:off x="6073361" y="2817528"/>
              <a:ext cx="55507" cy="37600"/>
            </a:xfrm>
            <a:custGeom>
              <a:avLst/>
              <a:gdLst>
                <a:gd name="connsiteX0" fmla="*/ 25710 w 55507"/>
                <a:gd name="connsiteY0" fmla="*/ 37601 h 37600"/>
                <a:gd name="connsiteX1" fmla="*/ 14054 w 55507"/>
                <a:gd name="connsiteY1" fmla="*/ 34723 h 37600"/>
                <a:gd name="connsiteX2" fmla="*/ 9 w 55507"/>
                <a:gd name="connsiteY2" fmla="*/ 0 h 37600"/>
                <a:gd name="connsiteX3" fmla="*/ 7373 w 55507"/>
                <a:gd name="connsiteY3" fmla="*/ 98 h 37600"/>
                <a:gd name="connsiteX4" fmla="*/ 17663 w 55507"/>
                <a:gd name="connsiteY4" fmla="*/ 28286 h 37600"/>
                <a:gd name="connsiteX5" fmla="*/ 51606 w 55507"/>
                <a:gd name="connsiteY5" fmla="*/ 20483 h 37600"/>
                <a:gd name="connsiteX6" fmla="*/ 55508 w 55507"/>
                <a:gd name="connsiteY6" fmla="*/ 26677 h 37600"/>
                <a:gd name="connsiteX7" fmla="*/ 25661 w 55507"/>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600">
                  <a:moveTo>
                    <a:pt x="25710" y="37601"/>
                  </a:moveTo>
                  <a:cubicBezTo>
                    <a:pt x="21418" y="37601"/>
                    <a:pt x="17517" y="36625"/>
                    <a:pt x="14054" y="34723"/>
                  </a:cubicBezTo>
                  <a:cubicBezTo>
                    <a:pt x="4642" y="29456"/>
                    <a:pt x="-235" y="17459"/>
                    <a:pt x="9" y="0"/>
                  </a:cubicBezTo>
                  <a:lnTo>
                    <a:pt x="7373" y="98"/>
                  </a:lnTo>
                  <a:cubicBezTo>
                    <a:pt x="7178" y="14436"/>
                    <a:pt x="10835" y="24433"/>
                    <a:pt x="17663" y="28286"/>
                  </a:cubicBezTo>
                  <a:cubicBezTo>
                    <a:pt x="25174" y="32480"/>
                    <a:pt x="36927" y="29798"/>
                    <a:pt x="51606" y="20483"/>
                  </a:cubicBezTo>
                  <a:lnTo>
                    <a:pt x="55508" y="26677"/>
                  </a:lnTo>
                  <a:cubicBezTo>
                    <a:pt x="44047" y="33943"/>
                    <a:pt x="34049" y="37552"/>
                    <a:pt x="25661" y="37552"/>
                  </a:cubicBezTo>
                  <a:close/>
                </a:path>
              </a:pathLst>
            </a:custGeom>
            <a:solidFill>
              <a:srgbClr val="113F4E"/>
            </a:solidFill>
            <a:ln w="4874" cap="flat">
              <a:noFill/>
              <a:prstDash val="solid"/>
              <a:miter/>
            </a:ln>
          </p:spPr>
          <p:txBody>
            <a:bodyPr rtlCol="1" anchor="ctr"/>
            <a:lstStyle/>
            <a:p>
              <a:endParaRPr lang="fa-IR"/>
            </a:p>
          </p:txBody>
        </p:sp>
        <p:sp>
          <p:nvSpPr>
            <p:cNvPr id="135" name="Freeform: Shape 134">
              <a:extLst>
                <a:ext uri="{FF2B5EF4-FFF2-40B4-BE49-F238E27FC236}">
                  <a16:creationId xmlns:a16="http://schemas.microsoft.com/office/drawing/2014/main" id="{80B973B4-CE9A-C042-8756-9551446A1639}"/>
                </a:ext>
              </a:extLst>
            </p:cNvPr>
            <p:cNvSpPr/>
            <p:nvPr/>
          </p:nvSpPr>
          <p:spPr>
            <a:xfrm>
              <a:off x="5979380" y="2775961"/>
              <a:ext cx="84785" cy="85034"/>
            </a:xfrm>
            <a:custGeom>
              <a:avLst/>
              <a:gdLst>
                <a:gd name="connsiteX0" fmla="*/ 81993 w 84785"/>
                <a:gd name="connsiteY0" fmla="*/ 27521 h 85034"/>
                <a:gd name="connsiteX1" fmla="*/ 57463 w 84785"/>
                <a:gd name="connsiteY1" fmla="*/ 82288 h 85034"/>
                <a:gd name="connsiteX2" fmla="*/ 2792 w 84785"/>
                <a:gd name="connsiteY2" fmla="*/ 57514 h 85034"/>
                <a:gd name="connsiteX3" fmla="*/ 27274 w 84785"/>
                <a:gd name="connsiteY3" fmla="*/ 2746 h 85034"/>
                <a:gd name="connsiteX4" fmla="*/ 81945 w 84785"/>
                <a:gd name="connsiteY4" fmla="*/ 27521 h 85034"/>
                <a:gd name="connsiteX5" fmla="*/ 81945 w 84785"/>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85" h="85034">
                  <a:moveTo>
                    <a:pt x="81993" y="27521"/>
                  </a:moveTo>
                  <a:cubicBezTo>
                    <a:pt x="90333" y="49516"/>
                    <a:pt x="79360" y="73998"/>
                    <a:pt x="57463" y="82288"/>
                  </a:cubicBezTo>
                  <a:cubicBezTo>
                    <a:pt x="35614" y="90579"/>
                    <a:pt x="11132" y="79460"/>
                    <a:pt x="2792" y="57514"/>
                  </a:cubicBezTo>
                  <a:cubicBezTo>
                    <a:pt x="-5547" y="35568"/>
                    <a:pt x="5426" y="11037"/>
                    <a:pt x="27274" y="2746"/>
                  </a:cubicBezTo>
                  <a:cubicBezTo>
                    <a:pt x="49172" y="-5545"/>
                    <a:pt x="73654"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136" name="Freeform: Shape 135">
              <a:extLst>
                <a:ext uri="{FF2B5EF4-FFF2-40B4-BE49-F238E27FC236}">
                  <a16:creationId xmlns:a16="http://schemas.microsoft.com/office/drawing/2014/main" id="{62A1F0E9-7B2F-B0B0-ECAD-D8BD206752C2}"/>
                </a:ext>
              </a:extLst>
            </p:cNvPr>
            <p:cNvSpPr/>
            <p:nvPr/>
          </p:nvSpPr>
          <p:spPr>
            <a:xfrm>
              <a:off x="5975882" y="2772538"/>
              <a:ext cx="91727" cy="92051"/>
            </a:xfrm>
            <a:custGeom>
              <a:avLst/>
              <a:gdLst>
                <a:gd name="connsiteX0" fmla="*/ 46037 w 91727"/>
                <a:gd name="connsiteY0" fmla="*/ 92003 h 92051"/>
                <a:gd name="connsiteX1" fmla="*/ 27115 w 91727"/>
                <a:gd name="connsiteY1" fmla="*/ 87907 h 92051"/>
                <a:gd name="connsiteX2" fmla="*/ 3023 w 91727"/>
                <a:gd name="connsiteY2" fmla="*/ 62205 h 92051"/>
                <a:gd name="connsiteX3" fmla="*/ 3998 w 91727"/>
                <a:gd name="connsiteY3" fmla="*/ 27043 h 92051"/>
                <a:gd name="connsiteX4" fmla="*/ 29504 w 91727"/>
                <a:gd name="connsiteY4" fmla="*/ 2951 h 92051"/>
                <a:gd name="connsiteX5" fmla="*/ 88710 w 91727"/>
                <a:gd name="connsiteY5" fmla="*/ 29774 h 92051"/>
                <a:gd name="connsiteX6" fmla="*/ 88710 w 91727"/>
                <a:gd name="connsiteY6" fmla="*/ 29774 h 92051"/>
                <a:gd name="connsiteX7" fmla="*/ 87686 w 91727"/>
                <a:gd name="connsiteY7" fmla="*/ 64985 h 92051"/>
                <a:gd name="connsiteX8" fmla="*/ 62131 w 91727"/>
                <a:gd name="connsiteY8" fmla="*/ 89077 h 92051"/>
                <a:gd name="connsiteX9" fmla="*/ 45940 w 91727"/>
                <a:gd name="connsiteY9" fmla="*/ 92052 h 92051"/>
                <a:gd name="connsiteX10" fmla="*/ 45696 w 91727"/>
                <a:gd name="connsiteY10" fmla="*/ 6950 h 92051"/>
                <a:gd name="connsiteX11" fmla="*/ 32040 w 91727"/>
                <a:gd name="connsiteY11" fmla="*/ 9437 h 92051"/>
                <a:gd name="connsiteX12" fmla="*/ 10436 w 91727"/>
                <a:gd name="connsiteY12" fmla="*/ 29872 h 92051"/>
                <a:gd name="connsiteX13" fmla="*/ 9607 w 91727"/>
                <a:gd name="connsiteY13" fmla="*/ 59718 h 92051"/>
                <a:gd name="connsiteX14" fmla="*/ 30041 w 91727"/>
                <a:gd name="connsiteY14" fmla="*/ 81518 h 92051"/>
                <a:gd name="connsiteX15" fmla="*/ 59790 w 91727"/>
                <a:gd name="connsiteY15" fmla="*/ 82493 h 92051"/>
                <a:gd name="connsiteX16" fmla="*/ 81443 w 91727"/>
                <a:gd name="connsiteY16" fmla="*/ 62059 h 92051"/>
                <a:gd name="connsiteX17" fmla="*/ 82273 w 91727"/>
                <a:gd name="connsiteY17" fmla="*/ 32213 h 92051"/>
                <a:gd name="connsiteX18" fmla="*/ 82273 w 91727"/>
                <a:gd name="connsiteY18" fmla="*/ 32213 h 92051"/>
                <a:gd name="connsiteX19" fmla="*/ 45745 w 91727"/>
                <a:gd name="connsiteY19" fmla="*/ 6950 h 9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727" h="92051">
                  <a:moveTo>
                    <a:pt x="46037" y="92003"/>
                  </a:moveTo>
                  <a:cubicBezTo>
                    <a:pt x="39600" y="92003"/>
                    <a:pt x="33162" y="90638"/>
                    <a:pt x="27115" y="87907"/>
                  </a:cubicBezTo>
                  <a:cubicBezTo>
                    <a:pt x="15947" y="82835"/>
                    <a:pt x="7363" y="73715"/>
                    <a:pt x="3023" y="62205"/>
                  </a:cubicBezTo>
                  <a:cubicBezTo>
                    <a:pt x="-1318" y="50696"/>
                    <a:pt x="-976" y="38211"/>
                    <a:pt x="3998" y="27043"/>
                  </a:cubicBezTo>
                  <a:cubicBezTo>
                    <a:pt x="9021" y="15826"/>
                    <a:pt x="18092" y="7292"/>
                    <a:pt x="29504" y="2951"/>
                  </a:cubicBezTo>
                  <a:cubicBezTo>
                    <a:pt x="53157" y="-5974"/>
                    <a:pt x="79688" y="6024"/>
                    <a:pt x="88710" y="29774"/>
                  </a:cubicBezTo>
                  <a:lnTo>
                    <a:pt x="88710" y="29774"/>
                  </a:lnTo>
                  <a:cubicBezTo>
                    <a:pt x="93050" y="41284"/>
                    <a:pt x="92709" y="53768"/>
                    <a:pt x="87686" y="64985"/>
                  </a:cubicBezTo>
                  <a:cubicBezTo>
                    <a:pt x="82663" y="76202"/>
                    <a:pt x="73592" y="84737"/>
                    <a:pt x="62131" y="89077"/>
                  </a:cubicBezTo>
                  <a:cubicBezTo>
                    <a:pt x="56864" y="91077"/>
                    <a:pt x="51402" y="92052"/>
                    <a:pt x="45940" y="92052"/>
                  </a:cubicBezTo>
                  <a:close/>
                  <a:moveTo>
                    <a:pt x="45696" y="6950"/>
                  </a:moveTo>
                  <a:cubicBezTo>
                    <a:pt x="41160" y="6950"/>
                    <a:pt x="36527" y="7730"/>
                    <a:pt x="32040" y="9437"/>
                  </a:cubicBezTo>
                  <a:cubicBezTo>
                    <a:pt x="22335" y="13095"/>
                    <a:pt x="14679" y="20362"/>
                    <a:pt x="10436" y="29872"/>
                  </a:cubicBezTo>
                  <a:cubicBezTo>
                    <a:pt x="6193" y="39382"/>
                    <a:pt x="5900" y="49964"/>
                    <a:pt x="9607" y="59718"/>
                  </a:cubicBezTo>
                  <a:cubicBezTo>
                    <a:pt x="13313" y="69472"/>
                    <a:pt x="20580" y="77226"/>
                    <a:pt x="30041" y="81518"/>
                  </a:cubicBezTo>
                  <a:cubicBezTo>
                    <a:pt x="39502" y="85810"/>
                    <a:pt x="50085" y="86151"/>
                    <a:pt x="59790" y="82493"/>
                  </a:cubicBezTo>
                  <a:cubicBezTo>
                    <a:pt x="69495" y="78836"/>
                    <a:pt x="77152" y="71569"/>
                    <a:pt x="81443" y="62059"/>
                  </a:cubicBezTo>
                  <a:cubicBezTo>
                    <a:pt x="85686" y="52549"/>
                    <a:pt x="85979" y="41966"/>
                    <a:pt x="82273" y="32213"/>
                  </a:cubicBezTo>
                  <a:lnTo>
                    <a:pt x="82273" y="32213"/>
                  </a:lnTo>
                  <a:cubicBezTo>
                    <a:pt x="76323" y="16606"/>
                    <a:pt x="61448" y="6950"/>
                    <a:pt x="45745" y="6950"/>
                  </a:cubicBezTo>
                  <a:close/>
                </a:path>
              </a:pathLst>
            </a:custGeom>
            <a:solidFill>
              <a:srgbClr val="113F4E"/>
            </a:solidFill>
            <a:ln w="4874" cap="flat">
              <a:noFill/>
              <a:prstDash val="solid"/>
              <a:miter/>
            </a:ln>
          </p:spPr>
          <p:txBody>
            <a:bodyPr rtlCol="1" anchor="ctr"/>
            <a:lstStyle/>
            <a:p>
              <a:endParaRPr lang="fa-IR"/>
            </a:p>
          </p:txBody>
        </p:sp>
        <p:sp>
          <p:nvSpPr>
            <p:cNvPr id="148" name="Freeform: Shape 147">
              <a:extLst>
                <a:ext uri="{FF2B5EF4-FFF2-40B4-BE49-F238E27FC236}">
                  <a16:creationId xmlns:a16="http://schemas.microsoft.com/office/drawing/2014/main" id="{F86917EB-5B77-FE03-33EE-C75BDB64995D}"/>
                </a:ext>
              </a:extLst>
            </p:cNvPr>
            <p:cNvSpPr/>
            <p:nvPr/>
          </p:nvSpPr>
          <p:spPr>
            <a:xfrm>
              <a:off x="5991527" y="2807774"/>
              <a:ext cx="55556" cy="37600"/>
            </a:xfrm>
            <a:custGeom>
              <a:avLst/>
              <a:gdLst>
                <a:gd name="connsiteX0" fmla="*/ 25710 w 55556"/>
                <a:gd name="connsiteY0" fmla="*/ 37601 h 37600"/>
                <a:gd name="connsiteX1" fmla="*/ 14054 w 55556"/>
                <a:gd name="connsiteY1" fmla="*/ 34723 h 37600"/>
                <a:gd name="connsiteX2" fmla="*/ 9 w 55556"/>
                <a:gd name="connsiteY2" fmla="*/ 0 h 37600"/>
                <a:gd name="connsiteX3" fmla="*/ 7373 w 55556"/>
                <a:gd name="connsiteY3" fmla="*/ 98 h 37600"/>
                <a:gd name="connsiteX4" fmla="*/ 17663 w 55556"/>
                <a:gd name="connsiteY4" fmla="*/ 28286 h 37600"/>
                <a:gd name="connsiteX5" fmla="*/ 51655 w 55556"/>
                <a:gd name="connsiteY5" fmla="*/ 20483 h 37600"/>
                <a:gd name="connsiteX6" fmla="*/ 55557 w 55556"/>
                <a:gd name="connsiteY6" fmla="*/ 26677 h 37600"/>
                <a:gd name="connsiteX7" fmla="*/ 25710 w 55556"/>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600">
                  <a:moveTo>
                    <a:pt x="25710" y="37601"/>
                  </a:moveTo>
                  <a:cubicBezTo>
                    <a:pt x="21370" y="37601"/>
                    <a:pt x="17517" y="36625"/>
                    <a:pt x="14054" y="34723"/>
                  </a:cubicBezTo>
                  <a:cubicBezTo>
                    <a:pt x="4642" y="29456"/>
                    <a:pt x="-235" y="17410"/>
                    <a:pt x="9" y="0"/>
                  </a:cubicBezTo>
                  <a:lnTo>
                    <a:pt x="7373" y="98"/>
                  </a:lnTo>
                  <a:cubicBezTo>
                    <a:pt x="7178" y="14436"/>
                    <a:pt x="10835" y="24482"/>
                    <a:pt x="17663" y="28286"/>
                  </a:cubicBezTo>
                  <a:cubicBezTo>
                    <a:pt x="25174" y="32480"/>
                    <a:pt x="36927" y="29798"/>
                    <a:pt x="51655" y="20483"/>
                  </a:cubicBezTo>
                  <a:lnTo>
                    <a:pt x="55557" y="26677"/>
                  </a:lnTo>
                  <a:cubicBezTo>
                    <a:pt x="44096" y="33943"/>
                    <a:pt x="34098" y="37552"/>
                    <a:pt x="25710" y="37552"/>
                  </a:cubicBezTo>
                  <a:close/>
                </a:path>
              </a:pathLst>
            </a:custGeom>
            <a:solidFill>
              <a:srgbClr val="113F4E"/>
            </a:solidFill>
            <a:ln w="4874" cap="flat">
              <a:noFill/>
              <a:prstDash val="solid"/>
              <a:miter/>
            </a:ln>
          </p:spPr>
          <p:txBody>
            <a:bodyPr rtlCol="1" anchor="ctr"/>
            <a:lstStyle/>
            <a:p>
              <a:endParaRPr lang="fa-IR"/>
            </a:p>
          </p:txBody>
        </p:sp>
        <p:sp>
          <p:nvSpPr>
            <p:cNvPr id="153" name="Freeform: Shape 152">
              <a:extLst>
                <a:ext uri="{FF2B5EF4-FFF2-40B4-BE49-F238E27FC236}">
                  <a16:creationId xmlns:a16="http://schemas.microsoft.com/office/drawing/2014/main" id="{842F9697-ED11-DA00-AFB2-A9FED7FF1887}"/>
                </a:ext>
              </a:extLst>
            </p:cNvPr>
            <p:cNvSpPr/>
            <p:nvPr/>
          </p:nvSpPr>
          <p:spPr>
            <a:xfrm>
              <a:off x="5899008" y="2757722"/>
              <a:ext cx="84785" cy="85034"/>
            </a:xfrm>
            <a:custGeom>
              <a:avLst/>
              <a:gdLst>
                <a:gd name="connsiteX0" fmla="*/ 81993 w 84785"/>
                <a:gd name="connsiteY0" fmla="*/ 27521 h 85034"/>
                <a:gd name="connsiteX1" fmla="*/ 57462 w 84785"/>
                <a:gd name="connsiteY1" fmla="*/ 82288 h 85034"/>
                <a:gd name="connsiteX2" fmla="*/ 2792 w 84785"/>
                <a:gd name="connsiteY2" fmla="*/ 57514 h 85034"/>
                <a:gd name="connsiteX3" fmla="*/ 27274 w 84785"/>
                <a:gd name="connsiteY3" fmla="*/ 2746 h 85034"/>
                <a:gd name="connsiteX4" fmla="*/ 81945 w 84785"/>
                <a:gd name="connsiteY4" fmla="*/ 27521 h 85034"/>
                <a:gd name="connsiteX5" fmla="*/ 81945 w 84785"/>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85" h="85034">
                  <a:moveTo>
                    <a:pt x="81993" y="27521"/>
                  </a:moveTo>
                  <a:cubicBezTo>
                    <a:pt x="90333" y="49467"/>
                    <a:pt x="79360" y="73998"/>
                    <a:pt x="57462" y="82288"/>
                  </a:cubicBezTo>
                  <a:cubicBezTo>
                    <a:pt x="35614" y="90579"/>
                    <a:pt x="11132" y="79460"/>
                    <a:pt x="2792" y="57514"/>
                  </a:cubicBezTo>
                  <a:cubicBezTo>
                    <a:pt x="-5547" y="35519"/>
                    <a:pt x="5426" y="11037"/>
                    <a:pt x="27274" y="2746"/>
                  </a:cubicBezTo>
                  <a:cubicBezTo>
                    <a:pt x="49172" y="-5545"/>
                    <a:pt x="73654"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154" name="Freeform: Shape 153">
              <a:extLst>
                <a:ext uri="{FF2B5EF4-FFF2-40B4-BE49-F238E27FC236}">
                  <a16:creationId xmlns:a16="http://schemas.microsoft.com/office/drawing/2014/main" id="{41738435-1A0E-4643-3D80-F5790FB3EFB2}"/>
                </a:ext>
              </a:extLst>
            </p:cNvPr>
            <p:cNvSpPr/>
            <p:nvPr/>
          </p:nvSpPr>
          <p:spPr>
            <a:xfrm>
              <a:off x="5895510" y="2754249"/>
              <a:ext cx="91727" cy="92051"/>
            </a:xfrm>
            <a:custGeom>
              <a:avLst/>
              <a:gdLst>
                <a:gd name="connsiteX0" fmla="*/ 46037 w 91727"/>
                <a:gd name="connsiteY0" fmla="*/ 92003 h 92051"/>
                <a:gd name="connsiteX1" fmla="*/ 27115 w 91727"/>
                <a:gd name="connsiteY1" fmla="*/ 87907 h 92051"/>
                <a:gd name="connsiteX2" fmla="*/ 3023 w 91727"/>
                <a:gd name="connsiteY2" fmla="*/ 62205 h 92051"/>
                <a:gd name="connsiteX3" fmla="*/ 3998 w 91727"/>
                <a:gd name="connsiteY3" fmla="*/ 27043 h 92051"/>
                <a:gd name="connsiteX4" fmla="*/ 29504 w 91727"/>
                <a:gd name="connsiteY4" fmla="*/ 2951 h 92051"/>
                <a:gd name="connsiteX5" fmla="*/ 88710 w 91727"/>
                <a:gd name="connsiteY5" fmla="*/ 29774 h 92051"/>
                <a:gd name="connsiteX6" fmla="*/ 88710 w 91727"/>
                <a:gd name="connsiteY6" fmla="*/ 29774 h 92051"/>
                <a:gd name="connsiteX7" fmla="*/ 87686 w 91727"/>
                <a:gd name="connsiteY7" fmla="*/ 64985 h 92051"/>
                <a:gd name="connsiteX8" fmla="*/ 62131 w 91727"/>
                <a:gd name="connsiteY8" fmla="*/ 89077 h 92051"/>
                <a:gd name="connsiteX9" fmla="*/ 45940 w 91727"/>
                <a:gd name="connsiteY9" fmla="*/ 92052 h 92051"/>
                <a:gd name="connsiteX10" fmla="*/ 45696 w 91727"/>
                <a:gd name="connsiteY10" fmla="*/ 6950 h 92051"/>
                <a:gd name="connsiteX11" fmla="*/ 32040 w 91727"/>
                <a:gd name="connsiteY11" fmla="*/ 9437 h 92051"/>
                <a:gd name="connsiteX12" fmla="*/ 10436 w 91727"/>
                <a:gd name="connsiteY12" fmla="*/ 29823 h 92051"/>
                <a:gd name="connsiteX13" fmla="*/ 9607 w 91727"/>
                <a:gd name="connsiteY13" fmla="*/ 59669 h 92051"/>
                <a:gd name="connsiteX14" fmla="*/ 30041 w 91727"/>
                <a:gd name="connsiteY14" fmla="*/ 81469 h 92051"/>
                <a:gd name="connsiteX15" fmla="*/ 59790 w 91727"/>
                <a:gd name="connsiteY15" fmla="*/ 82444 h 92051"/>
                <a:gd name="connsiteX16" fmla="*/ 81395 w 91727"/>
                <a:gd name="connsiteY16" fmla="*/ 62059 h 92051"/>
                <a:gd name="connsiteX17" fmla="*/ 82273 w 91727"/>
                <a:gd name="connsiteY17" fmla="*/ 32213 h 92051"/>
                <a:gd name="connsiteX18" fmla="*/ 45744 w 91727"/>
                <a:gd name="connsiteY18" fmla="*/ 6950 h 9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27" h="92051">
                  <a:moveTo>
                    <a:pt x="46037" y="92003"/>
                  </a:moveTo>
                  <a:cubicBezTo>
                    <a:pt x="39600" y="92003"/>
                    <a:pt x="33162" y="90638"/>
                    <a:pt x="27115" y="87907"/>
                  </a:cubicBezTo>
                  <a:cubicBezTo>
                    <a:pt x="15947" y="82835"/>
                    <a:pt x="7363" y="73715"/>
                    <a:pt x="3023" y="62205"/>
                  </a:cubicBezTo>
                  <a:cubicBezTo>
                    <a:pt x="-1318" y="50696"/>
                    <a:pt x="-976" y="38211"/>
                    <a:pt x="3998" y="27043"/>
                  </a:cubicBezTo>
                  <a:cubicBezTo>
                    <a:pt x="9021" y="15826"/>
                    <a:pt x="18092" y="7292"/>
                    <a:pt x="29504" y="2951"/>
                  </a:cubicBezTo>
                  <a:cubicBezTo>
                    <a:pt x="53109" y="-5974"/>
                    <a:pt x="79688" y="6024"/>
                    <a:pt x="88710" y="29774"/>
                  </a:cubicBezTo>
                  <a:lnTo>
                    <a:pt x="88710" y="29774"/>
                  </a:lnTo>
                  <a:cubicBezTo>
                    <a:pt x="93050" y="41284"/>
                    <a:pt x="92709" y="53768"/>
                    <a:pt x="87686" y="64985"/>
                  </a:cubicBezTo>
                  <a:cubicBezTo>
                    <a:pt x="82663" y="76202"/>
                    <a:pt x="73592" y="84737"/>
                    <a:pt x="62131" y="89077"/>
                  </a:cubicBezTo>
                  <a:cubicBezTo>
                    <a:pt x="56864" y="91077"/>
                    <a:pt x="51402" y="92052"/>
                    <a:pt x="45940" y="92052"/>
                  </a:cubicBezTo>
                  <a:close/>
                  <a:moveTo>
                    <a:pt x="45696" y="6950"/>
                  </a:moveTo>
                  <a:cubicBezTo>
                    <a:pt x="41160" y="6950"/>
                    <a:pt x="36527" y="7730"/>
                    <a:pt x="32040" y="9437"/>
                  </a:cubicBezTo>
                  <a:cubicBezTo>
                    <a:pt x="22335" y="13095"/>
                    <a:pt x="14679" y="20362"/>
                    <a:pt x="10436" y="29823"/>
                  </a:cubicBezTo>
                  <a:cubicBezTo>
                    <a:pt x="6193" y="39333"/>
                    <a:pt x="5900" y="49916"/>
                    <a:pt x="9607" y="59669"/>
                  </a:cubicBezTo>
                  <a:cubicBezTo>
                    <a:pt x="13313" y="69423"/>
                    <a:pt x="20580" y="77177"/>
                    <a:pt x="30041" y="81469"/>
                  </a:cubicBezTo>
                  <a:cubicBezTo>
                    <a:pt x="39502" y="85761"/>
                    <a:pt x="50085" y="86102"/>
                    <a:pt x="59790" y="82444"/>
                  </a:cubicBezTo>
                  <a:cubicBezTo>
                    <a:pt x="69495" y="78787"/>
                    <a:pt x="77152" y="71520"/>
                    <a:pt x="81395" y="62059"/>
                  </a:cubicBezTo>
                  <a:cubicBezTo>
                    <a:pt x="85638" y="52549"/>
                    <a:pt x="85930" y="41966"/>
                    <a:pt x="82273" y="32213"/>
                  </a:cubicBezTo>
                  <a:cubicBezTo>
                    <a:pt x="76371" y="16606"/>
                    <a:pt x="61448" y="6950"/>
                    <a:pt x="45744" y="6950"/>
                  </a:cubicBezTo>
                  <a:close/>
                </a:path>
              </a:pathLst>
            </a:custGeom>
            <a:solidFill>
              <a:srgbClr val="113F4E"/>
            </a:solidFill>
            <a:ln w="4874" cap="flat">
              <a:noFill/>
              <a:prstDash val="solid"/>
              <a:miter/>
            </a:ln>
          </p:spPr>
          <p:txBody>
            <a:bodyPr rtlCol="1" anchor="ctr"/>
            <a:lstStyle/>
            <a:p>
              <a:endParaRPr lang="fa-IR"/>
            </a:p>
          </p:txBody>
        </p:sp>
        <p:sp>
          <p:nvSpPr>
            <p:cNvPr id="155" name="Freeform: Shape 154">
              <a:extLst>
                <a:ext uri="{FF2B5EF4-FFF2-40B4-BE49-F238E27FC236}">
                  <a16:creationId xmlns:a16="http://schemas.microsoft.com/office/drawing/2014/main" id="{B7254D9F-C5A0-9927-560B-52A9DE2371FB}"/>
                </a:ext>
              </a:extLst>
            </p:cNvPr>
            <p:cNvSpPr/>
            <p:nvPr/>
          </p:nvSpPr>
          <p:spPr>
            <a:xfrm>
              <a:off x="5911156" y="2789534"/>
              <a:ext cx="55556" cy="37552"/>
            </a:xfrm>
            <a:custGeom>
              <a:avLst/>
              <a:gdLst>
                <a:gd name="connsiteX0" fmla="*/ 25710 w 55556"/>
                <a:gd name="connsiteY0" fmla="*/ 37552 h 37552"/>
                <a:gd name="connsiteX1" fmla="*/ 14054 w 55556"/>
                <a:gd name="connsiteY1" fmla="*/ 34675 h 37552"/>
                <a:gd name="connsiteX2" fmla="*/ 9 w 55556"/>
                <a:gd name="connsiteY2" fmla="*/ 0 h 37552"/>
                <a:gd name="connsiteX3" fmla="*/ 7373 w 55556"/>
                <a:gd name="connsiteY3" fmla="*/ 98 h 37552"/>
                <a:gd name="connsiteX4" fmla="*/ 17663 w 55556"/>
                <a:gd name="connsiteY4" fmla="*/ 28286 h 37552"/>
                <a:gd name="connsiteX5" fmla="*/ 51655 w 55556"/>
                <a:gd name="connsiteY5" fmla="*/ 20483 h 37552"/>
                <a:gd name="connsiteX6" fmla="*/ 55557 w 55556"/>
                <a:gd name="connsiteY6" fmla="*/ 26677 h 37552"/>
                <a:gd name="connsiteX7" fmla="*/ 25710 w 55556"/>
                <a:gd name="connsiteY7" fmla="*/ 37552 h 3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552">
                  <a:moveTo>
                    <a:pt x="25710" y="37552"/>
                  </a:moveTo>
                  <a:cubicBezTo>
                    <a:pt x="21418" y="37552"/>
                    <a:pt x="17517" y="36577"/>
                    <a:pt x="14054" y="34675"/>
                  </a:cubicBezTo>
                  <a:cubicBezTo>
                    <a:pt x="4642" y="29408"/>
                    <a:pt x="-235" y="17411"/>
                    <a:pt x="9" y="0"/>
                  </a:cubicBezTo>
                  <a:lnTo>
                    <a:pt x="7373" y="98"/>
                  </a:lnTo>
                  <a:cubicBezTo>
                    <a:pt x="7178" y="14436"/>
                    <a:pt x="10835" y="24433"/>
                    <a:pt x="17663" y="28286"/>
                  </a:cubicBezTo>
                  <a:cubicBezTo>
                    <a:pt x="25174" y="32480"/>
                    <a:pt x="36927" y="29798"/>
                    <a:pt x="51655" y="20483"/>
                  </a:cubicBezTo>
                  <a:lnTo>
                    <a:pt x="55557" y="26677"/>
                  </a:lnTo>
                  <a:cubicBezTo>
                    <a:pt x="44096" y="33943"/>
                    <a:pt x="34098" y="37552"/>
                    <a:pt x="25710" y="37552"/>
                  </a:cubicBezTo>
                  <a:close/>
                </a:path>
              </a:pathLst>
            </a:custGeom>
            <a:solidFill>
              <a:srgbClr val="113F4E"/>
            </a:solidFill>
            <a:ln w="4874" cap="flat">
              <a:noFill/>
              <a:prstDash val="solid"/>
              <a:miter/>
            </a:ln>
          </p:spPr>
          <p:txBody>
            <a:bodyPr rtlCol="1" anchor="ctr"/>
            <a:lstStyle/>
            <a:p>
              <a:endParaRPr lang="fa-IR"/>
            </a:p>
          </p:txBody>
        </p:sp>
        <p:sp>
          <p:nvSpPr>
            <p:cNvPr id="156" name="Freeform: Shape 155">
              <a:extLst>
                <a:ext uri="{FF2B5EF4-FFF2-40B4-BE49-F238E27FC236}">
                  <a16:creationId xmlns:a16="http://schemas.microsoft.com/office/drawing/2014/main" id="{0242C2EE-4851-C499-AF14-7B298149F6A4}"/>
                </a:ext>
              </a:extLst>
            </p:cNvPr>
            <p:cNvSpPr/>
            <p:nvPr/>
          </p:nvSpPr>
          <p:spPr>
            <a:xfrm>
              <a:off x="5821913" y="2732234"/>
              <a:ext cx="84720" cy="85094"/>
            </a:xfrm>
            <a:custGeom>
              <a:avLst/>
              <a:gdLst>
                <a:gd name="connsiteX0" fmla="*/ 83643 w 84720"/>
                <a:gd name="connsiteY0" fmla="*/ 33159 h 85094"/>
                <a:gd name="connsiteX1" fmla="*/ 51846 w 84720"/>
                <a:gd name="connsiteY1" fmla="*/ 84025 h 85094"/>
                <a:gd name="connsiteX2" fmla="*/ 1077 w 84720"/>
                <a:gd name="connsiteY2" fmla="*/ 51935 h 85094"/>
                <a:gd name="connsiteX3" fmla="*/ 32875 w 84720"/>
                <a:gd name="connsiteY3" fmla="*/ 1069 h 85094"/>
                <a:gd name="connsiteX4" fmla="*/ 83595 w 84720"/>
                <a:gd name="connsiteY4" fmla="*/ 33159 h 85094"/>
                <a:gd name="connsiteX5" fmla="*/ 83595 w 84720"/>
                <a:gd name="connsiteY5" fmla="*/ 33159 h 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94">
                  <a:moveTo>
                    <a:pt x="83643" y="33159"/>
                  </a:moveTo>
                  <a:cubicBezTo>
                    <a:pt x="88862" y="56081"/>
                    <a:pt x="74621" y="78856"/>
                    <a:pt x="51846" y="84025"/>
                  </a:cubicBezTo>
                  <a:cubicBezTo>
                    <a:pt x="29022" y="89244"/>
                    <a:pt x="6345" y="74857"/>
                    <a:pt x="1077" y="51935"/>
                  </a:cubicBezTo>
                  <a:cubicBezTo>
                    <a:pt x="-4141" y="29014"/>
                    <a:pt x="10100" y="6239"/>
                    <a:pt x="32875" y="1069"/>
                  </a:cubicBezTo>
                  <a:cubicBezTo>
                    <a:pt x="55650" y="-4149"/>
                    <a:pt x="78376" y="10238"/>
                    <a:pt x="83595" y="33159"/>
                  </a:cubicBezTo>
                  <a:lnTo>
                    <a:pt x="83595" y="33159"/>
                  </a:lnTo>
                  <a:close/>
                </a:path>
              </a:pathLst>
            </a:custGeom>
            <a:solidFill>
              <a:srgbClr val="FFFFFF"/>
            </a:solidFill>
            <a:ln w="4874" cap="flat">
              <a:noFill/>
              <a:prstDash val="solid"/>
              <a:miter/>
            </a:ln>
          </p:spPr>
          <p:txBody>
            <a:bodyPr rtlCol="1" anchor="ctr"/>
            <a:lstStyle/>
            <a:p>
              <a:endParaRPr lang="fa-IR"/>
            </a:p>
          </p:txBody>
        </p:sp>
        <p:sp>
          <p:nvSpPr>
            <p:cNvPr id="157" name="Freeform: Shape 156">
              <a:extLst>
                <a:ext uri="{FF2B5EF4-FFF2-40B4-BE49-F238E27FC236}">
                  <a16:creationId xmlns:a16="http://schemas.microsoft.com/office/drawing/2014/main" id="{F1228D28-C3C8-4B38-9A8A-3926E0230553}"/>
                </a:ext>
              </a:extLst>
            </p:cNvPr>
            <p:cNvSpPr/>
            <p:nvPr/>
          </p:nvSpPr>
          <p:spPr>
            <a:xfrm>
              <a:off x="5818399" y="2728746"/>
              <a:ext cx="91739" cy="92098"/>
            </a:xfrm>
            <a:custGeom>
              <a:avLst/>
              <a:gdLst>
                <a:gd name="connsiteX0" fmla="*/ 45899 w 91739"/>
                <a:gd name="connsiteY0" fmla="*/ 92098 h 92098"/>
                <a:gd name="connsiteX1" fmla="*/ 21514 w 91739"/>
                <a:gd name="connsiteY1" fmla="*/ 84978 h 92098"/>
                <a:gd name="connsiteX2" fmla="*/ 1177 w 91739"/>
                <a:gd name="connsiteY2" fmla="*/ 56204 h 92098"/>
                <a:gd name="connsiteX3" fmla="*/ 7030 w 91739"/>
                <a:gd name="connsiteY3" fmla="*/ 21481 h 92098"/>
                <a:gd name="connsiteX4" fmla="*/ 35657 w 91739"/>
                <a:gd name="connsiteY4" fmla="*/ 1144 h 92098"/>
                <a:gd name="connsiteX5" fmla="*/ 90571 w 91739"/>
                <a:gd name="connsiteY5" fmla="*/ 35868 h 92098"/>
                <a:gd name="connsiteX6" fmla="*/ 90571 w 91739"/>
                <a:gd name="connsiteY6" fmla="*/ 35868 h 92098"/>
                <a:gd name="connsiteX7" fmla="*/ 84719 w 91739"/>
                <a:gd name="connsiteY7" fmla="*/ 70591 h 92098"/>
                <a:gd name="connsiteX8" fmla="*/ 56140 w 91739"/>
                <a:gd name="connsiteY8" fmla="*/ 90928 h 92098"/>
                <a:gd name="connsiteX9" fmla="*/ 45899 w 91739"/>
                <a:gd name="connsiteY9" fmla="*/ 92098 h 92098"/>
                <a:gd name="connsiteX10" fmla="*/ 45801 w 91739"/>
                <a:gd name="connsiteY10" fmla="*/ 6996 h 92098"/>
                <a:gd name="connsiteX11" fmla="*/ 37218 w 91739"/>
                <a:gd name="connsiteY11" fmla="*/ 7972 h 92098"/>
                <a:gd name="connsiteX12" fmla="*/ 12979 w 91739"/>
                <a:gd name="connsiteY12" fmla="*/ 25236 h 92098"/>
                <a:gd name="connsiteX13" fmla="*/ 8054 w 91739"/>
                <a:gd name="connsiteY13" fmla="*/ 54692 h 92098"/>
                <a:gd name="connsiteX14" fmla="*/ 25318 w 91739"/>
                <a:gd name="connsiteY14" fmla="*/ 79077 h 92098"/>
                <a:gd name="connsiteX15" fmla="*/ 54628 w 91739"/>
                <a:gd name="connsiteY15" fmla="*/ 84100 h 92098"/>
                <a:gd name="connsiteX16" fmla="*/ 78866 w 91739"/>
                <a:gd name="connsiteY16" fmla="*/ 66836 h 92098"/>
                <a:gd name="connsiteX17" fmla="*/ 83841 w 91739"/>
                <a:gd name="connsiteY17" fmla="*/ 37379 h 92098"/>
                <a:gd name="connsiteX18" fmla="*/ 45850 w 91739"/>
                <a:gd name="connsiteY18" fmla="*/ 6948 h 9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39" h="92098">
                  <a:moveTo>
                    <a:pt x="45899" y="92098"/>
                  </a:moveTo>
                  <a:cubicBezTo>
                    <a:pt x="37364" y="92098"/>
                    <a:pt x="28927" y="89660"/>
                    <a:pt x="21514" y="84978"/>
                  </a:cubicBezTo>
                  <a:cubicBezTo>
                    <a:pt x="11126" y="78443"/>
                    <a:pt x="3908" y="68201"/>
                    <a:pt x="1177" y="56204"/>
                  </a:cubicBezTo>
                  <a:cubicBezTo>
                    <a:pt x="-1554" y="44207"/>
                    <a:pt x="495" y="31917"/>
                    <a:pt x="7030" y="21481"/>
                  </a:cubicBezTo>
                  <a:cubicBezTo>
                    <a:pt x="13516" y="11093"/>
                    <a:pt x="23709" y="3875"/>
                    <a:pt x="35657" y="1144"/>
                  </a:cubicBezTo>
                  <a:cubicBezTo>
                    <a:pt x="60285" y="-4464"/>
                    <a:pt x="84914" y="11093"/>
                    <a:pt x="90571" y="35868"/>
                  </a:cubicBezTo>
                  <a:lnTo>
                    <a:pt x="90571" y="35868"/>
                  </a:lnTo>
                  <a:cubicBezTo>
                    <a:pt x="93302" y="47865"/>
                    <a:pt x="91205" y="60203"/>
                    <a:pt x="84719" y="70591"/>
                  </a:cubicBezTo>
                  <a:cubicBezTo>
                    <a:pt x="78232" y="80979"/>
                    <a:pt x="68040" y="88245"/>
                    <a:pt x="56140" y="90928"/>
                  </a:cubicBezTo>
                  <a:cubicBezTo>
                    <a:pt x="52726" y="91708"/>
                    <a:pt x="49312" y="92098"/>
                    <a:pt x="45899" y="92098"/>
                  </a:cubicBezTo>
                  <a:close/>
                  <a:moveTo>
                    <a:pt x="45801" y="6996"/>
                  </a:moveTo>
                  <a:cubicBezTo>
                    <a:pt x="42972" y="6996"/>
                    <a:pt x="40095" y="7289"/>
                    <a:pt x="37218" y="7972"/>
                  </a:cubicBezTo>
                  <a:cubicBezTo>
                    <a:pt x="27122" y="10264"/>
                    <a:pt x="18490" y="16409"/>
                    <a:pt x="12979" y="25236"/>
                  </a:cubicBezTo>
                  <a:cubicBezTo>
                    <a:pt x="7469" y="34063"/>
                    <a:pt x="5713" y="44500"/>
                    <a:pt x="8054" y="54692"/>
                  </a:cubicBezTo>
                  <a:cubicBezTo>
                    <a:pt x="10395" y="64885"/>
                    <a:pt x="16491" y="73517"/>
                    <a:pt x="25318" y="79077"/>
                  </a:cubicBezTo>
                  <a:cubicBezTo>
                    <a:pt x="34096" y="84636"/>
                    <a:pt x="44533" y="86441"/>
                    <a:pt x="54628" y="84100"/>
                  </a:cubicBezTo>
                  <a:cubicBezTo>
                    <a:pt x="64723" y="81808"/>
                    <a:pt x="73356" y="75663"/>
                    <a:pt x="78866" y="66836"/>
                  </a:cubicBezTo>
                  <a:cubicBezTo>
                    <a:pt x="84377" y="58009"/>
                    <a:pt x="86133" y="47572"/>
                    <a:pt x="83841" y="37379"/>
                  </a:cubicBezTo>
                  <a:cubicBezTo>
                    <a:pt x="79695" y="19286"/>
                    <a:pt x="63602" y="6948"/>
                    <a:pt x="45850" y="6948"/>
                  </a:cubicBezTo>
                  <a:close/>
                </a:path>
              </a:pathLst>
            </a:custGeom>
            <a:solidFill>
              <a:srgbClr val="113F4E"/>
            </a:solidFill>
            <a:ln w="4874" cap="flat">
              <a:noFill/>
              <a:prstDash val="solid"/>
              <a:miter/>
            </a:ln>
          </p:spPr>
          <p:txBody>
            <a:bodyPr rtlCol="1" anchor="ctr"/>
            <a:lstStyle/>
            <a:p>
              <a:endParaRPr lang="fa-IR"/>
            </a:p>
          </p:txBody>
        </p:sp>
        <p:sp>
          <p:nvSpPr>
            <p:cNvPr id="158" name="Freeform: Shape 157">
              <a:extLst>
                <a:ext uri="{FF2B5EF4-FFF2-40B4-BE49-F238E27FC236}">
                  <a16:creationId xmlns:a16="http://schemas.microsoft.com/office/drawing/2014/main" id="{902144DA-1C9C-96D5-93FB-775055135B7B}"/>
                </a:ext>
              </a:extLst>
            </p:cNvPr>
            <p:cNvSpPr/>
            <p:nvPr/>
          </p:nvSpPr>
          <p:spPr>
            <a:xfrm>
              <a:off x="5834909" y="2760029"/>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89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292" y="35650"/>
                    <a:pt x="33338" y="34577"/>
                    <a:pt x="49188" y="27408"/>
                  </a:cubicBezTo>
                  <a:lnTo>
                    <a:pt x="52212" y="34089"/>
                  </a:lnTo>
                  <a:cubicBezTo>
                    <a:pt x="41970" y="38722"/>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160" name="Freeform: Shape 159">
              <a:extLst>
                <a:ext uri="{FF2B5EF4-FFF2-40B4-BE49-F238E27FC236}">
                  <a16:creationId xmlns:a16="http://schemas.microsoft.com/office/drawing/2014/main" id="{E31D6E51-0814-2396-2588-F8D8949F85F6}"/>
                </a:ext>
              </a:extLst>
            </p:cNvPr>
            <p:cNvSpPr/>
            <p:nvPr/>
          </p:nvSpPr>
          <p:spPr>
            <a:xfrm>
              <a:off x="5748174" y="2696682"/>
              <a:ext cx="84720" cy="85094"/>
            </a:xfrm>
            <a:custGeom>
              <a:avLst/>
              <a:gdLst>
                <a:gd name="connsiteX0" fmla="*/ 83643 w 84720"/>
                <a:gd name="connsiteY0" fmla="*/ 33159 h 85094"/>
                <a:gd name="connsiteX1" fmla="*/ 51846 w 84720"/>
                <a:gd name="connsiteY1" fmla="*/ 84025 h 85094"/>
                <a:gd name="connsiteX2" fmla="*/ 1077 w 84720"/>
                <a:gd name="connsiteY2" fmla="*/ 51935 h 85094"/>
                <a:gd name="connsiteX3" fmla="*/ 32875 w 84720"/>
                <a:gd name="connsiteY3" fmla="*/ 1069 h 85094"/>
                <a:gd name="connsiteX4" fmla="*/ 83643 w 84720"/>
                <a:gd name="connsiteY4" fmla="*/ 33159 h 85094"/>
                <a:gd name="connsiteX5" fmla="*/ 83643 w 84720"/>
                <a:gd name="connsiteY5" fmla="*/ 33159 h 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94">
                  <a:moveTo>
                    <a:pt x="83643" y="33159"/>
                  </a:moveTo>
                  <a:cubicBezTo>
                    <a:pt x="88862" y="56081"/>
                    <a:pt x="74621" y="78856"/>
                    <a:pt x="51846" y="84025"/>
                  </a:cubicBezTo>
                  <a:cubicBezTo>
                    <a:pt x="29022" y="89244"/>
                    <a:pt x="6345" y="74857"/>
                    <a:pt x="1077" y="51935"/>
                  </a:cubicBezTo>
                  <a:cubicBezTo>
                    <a:pt x="-4141" y="29014"/>
                    <a:pt x="10100" y="6239"/>
                    <a:pt x="32875" y="1069"/>
                  </a:cubicBezTo>
                  <a:cubicBezTo>
                    <a:pt x="55650" y="-4149"/>
                    <a:pt x="78376" y="10238"/>
                    <a:pt x="83643" y="33159"/>
                  </a:cubicBezTo>
                  <a:lnTo>
                    <a:pt x="83643" y="33159"/>
                  </a:lnTo>
                  <a:close/>
                </a:path>
              </a:pathLst>
            </a:custGeom>
            <a:solidFill>
              <a:srgbClr val="FFFFFF"/>
            </a:solidFill>
            <a:ln w="4874" cap="flat">
              <a:noFill/>
              <a:prstDash val="solid"/>
              <a:miter/>
            </a:ln>
          </p:spPr>
          <p:txBody>
            <a:bodyPr rtlCol="1" anchor="ctr"/>
            <a:lstStyle/>
            <a:p>
              <a:endParaRPr lang="fa-IR"/>
            </a:p>
          </p:txBody>
        </p:sp>
        <p:sp>
          <p:nvSpPr>
            <p:cNvPr id="161" name="Freeform: Shape 160">
              <a:extLst>
                <a:ext uri="{FF2B5EF4-FFF2-40B4-BE49-F238E27FC236}">
                  <a16:creationId xmlns:a16="http://schemas.microsoft.com/office/drawing/2014/main" id="{FF806AEB-E562-0A0C-7212-88CEF553FBD7}"/>
                </a:ext>
              </a:extLst>
            </p:cNvPr>
            <p:cNvSpPr/>
            <p:nvPr/>
          </p:nvSpPr>
          <p:spPr>
            <a:xfrm>
              <a:off x="5744660" y="2693228"/>
              <a:ext cx="91788" cy="92063"/>
            </a:xfrm>
            <a:custGeom>
              <a:avLst/>
              <a:gdLst>
                <a:gd name="connsiteX0" fmla="*/ 45947 w 91788"/>
                <a:gd name="connsiteY0" fmla="*/ 92063 h 92063"/>
                <a:gd name="connsiteX1" fmla="*/ 1177 w 91788"/>
                <a:gd name="connsiteY1" fmla="*/ 56218 h 92063"/>
                <a:gd name="connsiteX2" fmla="*/ 7030 w 91788"/>
                <a:gd name="connsiteY2" fmla="*/ 21495 h 92063"/>
                <a:gd name="connsiteX3" fmla="*/ 35657 w 91788"/>
                <a:gd name="connsiteY3" fmla="*/ 1158 h 92063"/>
                <a:gd name="connsiteX4" fmla="*/ 70283 w 91788"/>
                <a:gd name="connsiteY4" fmla="*/ 7108 h 92063"/>
                <a:gd name="connsiteX5" fmla="*/ 90620 w 91788"/>
                <a:gd name="connsiteY5" fmla="*/ 35881 h 92063"/>
                <a:gd name="connsiteX6" fmla="*/ 84767 w 91788"/>
                <a:gd name="connsiteY6" fmla="*/ 70605 h 92063"/>
                <a:gd name="connsiteX7" fmla="*/ 56189 w 91788"/>
                <a:gd name="connsiteY7" fmla="*/ 90942 h 92063"/>
                <a:gd name="connsiteX8" fmla="*/ 46045 w 91788"/>
                <a:gd name="connsiteY8" fmla="*/ 92063 h 92063"/>
                <a:gd name="connsiteX9" fmla="*/ 45850 w 91788"/>
                <a:gd name="connsiteY9" fmla="*/ 6961 h 92063"/>
                <a:gd name="connsiteX10" fmla="*/ 37169 w 91788"/>
                <a:gd name="connsiteY10" fmla="*/ 7937 h 92063"/>
                <a:gd name="connsiteX11" fmla="*/ 12931 w 91788"/>
                <a:gd name="connsiteY11" fmla="*/ 25201 h 92063"/>
                <a:gd name="connsiteX12" fmla="*/ 8005 w 91788"/>
                <a:gd name="connsiteY12" fmla="*/ 54658 h 92063"/>
                <a:gd name="connsiteX13" fmla="*/ 54579 w 91788"/>
                <a:gd name="connsiteY13" fmla="*/ 84114 h 92063"/>
                <a:gd name="connsiteX14" fmla="*/ 78818 w 91788"/>
                <a:gd name="connsiteY14" fmla="*/ 66850 h 92063"/>
                <a:gd name="connsiteX15" fmla="*/ 83792 w 91788"/>
                <a:gd name="connsiteY15" fmla="*/ 37393 h 92063"/>
                <a:gd name="connsiteX16" fmla="*/ 83792 w 91788"/>
                <a:gd name="connsiteY16" fmla="*/ 37393 h 92063"/>
                <a:gd name="connsiteX17" fmla="*/ 66528 w 91788"/>
                <a:gd name="connsiteY17" fmla="*/ 13009 h 92063"/>
                <a:gd name="connsiteX18" fmla="*/ 45899 w 91788"/>
                <a:gd name="connsiteY18" fmla="*/ 6961 h 9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88" h="92063">
                  <a:moveTo>
                    <a:pt x="45947" y="92063"/>
                  </a:moveTo>
                  <a:cubicBezTo>
                    <a:pt x="25025" y="92063"/>
                    <a:pt x="6005" y="77530"/>
                    <a:pt x="1177" y="56218"/>
                  </a:cubicBezTo>
                  <a:cubicBezTo>
                    <a:pt x="-1554" y="44221"/>
                    <a:pt x="495" y="31931"/>
                    <a:pt x="7030" y="21495"/>
                  </a:cubicBezTo>
                  <a:cubicBezTo>
                    <a:pt x="13516" y="11107"/>
                    <a:pt x="23709" y="3889"/>
                    <a:pt x="35657" y="1158"/>
                  </a:cubicBezTo>
                  <a:cubicBezTo>
                    <a:pt x="47605" y="-1573"/>
                    <a:pt x="59895" y="573"/>
                    <a:pt x="70283" y="7108"/>
                  </a:cubicBezTo>
                  <a:cubicBezTo>
                    <a:pt x="80671" y="13643"/>
                    <a:pt x="87889" y="23884"/>
                    <a:pt x="90620" y="35881"/>
                  </a:cubicBezTo>
                  <a:cubicBezTo>
                    <a:pt x="93351" y="47879"/>
                    <a:pt x="91254" y="60168"/>
                    <a:pt x="84767" y="70605"/>
                  </a:cubicBezTo>
                  <a:cubicBezTo>
                    <a:pt x="78281" y="80993"/>
                    <a:pt x="68088" y="88259"/>
                    <a:pt x="56189" y="90942"/>
                  </a:cubicBezTo>
                  <a:cubicBezTo>
                    <a:pt x="52775" y="91722"/>
                    <a:pt x="49410" y="92063"/>
                    <a:pt x="46045" y="92063"/>
                  </a:cubicBezTo>
                  <a:close/>
                  <a:moveTo>
                    <a:pt x="45850" y="6961"/>
                  </a:moveTo>
                  <a:cubicBezTo>
                    <a:pt x="42972" y="6961"/>
                    <a:pt x="40046" y="7303"/>
                    <a:pt x="37169" y="7937"/>
                  </a:cubicBezTo>
                  <a:cubicBezTo>
                    <a:pt x="27074" y="10229"/>
                    <a:pt x="18442" y="16374"/>
                    <a:pt x="12931" y="25201"/>
                  </a:cubicBezTo>
                  <a:cubicBezTo>
                    <a:pt x="7420" y="34028"/>
                    <a:pt x="5664" y="44465"/>
                    <a:pt x="8005" y="54658"/>
                  </a:cubicBezTo>
                  <a:cubicBezTo>
                    <a:pt x="12784" y="75628"/>
                    <a:pt x="33658" y="88845"/>
                    <a:pt x="54579" y="84114"/>
                  </a:cubicBezTo>
                  <a:cubicBezTo>
                    <a:pt x="64675" y="81822"/>
                    <a:pt x="73307" y="75677"/>
                    <a:pt x="78818" y="66850"/>
                  </a:cubicBezTo>
                  <a:cubicBezTo>
                    <a:pt x="84329" y="58023"/>
                    <a:pt x="86084" y="47586"/>
                    <a:pt x="83792" y="37393"/>
                  </a:cubicBezTo>
                  <a:lnTo>
                    <a:pt x="83792" y="37393"/>
                  </a:lnTo>
                  <a:cubicBezTo>
                    <a:pt x="81451" y="27201"/>
                    <a:pt x="75355" y="18568"/>
                    <a:pt x="66528" y="13009"/>
                  </a:cubicBezTo>
                  <a:cubicBezTo>
                    <a:pt x="60237" y="9010"/>
                    <a:pt x="53116" y="6961"/>
                    <a:pt x="45899" y="6961"/>
                  </a:cubicBezTo>
                  <a:close/>
                </a:path>
              </a:pathLst>
            </a:custGeom>
            <a:solidFill>
              <a:srgbClr val="113F4E"/>
            </a:solidFill>
            <a:ln w="4874" cap="flat">
              <a:noFill/>
              <a:prstDash val="solid"/>
              <a:miter/>
            </a:ln>
          </p:spPr>
          <p:txBody>
            <a:bodyPr rtlCol="1" anchor="ctr"/>
            <a:lstStyle/>
            <a:p>
              <a:endParaRPr lang="fa-IR"/>
            </a:p>
          </p:txBody>
        </p:sp>
        <p:sp>
          <p:nvSpPr>
            <p:cNvPr id="162" name="Freeform: Shape 161">
              <a:extLst>
                <a:ext uri="{FF2B5EF4-FFF2-40B4-BE49-F238E27FC236}">
                  <a16:creationId xmlns:a16="http://schemas.microsoft.com/office/drawing/2014/main" id="{E768255A-E1AB-D89A-CEC0-B3EE8246721F}"/>
                </a:ext>
              </a:extLst>
            </p:cNvPr>
            <p:cNvSpPr/>
            <p:nvPr/>
          </p:nvSpPr>
          <p:spPr>
            <a:xfrm>
              <a:off x="5761171" y="2724476"/>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90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341" y="35650"/>
                    <a:pt x="33338" y="34577"/>
                    <a:pt x="49188" y="27408"/>
                  </a:cubicBezTo>
                  <a:lnTo>
                    <a:pt x="52212" y="34090"/>
                  </a:lnTo>
                  <a:cubicBezTo>
                    <a:pt x="41970" y="38723"/>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163" name="Freeform: Shape 162">
              <a:extLst>
                <a:ext uri="{FF2B5EF4-FFF2-40B4-BE49-F238E27FC236}">
                  <a16:creationId xmlns:a16="http://schemas.microsoft.com/office/drawing/2014/main" id="{2912E6DF-545B-EC7C-8D31-7D2E2882FF37}"/>
                </a:ext>
              </a:extLst>
            </p:cNvPr>
            <p:cNvSpPr/>
            <p:nvPr/>
          </p:nvSpPr>
          <p:spPr>
            <a:xfrm>
              <a:off x="5681653" y="2648952"/>
              <a:ext cx="84720" cy="85079"/>
            </a:xfrm>
            <a:custGeom>
              <a:avLst/>
              <a:gdLst>
                <a:gd name="connsiteX0" fmla="*/ 83643 w 84720"/>
                <a:gd name="connsiteY0" fmla="*/ 33144 h 85079"/>
                <a:gd name="connsiteX1" fmla="*/ 51846 w 84720"/>
                <a:gd name="connsiteY1" fmla="*/ 84010 h 85079"/>
                <a:gd name="connsiteX2" fmla="*/ 1077 w 84720"/>
                <a:gd name="connsiteY2" fmla="*/ 51920 h 85079"/>
                <a:gd name="connsiteX3" fmla="*/ 32924 w 84720"/>
                <a:gd name="connsiteY3" fmla="*/ 1054 h 85079"/>
                <a:gd name="connsiteX4" fmla="*/ 83643 w 84720"/>
                <a:gd name="connsiteY4" fmla="*/ 33144 h 85079"/>
                <a:gd name="connsiteX5" fmla="*/ 83643 w 84720"/>
                <a:gd name="connsiteY5" fmla="*/ 33144 h 85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79">
                  <a:moveTo>
                    <a:pt x="83643" y="33144"/>
                  </a:moveTo>
                  <a:cubicBezTo>
                    <a:pt x="88862" y="56066"/>
                    <a:pt x="74621" y="78841"/>
                    <a:pt x="51846" y="84010"/>
                  </a:cubicBezTo>
                  <a:cubicBezTo>
                    <a:pt x="29022" y="89229"/>
                    <a:pt x="6344" y="74842"/>
                    <a:pt x="1077" y="51920"/>
                  </a:cubicBezTo>
                  <a:cubicBezTo>
                    <a:pt x="-4141" y="28999"/>
                    <a:pt x="10100" y="6224"/>
                    <a:pt x="32924" y="1054"/>
                  </a:cubicBezTo>
                  <a:cubicBezTo>
                    <a:pt x="55699" y="-4115"/>
                    <a:pt x="78425" y="10223"/>
                    <a:pt x="83643" y="33144"/>
                  </a:cubicBezTo>
                  <a:lnTo>
                    <a:pt x="83643" y="33144"/>
                  </a:lnTo>
                  <a:close/>
                </a:path>
              </a:pathLst>
            </a:custGeom>
            <a:solidFill>
              <a:srgbClr val="FFFFFF"/>
            </a:solidFill>
            <a:ln w="4874" cap="flat">
              <a:noFill/>
              <a:prstDash val="solid"/>
              <a:miter/>
            </a:ln>
          </p:spPr>
          <p:txBody>
            <a:bodyPr rtlCol="1" anchor="ctr"/>
            <a:lstStyle/>
            <a:p>
              <a:endParaRPr lang="fa-IR"/>
            </a:p>
          </p:txBody>
        </p:sp>
        <p:sp>
          <p:nvSpPr>
            <p:cNvPr id="164" name="Freeform: Shape 163">
              <a:extLst>
                <a:ext uri="{FF2B5EF4-FFF2-40B4-BE49-F238E27FC236}">
                  <a16:creationId xmlns:a16="http://schemas.microsoft.com/office/drawing/2014/main" id="{DA510A4A-5B91-FF14-01B1-3A79F99234A5}"/>
                </a:ext>
              </a:extLst>
            </p:cNvPr>
            <p:cNvSpPr/>
            <p:nvPr/>
          </p:nvSpPr>
          <p:spPr>
            <a:xfrm>
              <a:off x="5678148" y="2645497"/>
              <a:ext cx="91729" cy="92049"/>
            </a:xfrm>
            <a:custGeom>
              <a:avLst/>
              <a:gdLst>
                <a:gd name="connsiteX0" fmla="*/ 45987 w 91729"/>
                <a:gd name="connsiteY0" fmla="*/ 92049 h 92049"/>
                <a:gd name="connsiteX1" fmla="*/ 1169 w 91729"/>
                <a:gd name="connsiteY1" fmla="*/ 56204 h 92049"/>
                <a:gd name="connsiteX2" fmla="*/ 7021 w 91729"/>
                <a:gd name="connsiteY2" fmla="*/ 21481 h 92049"/>
                <a:gd name="connsiteX3" fmla="*/ 35648 w 91729"/>
                <a:gd name="connsiteY3" fmla="*/ 1144 h 92049"/>
                <a:gd name="connsiteX4" fmla="*/ 90562 w 91729"/>
                <a:gd name="connsiteY4" fmla="*/ 35868 h 92049"/>
                <a:gd name="connsiteX5" fmla="*/ 90562 w 91729"/>
                <a:gd name="connsiteY5" fmla="*/ 35868 h 92049"/>
                <a:gd name="connsiteX6" fmla="*/ 56131 w 91729"/>
                <a:gd name="connsiteY6" fmla="*/ 90928 h 92049"/>
                <a:gd name="connsiteX7" fmla="*/ 45987 w 91729"/>
                <a:gd name="connsiteY7" fmla="*/ 92049 h 92049"/>
                <a:gd name="connsiteX8" fmla="*/ 45744 w 91729"/>
                <a:gd name="connsiteY8" fmla="*/ 6948 h 92049"/>
                <a:gd name="connsiteX9" fmla="*/ 37160 w 91729"/>
                <a:gd name="connsiteY9" fmla="*/ 7923 h 92049"/>
                <a:gd name="connsiteX10" fmla="*/ 12922 w 91729"/>
                <a:gd name="connsiteY10" fmla="*/ 25187 h 92049"/>
                <a:gd name="connsiteX11" fmla="*/ 7948 w 91729"/>
                <a:gd name="connsiteY11" fmla="*/ 54644 h 92049"/>
                <a:gd name="connsiteX12" fmla="*/ 54522 w 91729"/>
                <a:gd name="connsiteY12" fmla="*/ 84100 h 92049"/>
                <a:gd name="connsiteX13" fmla="*/ 83686 w 91729"/>
                <a:gd name="connsiteY13" fmla="*/ 37379 h 92049"/>
                <a:gd name="connsiteX14" fmla="*/ 83686 w 91729"/>
                <a:gd name="connsiteY14" fmla="*/ 37379 h 92049"/>
                <a:gd name="connsiteX15" fmla="*/ 45695 w 91729"/>
                <a:gd name="connsiteY15" fmla="*/ 6948 h 9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729" h="92049">
                  <a:moveTo>
                    <a:pt x="45987" y="92049"/>
                  </a:moveTo>
                  <a:cubicBezTo>
                    <a:pt x="25066" y="92049"/>
                    <a:pt x="6046" y="77516"/>
                    <a:pt x="1169" y="56204"/>
                  </a:cubicBezTo>
                  <a:cubicBezTo>
                    <a:pt x="-1562" y="44207"/>
                    <a:pt x="535" y="31868"/>
                    <a:pt x="7021" y="21481"/>
                  </a:cubicBezTo>
                  <a:cubicBezTo>
                    <a:pt x="13507" y="11093"/>
                    <a:pt x="23700" y="3826"/>
                    <a:pt x="35648" y="1144"/>
                  </a:cubicBezTo>
                  <a:cubicBezTo>
                    <a:pt x="60277" y="-4464"/>
                    <a:pt x="84954" y="11093"/>
                    <a:pt x="90562" y="35868"/>
                  </a:cubicBezTo>
                  <a:lnTo>
                    <a:pt x="90562" y="35868"/>
                  </a:lnTo>
                  <a:cubicBezTo>
                    <a:pt x="96220" y="60642"/>
                    <a:pt x="80760" y="85319"/>
                    <a:pt x="56131" y="90928"/>
                  </a:cubicBezTo>
                  <a:cubicBezTo>
                    <a:pt x="52718" y="91708"/>
                    <a:pt x="49353" y="92049"/>
                    <a:pt x="45987" y="92049"/>
                  </a:cubicBezTo>
                  <a:close/>
                  <a:moveTo>
                    <a:pt x="45744" y="6948"/>
                  </a:moveTo>
                  <a:cubicBezTo>
                    <a:pt x="42915" y="6948"/>
                    <a:pt x="40038" y="7240"/>
                    <a:pt x="37160" y="7923"/>
                  </a:cubicBezTo>
                  <a:cubicBezTo>
                    <a:pt x="27065" y="10215"/>
                    <a:pt x="18433" y="16360"/>
                    <a:pt x="12922" y="25187"/>
                  </a:cubicBezTo>
                  <a:cubicBezTo>
                    <a:pt x="7411" y="34014"/>
                    <a:pt x="5656" y="44451"/>
                    <a:pt x="7948" y="54644"/>
                  </a:cubicBezTo>
                  <a:cubicBezTo>
                    <a:pt x="12727" y="75614"/>
                    <a:pt x="33600" y="88831"/>
                    <a:pt x="54522" y="84100"/>
                  </a:cubicBezTo>
                  <a:cubicBezTo>
                    <a:pt x="75395" y="79321"/>
                    <a:pt x="88514" y="58399"/>
                    <a:pt x="83686" y="37379"/>
                  </a:cubicBezTo>
                  <a:lnTo>
                    <a:pt x="83686" y="37379"/>
                  </a:lnTo>
                  <a:cubicBezTo>
                    <a:pt x="79541" y="19286"/>
                    <a:pt x="63447" y="6948"/>
                    <a:pt x="45695" y="6948"/>
                  </a:cubicBezTo>
                  <a:close/>
                </a:path>
              </a:pathLst>
            </a:custGeom>
            <a:solidFill>
              <a:srgbClr val="113F4E"/>
            </a:solidFill>
            <a:ln w="4874" cap="flat">
              <a:noFill/>
              <a:prstDash val="solid"/>
              <a:miter/>
            </a:ln>
          </p:spPr>
          <p:txBody>
            <a:bodyPr rtlCol="1" anchor="ctr"/>
            <a:lstStyle/>
            <a:p>
              <a:endParaRPr lang="fa-IR"/>
            </a:p>
          </p:txBody>
        </p:sp>
        <p:sp>
          <p:nvSpPr>
            <p:cNvPr id="165" name="Freeform: Shape 164">
              <a:extLst>
                <a:ext uri="{FF2B5EF4-FFF2-40B4-BE49-F238E27FC236}">
                  <a16:creationId xmlns:a16="http://schemas.microsoft.com/office/drawing/2014/main" id="{B1B87894-B6FB-2B98-6B0E-EBEE42CCC37E}"/>
                </a:ext>
              </a:extLst>
            </p:cNvPr>
            <p:cNvSpPr/>
            <p:nvPr/>
          </p:nvSpPr>
          <p:spPr>
            <a:xfrm>
              <a:off x="5694650" y="2676732"/>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89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341" y="35601"/>
                    <a:pt x="33338" y="34577"/>
                    <a:pt x="49188" y="27408"/>
                  </a:cubicBezTo>
                  <a:lnTo>
                    <a:pt x="52212" y="34089"/>
                  </a:lnTo>
                  <a:cubicBezTo>
                    <a:pt x="41970" y="38722"/>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576" name="Freeform: Shape 575">
              <a:extLst>
                <a:ext uri="{FF2B5EF4-FFF2-40B4-BE49-F238E27FC236}">
                  <a16:creationId xmlns:a16="http://schemas.microsoft.com/office/drawing/2014/main" id="{8BBF329E-6C49-0F69-2118-D987C9446131}"/>
                </a:ext>
              </a:extLst>
            </p:cNvPr>
            <p:cNvSpPr/>
            <p:nvPr/>
          </p:nvSpPr>
          <p:spPr>
            <a:xfrm>
              <a:off x="5620591" y="2593172"/>
              <a:ext cx="84727" cy="85034"/>
            </a:xfrm>
            <a:custGeom>
              <a:avLst/>
              <a:gdLst>
                <a:gd name="connsiteX0" fmla="*/ 82135 w 84727"/>
                <a:gd name="connsiteY0" fmla="*/ 28060 h 85034"/>
                <a:gd name="connsiteX1" fmla="*/ 56921 w 84727"/>
                <a:gd name="connsiteY1" fmla="*/ 82486 h 85034"/>
                <a:gd name="connsiteX2" fmla="*/ 2593 w 84727"/>
                <a:gd name="connsiteY2" fmla="*/ 56980 h 85034"/>
                <a:gd name="connsiteX3" fmla="*/ 27806 w 84727"/>
                <a:gd name="connsiteY3" fmla="*/ 2554 h 85034"/>
                <a:gd name="connsiteX4" fmla="*/ 82135 w 84727"/>
                <a:gd name="connsiteY4" fmla="*/ 28060 h 85034"/>
                <a:gd name="connsiteX5" fmla="*/ 82135 w 84727"/>
                <a:gd name="connsiteY5" fmla="*/ 28060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7" h="85034">
                  <a:moveTo>
                    <a:pt x="82135" y="28060"/>
                  </a:moveTo>
                  <a:cubicBezTo>
                    <a:pt x="90182" y="50152"/>
                    <a:pt x="78867" y="74488"/>
                    <a:pt x="56921" y="82486"/>
                  </a:cubicBezTo>
                  <a:cubicBezTo>
                    <a:pt x="34975" y="90484"/>
                    <a:pt x="10591" y="79024"/>
                    <a:pt x="2593" y="56980"/>
                  </a:cubicBezTo>
                  <a:cubicBezTo>
                    <a:pt x="-5454" y="34888"/>
                    <a:pt x="5860" y="10503"/>
                    <a:pt x="27806" y="2554"/>
                  </a:cubicBezTo>
                  <a:cubicBezTo>
                    <a:pt x="49801" y="-5444"/>
                    <a:pt x="74137" y="5968"/>
                    <a:pt x="82135" y="28060"/>
                  </a:cubicBezTo>
                  <a:lnTo>
                    <a:pt x="82135" y="28060"/>
                  </a:lnTo>
                  <a:close/>
                </a:path>
              </a:pathLst>
            </a:custGeom>
            <a:solidFill>
              <a:srgbClr val="FFFFFF"/>
            </a:solidFill>
            <a:ln w="4874" cap="flat">
              <a:noFill/>
              <a:prstDash val="solid"/>
              <a:miter/>
            </a:ln>
          </p:spPr>
          <p:txBody>
            <a:bodyPr rtlCol="1" anchor="ctr"/>
            <a:lstStyle/>
            <a:p>
              <a:endParaRPr lang="fa-IR"/>
            </a:p>
          </p:txBody>
        </p:sp>
        <p:sp>
          <p:nvSpPr>
            <p:cNvPr id="577" name="Freeform: Shape 576">
              <a:extLst>
                <a:ext uri="{FF2B5EF4-FFF2-40B4-BE49-F238E27FC236}">
                  <a16:creationId xmlns:a16="http://schemas.microsoft.com/office/drawing/2014/main" id="{EC5C11F5-E9FA-E54E-F383-B7A0D4DBE0A7}"/>
                </a:ext>
              </a:extLst>
            </p:cNvPr>
            <p:cNvSpPr/>
            <p:nvPr/>
          </p:nvSpPr>
          <p:spPr>
            <a:xfrm>
              <a:off x="5617033" y="2589711"/>
              <a:ext cx="91777" cy="91995"/>
            </a:xfrm>
            <a:custGeom>
              <a:avLst/>
              <a:gdLst>
                <a:gd name="connsiteX0" fmla="*/ 46092 w 91777"/>
                <a:gd name="connsiteY0" fmla="*/ 91995 h 91995"/>
                <a:gd name="connsiteX1" fmla="*/ 2834 w 91777"/>
                <a:gd name="connsiteY1" fmla="*/ 61661 h 91995"/>
                <a:gd name="connsiteX2" fmla="*/ 4345 w 91777"/>
                <a:gd name="connsiteY2" fmla="*/ 26401 h 91995"/>
                <a:gd name="connsiteX3" fmla="*/ 30144 w 91777"/>
                <a:gd name="connsiteY3" fmla="*/ 2748 h 91995"/>
                <a:gd name="connsiteX4" fmla="*/ 88960 w 91777"/>
                <a:gd name="connsiteY4" fmla="*/ 30351 h 91995"/>
                <a:gd name="connsiteX5" fmla="*/ 87497 w 91777"/>
                <a:gd name="connsiteY5" fmla="*/ 65514 h 91995"/>
                <a:gd name="connsiteX6" fmla="*/ 61649 w 91777"/>
                <a:gd name="connsiteY6" fmla="*/ 89264 h 91995"/>
                <a:gd name="connsiteX7" fmla="*/ 46092 w 91777"/>
                <a:gd name="connsiteY7" fmla="*/ 91995 h 91995"/>
                <a:gd name="connsiteX8" fmla="*/ 45702 w 91777"/>
                <a:gd name="connsiteY8" fmla="*/ 6942 h 91995"/>
                <a:gd name="connsiteX9" fmla="*/ 32534 w 91777"/>
                <a:gd name="connsiteY9" fmla="*/ 9283 h 91995"/>
                <a:gd name="connsiteX10" fmla="*/ 10685 w 91777"/>
                <a:gd name="connsiteY10" fmla="*/ 29327 h 91995"/>
                <a:gd name="connsiteX11" fmla="*/ 9417 w 91777"/>
                <a:gd name="connsiteY11" fmla="*/ 59271 h 91995"/>
                <a:gd name="connsiteX12" fmla="*/ 59308 w 91777"/>
                <a:gd name="connsiteY12" fmla="*/ 82680 h 91995"/>
                <a:gd name="connsiteX13" fmla="*/ 81205 w 91777"/>
                <a:gd name="connsiteY13" fmla="*/ 62539 h 91995"/>
                <a:gd name="connsiteX14" fmla="*/ 82425 w 91777"/>
                <a:gd name="connsiteY14" fmla="*/ 32692 h 91995"/>
                <a:gd name="connsiteX15" fmla="*/ 82425 w 91777"/>
                <a:gd name="connsiteY15" fmla="*/ 32692 h 91995"/>
                <a:gd name="connsiteX16" fmla="*/ 45750 w 91777"/>
                <a:gd name="connsiteY16" fmla="*/ 6942 h 9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7" h="91995">
                  <a:moveTo>
                    <a:pt x="46092" y="91995"/>
                  </a:moveTo>
                  <a:cubicBezTo>
                    <a:pt x="27316" y="91995"/>
                    <a:pt x="9612" y="80339"/>
                    <a:pt x="2834" y="61661"/>
                  </a:cubicBezTo>
                  <a:cubicBezTo>
                    <a:pt x="-1409" y="50054"/>
                    <a:pt x="-873" y="37569"/>
                    <a:pt x="4345" y="26401"/>
                  </a:cubicBezTo>
                  <a:cubicBezTo>
                    <a:pt x="9515" y="15330"/>
                    <a:pt x="18684" y="6942"/>
                    <a:pt x="30144" y="2748"/>
                  </a:cubicBezTo>
                  <a:cubicBezTo>
                    <a:pt x="53895" y="-5884"/>
                    <a:pt x="80279" y="6503"/>
                    <a:pt x="88960" y="30351"/>
                  </a:cubicBezTo>
                  <a:cubicBezTo>
                    <a:pt x="93154" y="41909"/>
                    <a:pt x="92666" y="54394"/>
                    <a:pt x="87497" y="65514"/>
                  </a:cubicBezTo>
                  <a:cubicBezTo>
                    <a:pt x="82327" y="76633"/>
                    <a:pt x="73159" y="85070"/>
                    <a:pt x="61649" y="89264"/>
                  </a:cubicBezTo>
                  <a:cubicBezTo>
                    <a:pt x="56528" y="91117"/>
                    <a:pt x="51261" y="91995"/>
                    <a:pt x="46092" y="91995"/>
                  </a:cubicBezTo>
                  <a:close/>
                  <a:moveTo>
                    <a:pt x="45702" y="6942"/>
                  </a:moveTo>
                  <a:cubicBezTo>
                    <a:pt x="41312" y="6942"/>
                    <a:pt x="36874" y="7674"/>
                    <a:pt x="32534" y="9283"/>
                  </a:cubicBezTo>
                  <a:cubicBezTo>
                    <a:pt x="22829" y="12794"/>
                    <a:pt x="15075" y="19915"/>
                    <a:pt x="10685" y="29327"/>
                  </a:cubicBezTo>
                  <a:cubicBezTo>
                    <a:pt x="6296" y="38788"/>
                    <a:pt x="5808" y="49420"/>
                    <a:pt x="9417" y="59271"/>
                  </a:cubicBezTo>
                  <a:cubicBezTo>
                    <a:pt x="16782" y="79510"/>
                    <a:pt x="39167" y="89996"/>
                    <a:pt x="59308" y="82680"/>
                  </a:cubicBezTo>
                  <a:cubicBezTo>
                    <a:pt x="69062" y="79120"/>
                    <a:pt x="76816" y="72000"/>
                    <a:pt x="81205" y="62539"/>
                  </a:cubicBezTo>
                  <a:cubicBezTo>
                    <a:pt x="85595" y="53126"/>
                    <a:pt x="86034" y="42495"/>
                    <a:pt x="82425" y="32692"/>
                  </a:cubicBezTo>
                  <a:lnTo>
                    <a:pt x="82425" y="32692"/>
                  </a:lnTo>
                  <a:cubicBezTo>
                    <a:pt x="76670" y="16793"/>
                    <a:pt x="61649" y="6942"/>
                    <a:pt x="45750" y="6942"/>
                  </a:cubicBezTo>
                  <a:close/>
                </a:path>
              </a:pathLst>
            </a:custGeom>
            <a:solidFill>
              <a:srgbClr val="113F4E"/>
            </a:solidFill>
            <a:ln w="4874" cap="flat">
              <a:noFill/>
              <a:prstDash val="solid"/>
              <a:miter/>
            </a:ln>
          </p:spPr>
          <p:txBody>
            <a:bodyPr rtlCol="1" anchor="ctr"/>
            <a:lstStyle/>
            <a:p>
              <a:endParaRPr lang="fa-IR"/>
            </a:p>
          </p:txBody>
        </p:sp>
        <p:sp>
          <p:nvSpPr>
            <p:cNvPr id="578" name="Freeform: Shape 577">
              <a:extLst>
                <a:ext uri="{FF2B5EF4-FFF2-40B4-BE49-F238E27FC236}">
                  <a16:creationId xmlns:a16="http://schemas.microsoft.com/office/drawing/2014/main" id="{EEF9FD07-B074-0192-2A77-FE363A5C927F}"/>
                </a:ext>
              </a:extLst>
            </p:cNvPr>
            <p:cNvSpPr/>
            <p:nvPr/>
          </p:nvSpPr>
          <p:spPr>
            <a:xfrm>
              <a:off x="5632854" y="2624549"/>
              <a:ext cx="55241" cy="37942"/>
            </a:xfrm>
            <a:custGeom>
              <a:avLst/>
              <a:gdLst>
                <a:gd name="connsiteX0" fmla="*/ 25590 w 55241"/>
                <a:gd name="connsiteY0" fmla="*/ 37942 h 37942"/>
                <a:gd name="connsiteX1" fmla="*/ 13592 w 55241"/>
                <a:gd name="connsiteY1" fmla="*/ 34870 h 37942"/>
                <a:gd name="connsiteX2" fmla="*/ 35 w 55241"/>
                <a:gd name="connsiteY2" fmla="*/ 0 h 37942"/>
                <a:gd name="connsiteX3" fmla="*/ 7399 w 55241"/>
                <a:gd name="connsiteY3" fmla="*/ 195 h 37942"/>
                <a:gd name="connsiteX4" fmla="*/ 17299 w 55241"/>
                <a:gd name="connsiteY4" fmla="*/ 28530 h 37942"/>
                <a:gd name="connsiteX5" fmla="*/ 51388 w 55241"/>
                <a:gd name="connsiteY5" fmla="*/ 21215 h 37942"/>
                <a:gd name="connsiteX6" fmla="*/ 55241 w 55241"/>
                <a:gd name="connsiteY6" fmla="*/ 27457 h 37942"/>
                <a:gd name="connsiteX7" fmla="*/ 25638 w 55241"/>
                <a:gd name="connsiteY7" fmla="*/ 37942 h 3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41" h="37942">
                  <a:moveTo>
                    <a:pt x="25590" y="37942"/>
                  </a:moveTo>
                  <a:cubicBezTo>
                    <a:pt x="21103" y="37942"/>
                    <a:pt x="17104" y="36918"/>
                    <a:pt x="13592" y="34870"/>
                  </a:cubicBezTo>
                  <a:cubicBezTo>
                    <a:pt x="4229" y="29456"/>
                    <a:pt x="-453" y="17411"/>
                    <a:pt x="35" y="0"/>
                  </a:cubicBezTo>
                  <a:lnTo>
                    <a:pt x="7399" y="195"/>
                  </a:lnTo>
                  <a:cubicBezTo>
                    <a:pt x="7009" y="14533"/>
                    <a:pt x="10520" y="24580"/>
                    <a:pt x="17299" y="28530"/>
                  </a:cubicBezTo>
                  <a:cubicBezTo>
                    <a:pt x="24760" y="32822"/>
                    <a:pt x="36514" y="30286"/>
                    <a:pt x="51388" y="21215"/>
                  </a:cubicBezTo>
                  <a:lnTo>
                    <a:pt x="55241" y="27457"/>
                  </a:lnTo>
                  <a:cubicBezTo>
                    <a:pt x="43829" y="34431"/>
                    <a:pt x="33978" y="37942"/>
                    <a:pt x="25638" y="37942"/>
                  </a:cubicBezTo>
                  <a:close/>
                </a:path>
              </a:pathLst>
            </a:custGeom>
            <a:solidFill>
              <a:srgbClr val="113F4E"/>
            </a:solidFill>
            <a:ln w="4874" cap="flat">
              <a:noFill/>
              <a:prstDash val="solid"/>
              <a:miter/>
            </a:ln>
          </p:spPr>
          <p:txBody>
            <a:bodyPr rtlCol="1" anchor="ctr"/>
            <a:lstStyle/>
            <a:p>
              <a:endParaRPr lang="fa-IR"/>
            </a:p>
          </p:txBody>
        </p:sp>
        <p:sp>
          <p:nvSpPr>
            <p:cNvPr id="579" name="Freeform: Shape 578">
              <a:extLst>
                <a:ext uri="{FF2B5EF4-FFF2-40B4-BE49-F238E27FC236}">
                  <a16:creationId xmlns:a16="http://schemas.microsoft.com/office/drawing/2014/main" id="{8550F0B0-B1F4-0B30-CA6A-F8361C953DE5}"/>
                </a:ext>
              </a:extLst>
            </p:cNvPr>
            <p:cNvSpPr/>
            <p:nvPr/>
          </p:nvSpPr>
          <p:spPr>
            <a:xfrm>
              <a:off x="5572351" y="2527373"/>
              <a:ext cx="84790" cy="85011"/>
            </a:xfrm>
            <a:custGeom>
              <a:avLst/>
              <a:gdLst>
                <a:gd name="connsiteX0" fmla="*/ 80337 w 84790"/>
                <a:gd name="connsiteY0" fmla="*/ 23730 h 85011"/>
                <a:gd name="connsiteX1" fmla="*/ 61269 w 84790"/>
                <a:gd name="connsiteY1" fmla="*/ 80643 h 85011"/>
                <a:gd name="connsiteX2" fmla="*/ 4453 w 84790"/>
                <a:gd name="connsiteY2" fmla="*/ 61282 h 85011"/>
                <a:gd name="connsiteX3" fmla="*/ 23521 w 84790"/>
                <a:gd name="connsiteY3" fmla="*/ 4368 h 85011"/>
                <a:gd name="connsiteX4" fmla="*/ 80386 w 84790"/>
                <a:gd name="connsiteY4" fmla="*/ 23730 h 85011"/>
                <a:gd name="connsiteX5" fmla="*/ 80386 w 84790"/>
                <a:gd name="connsiteY5" fmla="*/ 23730 h 8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90" h="85011">
                  <a:moveTo>
                    <a:pt x="80337" y="23730"/>
                  </a:moveTo>
                  <a:cubicBezTo>
                    <a:pt x="90774" y="44798"/>
                    <a:pt x="82239" y="70255"/>
                    <a:pt x="61269" y="80643"/>
                  </a:cubicBezTo>
                  <a:cubicBezTo>
                    <a:pt x="40298" y="90982"/>
                    <a:pt x="14889" y="82350"/>
                    <a:pt x="4453" y="61282"/>
                  </a:cubicBezTo>
                  <a:cubicBezTo>
                    <a:pt x="-5984" y="40214"/>
                    <a:pt x="2551" y="14756"/>
                    <a:pt x="23521" y="4368"/>
                  </a:cubicBezTo>
                  <a:cubicBezTo>
                    <a:pt x="44492" y="-5971"/>
                    <a:pt x="69950" y="2662"/>
                    <a:pt x="80386" y="23730"/>
                  </a:cubicBezTo>
                  <a:lnTo>
                    <a:pt x="80386" y="23730"/>
                  </a:lnTo>
                  <a:close/>
                </a:path>
              </a:pathLst>
            </a:custGeom>
            <a:solidFill>
              <a:srgbClr val="FFFFFF"/>
            </a:solidFill>
            <a:ln w="4874" cap="flat">
              <a:noFill/>
              <a:prstDash val="solid"/>
              <a:miter/>
            </a:ln>
          </p:spPr>
          <p:txBody>
            <a:bodyPr rtlCol="1" anchor="ctr"/>
            <a:lstStyle/>
            <a:p>
              <a:endParaRPr lang="fa-IR"/>
            </a:p>
          </p:txBody>
        </p:sp>
        <p:sp>
          <p:nvSpPr>
            <p:cNvPr id="580" name="Freeform: Shape 579">
              <a:extLst>
                <a:ext uri="{FF2B5EF4-FFF2-40B4-BE49-F238E27FC236}">
                  <a16:creationId xmlns:a16="http://schemas.microsoft.com/office/drawing/2014/main" id="{69A22AD2-08A6-DA9C-B686-A7EE9073E49E}"/>
                </a:ext>
              </a:extLst>
            </p:cNvPr>
            <p:cNvSpPr/>
            <p:nvPr/>
          </p:nvSpPr>
          <p:spPr>
            <a:xfrm>
              <a:off x="5568838" y="2523909"/>
              <a:ext cx="91812" cy="91959"/>
            </a:xfrm>
            <a:custGeom>
              <a:avLst/>
              <a:gdLst>
                <a:gd name="connsiteX0" fmla="*/ 46152 w 91812"/>
                <a:gd name="connsiteY0" fmla="*/ 91959 h 91959"/>
                <a:gd name="connsiteX1" fmla="*/ 4796 w 91812"/>
                <a:gd name="connsiteY1" fmla="*/ 66307 h 91959"/>
                <a:gd name="connsiteX2" fmla="*/ 25425 w 91812"/>
                <a:gd name="connsiteY2" fmla="*/ 4712 h 91959"/>
                <a:gd name="connsiteX3" fmla="*/ 86972 w 91812"/>
                <a:gd name="connsiteY3" fmla="*/ 25634 h 91959"/>
                <a:gd name="connsiteX4" fmla="*/ 86972 w 91812"/>
                <a:gd name="connsiteY4" fmla="*/ 25634 h 91959"/>
                <a:gd name="connsiteX5" fmla="*/ 89410 w 91812"/>
                <a:gd name="connsiteY5" fmla="*/ 60747 h 91959"/>
                <a:gd name="connsiteX6" fmla="*/ 66342 w 91812"/>
                <a:gd name="connsiteY6" fmla="*/ 87180 h 91959"/>
                <a:gd name="connsiteX7" fmla="*/ 46201 w 91812"/>
                <a:gd name="connsiteY7" fmla="*/ 91911 h 91959"/>
                <a:gd name="connsiteX8" fmla="*/ 45616 w 91812"/>
                <a:gd name="connsiteY8" fmla="*/ 6955 h 91959"/>
                <a:gd name="connsiteX9" fmla="*/ 28546 w 91812"/>
                <a:gd name="connsiteY9" fmla="*/ 10954 h 91959"/>
                <a:gd name="connsiteX10" fmla="*/ 11087 w 91812"/>
                <a:gd name="connsiteY10" fmla="*/ 63186 h 91959"/>
                <a:gd name="connsiteX11" fmla="*/ 63270 w 91812"/>
                <a:gd name="connsiteY11" fmla="*/ 80938 h 91959"/>
                <a:gd name="connsiteX12" fmla="*/ 82826 w 91812"/>
                <a:gd name="connsiteY12" fmla="*/ 58504 h 91959"/>
                <a:gd name="connsiteX13" fmla="*/ 80778 w 91812"/>
                <a:gd name="connsiteY13" fmla="*/ 28706 h 91959"/>
                <a:gd name="connsiteX14" fmla="*/ 45713 w 91812"/>
                <a:gd name="connsiteY14" fmla="*/ 6955 h 9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812" h="91959">
                  <a:moveTo>
                    <a:pt x="46152" y="91959"/>
                  </a:moveTo>
                  <a:cubicBezTo>
                    <a:pt x="29229" y="91959"/>
                    <a:pt x="12843" y="82547"/>
                    <a:pt x="4796" y="66307"/>
                  </a:cubicBezTo>
                  <a:cubicBezTo>
                    <a:pt x="-6470" y="43581"/>
                    <a:pt x="2796" y="15929"/>
                    <a:pt x="25425" y="4712"/>
                  </a:cubicBezTo>
                  <a:cubicBezTo>
                    <a:pt x="48103" y="-6456"/>
                    <a:pt x="75657" y="2907"/>
                    <a:pt x="86972" y="25634"/>
                  </a:cubicBezTo>
                  <a:lnTo>
                    <a:pt x="86972" y="25634"/>
                  </a:lnTo>
                  <a:cubicBezTo>
                    <a:pt x="92434" y="36655"/>
                    <a:pt x="93312" y="49140"/>
                    <a:pt x="89410" y="60747"/>
                  </a:cubicBezTo>
                  <a:cubicBezTo>
                    <a:pt x="85509" y="72403"/>
                    <a:pt x="77315" y="81767"/>
                    <a:pt x="66342" y="87180"/>
                  </a:cubicBezTo>
                  <a:cubicBezTo>
                    <a:pt x="59856" y="90399"/>
                    <a:pt x="52980" y="91911"/>
                    <a:pt x="46201" y="91911"/>
                  </a:cubicBezTo>
                  <a:close/>
                  <a:moveTo>
                    <a:pt x="45616" y="6955"/>
                  </a:moveTo>
                  <a:cubicBezTo>
                    <a:pt x="39861" y="6955"/>
                    <a:pt x="34009" y="8223"/>
                    <a:pt x="28546" y="10954"/>
                  </a:cubicBezTo>
                  <a:cubicBezTo>
                    <a:pt x="9380" y="20464"/>
                    <a:pt x="1528" y="43873"/>
                    <a:pt x="11087" y="63186"/>
                  </a:cubicBezTo>
                  <a:cubicBezTo>
                    <a:pt x="20646" y="82449"/>
                    <a:pt x="44055" y="90448"/>
                    <a:pt x="63270" y="80938"/>
                  </a:cubicBezTo>
                  <a:cubicBezTo>
                    <a:pt x="72585" y="76353"/>
                    <a:pt x="79510" y="68404"/>
                    <a:pt x="82826" y="58504"/>
                  </a:cubicBezTo>
                  <a:cubicBezTo>
                    <a:pt x="86143" y="48653"/>
                    <a:pt x="85411" y="38070"/>
                    <a:pt x="80778" y="28706"/>
                  </a:cubicBezTo>
                  <a:cubicBezTo>
                    <a:pt x="73950" y="14953"/>
                    <a:pt x="60051" y="6955"/>
                    <a:pt x="45713" y="6955"/>
                  </a:cubicBezTo>
                  <a:close/>
                </a:path>
              </a:pathLst>
            </a:custGeom>
            <a:solidFill>
              <a:srgbClr val="113F4E"/>
            </a:solidFill>
            <a:ln w="4874" cap="flat">
              <a:noFill/>
              <a:prstDash val="solid"/>
              <a:miter/>
            </a:ln>
          </p:spPr>
          <p:txBody>
            <a:bodyPr rtlCol="1" anchor="ctr"/>
            <a:lstStyle/>
            <a:p>
              <a:endParaRPr lang="fa-IR"/>
            </a:p>
          </p:txBody>
        </p:sp>
        <p:sp>
          <p:nvSpPr>
            <p:cNvPr id="581" name="Freeform: Shape 580">
              <a:extLst>
                <a:ext uri="{FF2B5EF4-FFF2-40B4-BE49-F238E27FC236}">
                  <a16:creationId xmlns:a16="http://schemas.microsoft.com/office/drawing/2014/main" id="{8461EB76-E511-748E-F724-3E5A18ED4EFC}"/>
                </a:ext>
              </a:extLst>
            </p:cNvPr>
            <p:cNvSpPr/>
            <p:nvPr/>
          </p:nvSpPr>
          <p:spPr>
            <a:xfrm>
              <a:off x="5583583" y="2561491"/>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5996 h 35698"/>
                <a:gd name="connsiteX6" fmla="*/ 57840 w 57840"/>
                <a:gd name="connsiteY6" fmla="*/ 21800 h 35698"/>
                <a:gd name="connsiteX7" fmla="*/ 26579 w 57840"/>
                <a:gd name="connsiteY7" fmla="*/ 35650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239" y="35065"/>
                    <a:pt x="17362" y="33797"/>
                  </a:cubicBezTo>
                  <a:cubicBezTo>
                    <a:pt x="7462" y="29456"/>
                    <a:pt x="1463" y="17996"/>
                    <a:pt x="0" y="634"/>
                  </a:cubicBezTo>
                  <a:lnTo>
                    <a:pt x="7315" y="0"/>
                  </a:lnTo>
                  <a:cubicBezTo>
                    <a:pt x="8535" y="14289"/>
                    <a:pt x="13119" y="23897"/>
                    <a:pt x="20288" y="27067"/>
                  </a:cubicBezTo>
                  <a:cubicBezTo>
                    <a:pt x="28188" y="30529"/>
                    <a:pt x="39600" y="26725"/>
                    <a:pt x="53353" y="15996"/>
                  </a:cubicBezTo>
                  <a:lnTo>
                    <a:pt x="57840" y="21800"/>
                  </a:lnTo>
                  <a:cubicBezTo>
                    <a:pt x="45989" y="31017"/>
                    <a:pt x="35504" y="35650"/>
                    <a:pt x="26579" y="35650"/>
                  </a:cubicBezTo>
                  <a:close/>
                </a:path>
              </a:pathLst>
            </a:custGeom>
            <a:solidFill>
              <a:srgbClr val="113F4E"/>
            </a:solidFill>
            <a:ln w="4874" cap="flat">
              <a:noFill/>
              <a:prstDash val="solid"/>
              <a:miter/>
            </a:ln>
          </p:spPr>
          <p:txBody>
            <a:bodyPr rtlCol="1" anchor="ctr"/>
            <a:lstStyle/>
            <a:p>
              <a:endParaRPr lang="fa-IR"/>
            </a:p>
          </p:txBody>
        </p:sp>
        <p:sp>
          <p:nvSpPr>
            <p:cNvPr id="582" name="Freeform: Shape 581">
              <a:extLst>
                <a:ext uri="{FF2B5EF4-FFF2-40B4-BE49-F238E27FC236}">
                  <a16:creationId xmlns:a16="http://schemas.microsoft.com/office/drawing/2014/main" id="{F71EC044-017E-0887-CB8B-740A036E1786}"/>
                </a:ext>
              </a:extLst>
            </p:cNvPr>
            <p:cNvSpPr/>
            <p:nvPr/>
          </p:nvSpPr>
          <p:spPr>
            <a:xfrm>
              <a:off x="5531288" y="2459389"/>
              <a:ext cx="84838" cy="85011"/>
            </a:xfrm>
            <a:custGeom>
              <a:avLst/>
              <a:gdLst>
                <a:gd name="connsiteX0" fmla="*/ 80386 w 84838"/>
                <a:gd name="connsiteY0" fmla="*/ 23730 h 85011"/>
                <a:gd name="connsiteX1" fmla="*/ 61317 w 84838"/>
                <a:gd name="connsiteY1" fmla="*/ 80643 h 85011"/>
                <a:gd name="connsiteX2" fmla="*/ 4453 w 84838"/>
                <a:gd name="connsiteY2" fmla="*/ 61282 h 85011"/>
                <a:gd name="connsiteX3" fmla="*/ 23521 w 84838"/>
                <a:gd name="connsiteY3" fmla="*/ 4369 h 85011"/>
                <a:gd name="connsiteX4" fmla="*/ 80386 w 84838"/>
                <a:gd name="connsiteY4" fmla="*/ 23730 h 85011"/>
                <a:gd name="connsiteX5" fmla="*/ 80386 w 84838"/>
                <a:gd name="connsiteY5" fmla="*/ 23730 h 8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838" h="85011">
                  <a:moveTo>
                    <a:pt x="80386" y="23730"/>
                  </a:moveTo>
                  <a:cubicBezTo>
                    <a:pt x="90823" y="44798"/>
                    <a:pt x="82288" y="70255"/>
                    <a:pt x="61317" y="80643"/>
                  </a:cubicBezTo>
                  <a:cubicBezTo>
                    <a:pt x="40347" y="90982"/>
                    <a:pt x="14889" y="82350"/>
                    <a:pt x="4453" y="61282"/>
                  </a:cubicBezTo>
                  <a:cubicBezTo>
                    <a:pt x="-5984" y="40214"/>
                    <a:pt x="2551" y="14756"/>
                    <a:pt x="23521" y="4369"/>
                  </a:cubicBezTo>
                  <a:cubicBezTo>
                    <a:pt x="44492" y="-5971"/>
                    <a:pt x="69950" y="2662"/>
                    <a:pt x="80386" y="23730"/>
                  </a:cubicBezTo>
                  <a:lnTo>
                    <a:pt x="80386" y="23730"/>
                  </a:lnTo>
                  <a:close/>
                </a:path>
              </a:pathLst>
            </a:custGeom>
            <a:solidFill>
              <a:srgbClr val="FFFFFF"/>
            </a:solidFill>
            <a:ln w="4874" cap="flat">
              <a:noFill/>
              <a:prstDash val="solid"/>
              <a:miter/>
            </a:ln>
          </p:spPr>
          <p:txBody>
            <a:bodyPr rtlCol="1" anchor="ctr"/>
            <a:lstStyle/>
            <a:p>
              <a:endParaRPr lang="fa-IR"/>
            </a:p>
          </p:txBody>
        </p:sp>
        <p:sp>
          <p:nvSpPr>
            <p:cNvPr id="583" name="Freeform: Shape 582">
              <a:extLst>
                <a:ext uri="{FF2B5EF4-FFF2-40B4-BE49-F238E27FC236}">
                  <a16:creationId xmlns:a16="http://schemas.microsoft.com/office/drawing/2014/main" id="{419569B5-270E-BDF4-E51C-7348018C2D85}"/>
                </a:ext>
              </a:extLst>
            </p:cNvPr>
            <p:cNvSpPr/>
            <p:nvPr/>
          </p:nvSpPr>
          <p:spPr>
            <a:xfrm>
              <a:off x="5527823" y="2455925"/>
              <a:ext cx="91767" cy="91959"/>
            </a:xfrm>
            <a:custGeom>
              <a:avLst/>
              <a:gdLst>
                <a:gd name="connsiteX0" fmla="*/ 46152 w 91767"/>
                <a:gd name="connsiteY0" fmla="*/ 91959 h 91959"/>
                <a:gd name="connsiteX1" fmla="*/ 4796 w 91767"/>
                <a:gd name="connsiteY1" fmla="*/ 66307 h 91959"/>
                <a:gd name="connsiteX2" fmla="*/ 25425 w 91767"/>
                <a:gd name="connsiteY2" fmla="*/ 4712 h 91959"/>
                <a:gd name="connsiteX3" fmla="*/ 86972 w 91767"/>
                <a:gd name="connsiteY3" fmla="*/ 25634 h 91959"/>
                <a:gd name="connsiteX4" fmla="*/ 86972 w 91767"/>
                <a:gd name="connsiteY4" fmla="*/ 25634 h 91959"/>
                <a:gd name="connsiteX5" fmla="*/ 66342 w 91767"/>
                <a:gd name="connsiteY5" fmla="*/ 87229 h 91959"/>
                <a:gd name="connsiteX6" fmla="*/ 46152 w 91767"/>
                <a:gd name="connsiteY6" fmla="*/ 91959 h 91959"/>
                <a:gd name="connsiteX7" fmla="*/ 45616 w 91767"/>
                <a:gd name="connsiteY7" fmla="*/ 6955 h 91959"/>
                <a:gd name="connsiteX8" fmla="*/ 28546 w 91767"/>
                <a:gd name="connsiteY8" fmla="*/ 10954 h 91959"/>
                <a:gd name="connsiteX9" fmla="*/ 11087 w 91767"/>
                <a:gd name="connsiteY9" fmla="*/ 63186 h 91959"/>
                <a:gd name="connsiteX10" fmla="*/ 63270 w 91767"/>
                <a:gd name="connsiteY10" fmla="*/ 80938 h 91959"/>
                <a:gd name="connsiteX11" fmla="*/ 80729 w 91767"/>
                <a:gd name="connsiteY11" fmla="*/ 28706 h 91959"/>
                <a:gd name="connsiteX12" fmla="*/ 45664 w 91767"/>
                <a:gd name="connsiteY12" fmla="*/ 6906 h 9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767" h="91959">
                  <a:moveTo>
                    <a:pt x="46152" y="91959"/>
                  </a:moveTo>
                  <a:cubicBezTo>
                    <a:pt x="29229" y="91959"/>
                    <a:pt x="12843" y="82547"/>
                    <a:pt x="4796" y="66307"/>
                  </a:cubicBezTo>
                  <a:cubicBezTo>
                    <a:pt x="-6470" y="43581"/>
                    <a:pt x="2796" y="15929"/>
                    <a:pt x="25425" y="4712"/>
                  </a:cubicBezTo>
                  <a:cubicBezTo>
                    <a:pt x="48054" y="-6456"/>
                    <a:pt x="75657" y="2907"/>
                    <a:pt x="86972" y="25634"/>
                  </a:cubicBezTo>
                  <a:lnTo>
                    <a:pt x="86972" y="25634"/>
                  </a:lnTo>
                  <a:cubicBezTo>
                    <a:pt x="98237" y="48360"/>
                    <a:pt x="88971" y="76012"/>
                    <a:pt x="66342" y="87229"/>
                  </a:cubicBezTo>
                  <a:cubicBezTo>
                    <a:pt x="59856" y="90448"/>
                    <a:pt x="52980" y="91959"/>
                    <a:pt x="46152" y="91959"/>
                  </a:cubicBezTo>
                  <a:close/>
                  <a:moveTo>
                    <a:pt x="45616" y="6955"/>
                  </a:moveTo>
                  <a:cubicBezTo>
                    <a:pt x="39861" y="6955"/>
                    <a:pt x="34009" y="8223"/>
                    <a:pt x="28546" y="10954"/>
                  </a:cubicBezTo>
                  <a:cubicBezTo>
                    <a:pt x="9380" y="20464"/>
                    <a:pt x="1528" y="43873"/>
                    <a:pt x="11087" y="63186"/>
                  </a:cubicBezTo>
                  <a:cubicBezTo>
                    <a:pt x="20646" y="82498"/>
                    <a:pt x="44055" y="90448"/>
                    <a:pt x="63270" y="80938"/>
                  </a:cubicBezTo>
                  <a:cubicBezTo>
                    <a:pt x="82436" y="71428"/>
                    <a:pt x="90288" y="48019"/>
                    <a:pt x="80729" y="28706"/>
                  </a:cubicBezTo>
                  <a:cubicBezTo>
                    <a:pt x="73902" y="14953"/>
                    <a:pt x="60002" y="6906"/>
                    <a:pt x="45664" y="6906"/>
                  </a:cubicBezTo>
                  <a:close/>
                </a:path>
              </a:pathLst>
            </a:custGeom>
            <a:solidFill>
              <a:srgbClr val="113F4E"/>
            </a:solidFill>
            <a:ln w="4874" cap="flat">
              <a:noFill/>
              <a:prstDash val="solid"/>
              <a:miter/>
            </a:ln>
          </p:spPr>
          <p:txBody>
            <a:bodyPr rtlCol="1" anchor="ctr"/>
            <a:lstStyle/>
            <a:p>
              <a:endParaRPr lang="fa-IR"/>
            </a:p>
          </p:txBody>
        </p:sp>
        <p:sp>
          <p:nvSpPr>
            <p:cNvPr id="584" name="Freeform: Shape 583">
              <a:extLst>
                <a:ext uri="{FF2B5EF4-FFF2-40B4-BE49-F238E27FC236}">
                  <a16:creationId xmlns:a16="http://schemas.microsoft.com/office/drawing/2014/main" id="{19AD8B59-FE6B-9A70-817D-51954E02B64B}"/>
                </a:ext>
              </a:extLst>
            </p:cNvPr>
            <p:cNvSpPr/>
            <p:nvPr/>
          </p:nvSpPr>
          <p:spPr>
            <a:xfrm>
              <a:off x="5542568" y="2493555"/>
              <a:ext cx="57840" cy="35698"/>
            </a:xfrm>
            <a:custGeom>
              <a:avLst/>
              <a:gdLst>
                <a:gd name="connsiteX0" fmla="*/ 26579 w 57840"/>
                <a:gd name="connsiteY0" fmla="*/ 35650 h 35698"/>
                <a:gd name="connsiteX1" fmla="*/ 17362 w 57840"/>
                <a:gd name="connsiteY1" fmla="*/ 33748 h 35698"/>
                <a:gd name="connsiteX2" fmla="*/ 0 w 57840"/>
                <a:gd name="connsiteY2" fmla="*/ 585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9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50"/>
                  </a:moveTo>
                  <a:cubicBezTo>
                    <a:pt x="23312" y="35650"/>
                    <a:pt x="20190" y="35016"/>
                    <a:pt x="17362" y="33748"/>
                  </a:cubicBezTo>
                  <a:cubicBezTo>
                    <a:pt x="7462" y="29408"/>
                    <a:pt x="1463" y="17947"/>
                    <a:pt x="0" y="585"/>
                  </a:cubicBezTo>
                  <a:lnTo>
                    <a:pt x="7315" y="0"/>
                  </a:lnTo>
                  <a:cubicBezTo>
                    <a:pt x="8486" y="14289"/>
                    <a:pt x="13119" y="23897"/>
                    <a:pt x="20288" y="27067"/>
                  </a:cubicBezTo>
                  <a:cubicBezTo>
                    <a:pt x="28188" y="30529"/>
                    <a:pt x="39600" y="26725"/>
                    <a:pt x="53353" y="16045"/>
                  </a:cubicBezTo>
                  <a:lnTo>
                    <a:pt x="57840" y="21849"/>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585" name="Freeform: Shape 584">
              <a:extLst>
                <a:ext uri="{FF2B5EF4-FFF2-40B4-BE49-F238E27FC236}">
                  <a16:creationId xmlns:a16="http://schemas.microsoft.com/office/drawing/2014/main" id="{4101CF00-6AE2-EE7E-4E32-F040EAEFEE57}"/>
                </a:ext>
              </a:extLst>
            </p:cNvPr>
            <p:cNvSpPr/>
            <p:nvPr/>
          </p:nvSpPr>
          <p:spPr>
            <a:xfrm>
              <a:off x="5499051" y="2384800"/>
              <a:ext cx="84790" cy="84984"/>
            </a:xfrm>
            <a:custGeom>
              <a:avLst/>
              <a:gdLst>
                <a:gd name="connsiteX0" fmla="*/ 80337 w 84790"/>
                <a:gd name="connsiteY0" fmla="*/ 23751 h 84984"/>
                <a:gd name="connsiteX1" fmla="*/ 61269 w 84790"/>
                <a:gd name="connsiteY1" fmla="*/ 80616 h 84984"/>
                <a:gd name="connsiteX2" fmla="*/ 4453 w 84790"/>
                <a:gd name="connsiteY2" fmla="*/ 61254 h 84984"/>
                <a:gd name="connsiteX3" fmla="*/ 23521 w 84790"/>
                <a:gd name="connsiteY3" fmla="*/ 4390 h 84984"/>
                <a:gd name="connsiteX4" fmla="*/ 80386 w 84790"/>
                <a:gd name="connsiteY4" fmla="*/ 23751 h 84984"/>
                <a:gd name="connsiteX5" fmla="*/ 80386 w 84790"/>
                <a:gd name="connsiteY5" fmla="*/ 23751 h 8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90" h="84984">
                  <a:moveTo>
                    <a:pt x="80337" y="23751"/>
                  </a:moveTo>
                  <a:cubicBezTo>
                    <a:pt x="90774" y="44819"/>
                    <a:pt x="82239" y="70277"/>
                    <a:pt x="61269" y="80616"/>
                  </a:cubicBezTo>
                  <a:cubicBezTo>
                    <a:pt x="40298" y="90955"/>
                    <a:pt x="14841" y="82323"/>
                    <a:pt x="4453" y="61254"/>
                  </a:cubicBezTo>
                  <a:cubicBezTo>
                    <a:pt x="-5984" y="40186"/>
                    <a:pt x="2551" y="14729"/>
                    <a:pt x="23521" y="4390"/>
                  </a:cubicBezTo>
                  <a:cubicBezTo>
                    <a:pt x="44492" y="-5998"/>
                    <a:pt x="69950" y="2683"/>
                    <a:pt x="80386" y="23751"/>
                  </a:cubicBezTo>
                  <a:lnTo>
                    <a:pt x="80386" y="23751"/>
                  </a:lnTo>
                  <a:close/>
                </a:path>
              </a:pathLst>
            </a:custGeom>
            <a:solidFill>
              <a:srgbClr val="FFFFFF"/>
            </a:solidFill>
            <a:ln w="4874" cap="flat">
              <a:noFill/>
              <a:prstDash val="solid"/>
              <a:miter/>
            </a:ln>
          </p:spPr>
          <p:txBody>
            <a:bodyPr rtlCol="1" anchor="ctr"/>
            <a:lstStyle/>
            <a:p>
              <a:endParaRPr lang="fa-IR"/>
            </a:p>
          </p:txBody>
        </p:sp>
        <p:sp>
          <p:nvSpPr>
            <p:cNvPr id="586" name="Freeform: Shape 585">
              <a:extLst>
                <a:ext uri="{FF2B5EF4-FFF2-40B4-BE49-F238E27FC236}">
                  <a16:creationId xmlns:a16="http://schemas.microsoft.com/office/drawing/2014/main" id="{D600E976-3D9F-F907-9F22-F1802558464D}"/>
                </a:ext>
              </a:extLst>
            </p:cNvPr>
            <p:cNvSpPr/>
            <p:nvPr/>
          </p:nvSpPr>
          <p:spPr>
            <a:xfrm>
              <a:off x="5495494" y="2381406"/>
              <a:ext cx="91798" cy="91910"/>
            </a:xfrm>
            <a:custGeom>
              <a:avLst/>
              <a:gdLst>
                <a:gd name="connsiteX0" fmla="*/ 46197 w 91798"/>
                <a:gd name="connsiteY0" fmla="*/ 91911 h 91910"/>
                <a:gd name="connsiteX1" fmla="*/ 4841 w 91798"/>
                <a:gd name="connsiteY1" fmla="*/ 66258 h 91910"/>
                <a:gd name="connsiteX2" fmla="*/ 2402 w 91798"/>
                <a:gd name="connsiteY2" fmla="*/ 31145 h 91910"/>
                <a:gd name="connsiteX3" fmla="*/ 25470 w 91798"/>
                <a:gd name="connsiteY3" fmla="*/ 4712 h 91910"/>
                <a:gd name="connsiteX4" fmla="*/ 86968 w 91798"/>
                <a:gd name="connsiteY4" fmla="*/ 25634 h 91910"/>
                <a:gd name="connsiteX5" fmla="*/ 89357 w 91798"/>
                <a:gd name="connsiteY5" fmla="*/ 60845 h 91910"/>
                <a:gd name="connsiteX6" fmla="*/ 66338 w 91798"/>
                <a:gd name="connsiteY6" fmla="*/ 87180 h 91910"/>
                <a:gd name="connsiteX7" fmla="*/ 46148 w 91798"/>
                <a:gd name="connsiteY7" fmla="*/ 91911 h 91910"/>
                <a:gd name="connsiteX8" fmla="*/ 45709 w 91798"/>
                <a:gd name="connsiteY8" fmla="*/ 6906 h 91910"/>
                <a:gd name="connsiteX9" fmla="*/ 28640 w 91798"/>
                <a:gd name="connsiteY9" fmla="*/ 10905 h 91910"/>
                <a:gd name="connsiteX10" fmla="*/ 9083 w 91798"/>
                <a:gd name="connsiteY10" fmla="*/ 33339 h 91910"/>
                <a:gd name="connsiteX11" fmla="*/ 11132 w 91798"/>
                <a:gd name="connsiteY11" fmla="*/ 63137 h 91910"/>
                <a:gd name="connsiteX12" fmla="*/ 63315 w 91798"/>
                <a:gd name="connsiteY12" fmla="*/ 80889 h 91910"/>
                <a:gd name="connsiteX13" fmla="*/ 82822 w 91798"/>
                <a:gd name="connsiteY13" fmla="*/ 58601 h 91910"/>
                <a:gd name="connsiteX14" fmla="*/ 80774 w 91798"/>
                <a:gd name="connsiteY14" fmla="*/ 28706 h 91910"/>
                <a:gd name="connsiteX15" fmla="*/ 80774 w 91798"/>
                <a:gd name="connsiteY15" fmla="*/ 28706 h 91910"/>
                <a:gd name="connsiteX16" fmla="*/ 45709 w 91798"/>
                <a:gd name="connsiteY16" fmla="*/ 6906 h 9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98" h="91910">
                  <a:moveTo>
                    <a:pt x="46197" y="91911"/>
                  </a:moveTo>
                  <a:cubicBezTo>
                    <a:pt x="29274" y="91911"/>
                    <a:pt x="12887" y="82498"/>
                    <a:pt x="4841" y="66258"/>
                  </a:cubicBezTo>
                  <a:cubicBezTo>
                    <a:pt x="-622" y="55236"/>
                    <a:pt x="-1499" y="42751"/>
                    <a:pt x="2402" y="31145"/>
                  </a:cubicBezTo>
                  <a:cubicBezTo>
                    <a:pt x="6304" y="19537"/>
                    <a:pt x="14497" y="10125"/>
                    <a:pt x="25470" y="4712"/>
                  </a:cubicBezTo>
                  <a:cubicBezTo>
                    <a:pt x="48099" y="-6456"/>
                    <a:pt x="75702" y="2907"/>
                    <a:pt x="86968" y="25634"/>
                  </a:cubicBezTo>
                  <a:cubicBezTo>
                    <a:pt x="92430" y="36704"/>
                    <a:pt x="93308" y="49189"/>
                    <a:pt x="89357" y="60845"/>
                  </a:cubicBezTo>
                  <a:cubicBezTo>
                    <a:pt x="85456" y="72403"/>
                    <a:pt x="77263" y="81767"/>
                    <a:pt x="66338" y="87180"/>
                  </a:cubicBezTo>
                  <a:cubicBezTo>
                    <a:pt x="59852" y="90399"/>
                    <a:pt x="52976" y="91911"/>
                    <a:pt x="46148" y="91911"/>
                  </a:cubicBezTo>
                  <a:close/>
                  <a:moveTo>
                    <a:pt x="45709" y="6906"/>
                  </a:moveTo>
                  <a:cubicBezTo>
                    <a:pt x="39954" y="6906"/>
                    <a:pt x="34102" y="8174"/>
                    <a:pt x="28640" y="10905"/>
                  </a:cubicBezTo>
                  <a:cubicBezTo>
                    <a:pt x="19325" y="15490"/>
                    <a:pt x="12400" y="23439"/>
                    <a:pt x="9083" y="33339"/>
                  </a:cubicBezTo>
                  <a:cubicBezTo>
                    <a:pt x="5767" y="43190"/>
                    <a:pt x="6499" y="53773"/>
                    <a:pt x="11132" y="63137"/>
                  </a:cubicBezTo>
                  <a:cubicBezTo>
                    <a:pt x="20691" y="82449"/>
                    <a:pt x="44100" y="90399"/>
                    <a:pt x="63315" y="80889"/>
                  </a:cubicBezTo>
                  <a:cubicBezTo>
                    <a:pt x="72581" y="76305"/>
                    <a:pt x="79506" y="68404"/>
                    <a:pt x="82822" y="58601"/>
                  </a:cubicBezTo>
                  <a:cubicBezTo>
                    <a:pt x="86187" y="48701"/>
                    <a:pt x="85456" y="38118"/>
                    <a:pt x="80774" y="28706"/>
                  </a:cubicBezTo>
                  <a:lnTo>
                    <a:pt x="80774" y="28706"/>
                  </a:lnTo>
                  <a:cubicBezTo>
                    <a:pt x="73946" y="14953"/>
                    <a:pt x="60047" y="6906"/>
                    <a:pt x="45709" y="6906"/>
                  </a:cubicBezTo>
                  <a:close/>
                </a:path>
              </a:pathLst>
            </a:custGeom>
            <a:solidFill>
              <a:srgbClr val="113F4E"/>
            </a:solidFill>
            <a:ln w="4874" cap="flat">
              <a:noFill/>
              <a:prstDash val="solid"/>
              <a:miter/>
            </a:ln>
          </p:spPr>
          <p:txBody>
            <a:bodyPr rtlCol="1" anchor="ctr"/>
            <a:lstStyle/>
            <a:p>
              <a:endParaRPr lang="fa-IR"/>
            </a:p>
          </p:txBody>
        </p:sp>
        <p:sp>
          <p:nvSpPr>
            <p:cNvPr id="587" name="Freeform: Shape 586">
              <a:extLst>
                <a:ext uri="{FF2B5EF4-FFF2-40B4-BE49-F238E27FC236}">
                  <a16:creationId xmlns:a16="http://schemas.microsoft.com/office/drawing/2014/main" id="{59450E75-AFF6-C337-94D8-B92F48C0B8F5}"/>
                </a:ext>
              </a:extLst>
            </p:cNvPr>
            <p:cNvSpPr/>
            <p:nvPr/>
          </p:nvSpPr>
          <p:spPr>
            <a:xfrm>
              <a:off x="5510283" y="2418939"/>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8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190" y="35065"/>
                    <a:pt x="17362" y="33797"/>
                  </a:cubicBezTo>
                  <a:cubicBezTo>
                    <a:pt x="7462" y="29456"/>
                    <a:pt x="1463" y="17996"/>
                    <a:pt x="0" y="634"/>
                  </a:cubicBezTo>
                  <a:lnTo>
                    <a:pt x="7315" y="0"/>
                  </a:lnTo>
                  <a:cubicBezTo>
                    <a:pt x="8535" y="14289"/>
                    <a:pt x="13119" y="23897"/>
                    <a:pt x="20288" y="27067"/>
                  </a:cubicBezTo>
                  <a:cubicBezTo>
                    <a:pt x="28188" y="30529"/>
                    <a:pt x="39600" y="26677"/>
                    <a:pt x="53353" y="16045"/>
                  </a:cubicBezTo>
                  <a:lnTo>
                    <a:pt x="57840" y="21848"/>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588" name="Freeform: Shape 587">
              <a:extLst>
                <a:ext uri="{FF2B5EF4-FFF2-40B4-BE49-F238E27FC236}">
                  <a16:creationId xmlns:a16="http://schemas.microsoft.com/office/drawing/2014/main" id="{76F8DEF3-AE19-D298-F757-F1F766FD1117}"/>
                </a:ext>
              </a:extLst>
            </p:cNvPr>
            <p:cNvSpPr/>
            <p:nvPr/>
          </p:nvSpPr>
          <p:spPr>
            <a:xfrm>
              <a:off x="5479202" y="2304283"/>
              <a:ext cx="84838" cy="84984"/>
            </a:xfrm>
            <a:custGeom>
              <a:avLst/>
              <a:gdLst>
                <a:gd name="connsiteX0" fmla="*/ 80386 w 84838"/>
                <a:gd name="connsiteY0" fmla="*/ 23751 h 84984"/>
                <a:gd name="connsiteX1" fmla="*/ 61317 w 84838"/>
                <a:gd name="connsiteY1" fmla="*/ 80616 h 84984"/>
                <a:gd name="connsiteX2" fmla="*/ 4453 w 84838"/>
                <a:gd name="connsiteY2" fmla="*/ 61254 h 84984"/>
                <a:gd name="connsiteX3" fmla="*/ 23521 w 84838"/>
                <a:gd name="connsiteY3" fmla="*/ 4390 h 84984"/>
                <a:gd name="connsiteX4" fmla="*/ 80337 w 84838"/>
                <a:gd name="connsiteY4" fmla="*/ 23751 h 84984"/>
                <a:gd name="connsiteX5" fmla="*/ 80337 w 84838"/>
                <a:gd name="connsiteY5" fmla="*/ 23751 h 8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838" h="84984">
                  <a:moveTo>
                    <a:pt x="80386" y="23751"/>
                  </a:moveTo>
                  <a:cubicBezTo>
                    <a:pt x="90823" y="44819"/>
                    <a:pt x="82288" y="70277"/>
                    <a:pt x="61317" y="80616"/>
                  </a:cubicBezTo>
                  <a:cubicBezTo>
                    <a:pt x="40347" y="90955"/>
                    <a:pt x="14889" y="82323"/>
                    <a:pt x="4453" y="61254"/>
                  </a:cubicBezTo>
                  <a:cubicBezTo>
                    <a:pt x="-5984" y="40186"/>
                    <a:pt x="2551" y="14729"/>
                    <a:pt x="23521" y="4390"/>
                  </a:cubicBezTo>
                  <a:cubicBezTo>
                    <a:pt x="44492" y="-5998"/>
                    <a:pt x="69950" y="2683"/>
                    <a:pt x="80337" y="23751"/>
                  </a:cubicBezTo>
                  <a:lnTo>
                    <a:pt x="80337" y="23751"/>
                  </a:lnTo>
                  <a:close/>
                </a:path>
              </a:pathLst>
            </a:custGeom>
            <a:solidFill>
              <a:srgbClr val="FFFFFF"/>
            </a:solidFill>
            <a:ln w="4874" cap="flat">
              <a:noFill/>
              <a:prstDash val="solid"/>
              <a:miter/>
            </a:ln>
          </p:spPr>
          <p:txBody>
            <a:bodyPr rtlCol="1" anchor="ctr"/>
            <a:lstStyle/>
            <a:p>
              <a:endParaRPr lang="fa-IR"/>
            </a:p>
          </p:txBody>
        </p:sp>
        <p:sp>
          <p:nvSpPr>
            <p:cNvPr id="589" name="Freeform: Shape 588">
              <a:extLst>
                <a:ext uri="{FF2B5EF4-FFF2-40B4-BE49-F238E27FC236}">
                  <a16:creationId xmlns:a16="http://schemas.microsoft.com/office/drawing/2014/main" id="{4783DCA3-4420-3E0F-C137-7C985A7D0A2A}"/>
                </a:ext>
              </a:extLst>
            </p:cNvPr>
            <p:cNvSpPr/>
            <p:nvPr/>
          </p:nvSpPr>
          <p:spPr>
            <a:xfrm>
              <a:off x="5475703" y="2300867"/>
              <a:ext cx="91788" cy="91931"/>
            </a:xfrm>
            <a:custGeom>
              <a:avLst/>
              <a:gdLst>
                <a:gd name="connsiteX0" fmla="*/ 46187 w 91788"/>
                <a:gd name="connsiteY0" fmla="*/ 91932 h 91931"/>
                <a:gd name="connsiteX1" fmla="*/ 4831 w 91788"/>
                <a:gd name="connsiteY1" fmla="*/ 66279 h 91931"/>
                <a:gd name="connsiteX2" fmla="*/ 2441 w 91788"/>
                <a:gd name="connsiteY2" fmla="*/ 31068 h 91931"/>
                <a:gd name="connsiteX3" fmla="*/ 25460 w 91788"/>
                <a:gd name="connsiteY3" fmla="*/ 4733 h 91931"/>
                <a:gd name="connsiteX4" fmla="*/ 86958 w 91788"/>
                <a:gd name="connsiteY4" fmla="*/ 25655 h 91931"/>
                <a:gd name="connsiteX5" fmla="*/ 89347 w 91788"/>
                <a:gd name="connsiteY5" fmla="*/ 60866 h 91931"/>
                <a:gd name="connsiteX6" fmla="*/ 66328 w 91788"/>
                <a:gd name="connsiteY6" fmla="*/ 87201 h 91931"/>
                <a:gd name="connsiteX7" fmla="*/ 46138 w 91788"/>
                <a:gd name="connsiteY7" fmla="*/ 91932 h 91931"/>
                <a:gd name="connsiteX8" fmla="*/ 45650 w 91788"/>
                <a:gd name="connsiteY8" fmla="*/ 6928 h 91931"/>
                <a:gd name="connsiteX9" fmla="*/ 28581 w 91788"/>
                <a:gd name="connsiteY9" fmla="*/ 10927 h 91931"/>
                <a:gd name="connsiteX10" fmla="*/ 9074 w 91788"/>
                <a:gd name="connsiteY10" fmla="*/ 33263 h 91931"/>
                <a:gd name="connsiteX11" fmla="*/ 11122 w 91788"/>
                <a:gd name="connsiteY11" fmla="*/ 63158 h 91931"/>
                <a:gd name="connsiteX12" fmla="*/ 63305 w 91788"/>
                <a:gd name="connsiteY12" fmla="*/ 80959 h 91931"/>
                <a:gd name="connsiteX13" fmla="*/ 82812 w 91788"/>
                <a:gd name="connsiteY13" fmla="*/ 58623 h 91931"/>
                <a:gd name="connsiteX14" fmla="*/ 80764 w 91788"/>
                <a:gd name="connsiteY14" fmla="*/ 28727 h 91931"/>
                <a:gd name="connsiteX15" fmla="*/ 80764 w 91788"/>
                <a:gd name="connsiteY15" fmla="*/ 28727 h 91931"/>
                <a:gd name="connsiteX16" fmla="*/ 45699 w 91788"/>
                <a:gd name="connsiteY16" fmla="*/ 6928 h 9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8" h="91931">
                  <a:moveTo>
                    <a:pt x="46187" y="91932"/>
                  </a:moveTo>
                  <a:cubicBezTo>
                    <a:pt x="29264" y="91932"/>
                    <a:pt x="12878" y="82519"/>
                    <a:pt x="4831" y="66279"/>
                  </a:cubicBezTo>
                  <a:cubicBezTo>
                    <a:pt x="-631" y="55209"/>
                    <a:pt x="-1509" y="42724"/>
                    <a:pt x="2441" y="31068"/>
                  </a:cubicBezTo>
                  <a:cubicBezTo>
                    <a:pt x="6343" y="19510"/>
                    <a:pt x="14536" y="10146"/>
                    <a:pt x="25460" y="4733"/>
                  </a:cubicBezTo>
                  <a:cubicBezTo>
                    <a:pt x="48089" y="-6484"/>
                    <a:pt x="75692" y="2929"/>
                    <a:pt x="86958" y="25655"/>
                  </a:cubicBezTo>
                  <a:cubicBezTo>
                    <a:pt x="92420" y="36725"/>
                    <a:pt x="93298" y="49210"/>
                    <a:pt x="89347" y="60866"/>
                  </a:cubicBezTo>
                  <a:cubicBezTo>
                    <a:pt x="85446" y="72473"/>
                    <a:pt x="77253" y="81788"/>
                    <a:pt x="66328" y="87201"/>
                  </a:cubicBezTo>
                  <a:cubicBezTo>
                    <a:pt x="59842" y="90420"/>
                    <a:pt x="52966" y="91932"/>
                    <a:pt x="46138" y="91932"/>
                  </a:cubicBezTo>
                  <a:close/>
                  <a:moveTo>
                    <a:pt x="45650" y="6928"/>
                  </a:moveTo>
                  <a:cubicBezTo>
                    <a:pt x="39896" y="6928"/>
                    <a:pt x="34043" y="8196"/>
                    <a:pt x="28581" y="10927"/>
                  </a:cubicBezTo>
                  <a:cubicBezTo>
                    <a:pt x="19315" y="15511"/>
                    <a:pt x="12390" y="23412"/>
                    <a:pt x="9074" y="33263"/>
                  </a:cubicBezTo>
                  <a:cubicBezTo>
                    <a:pt x="5709" y="43163"/>
                    <a:pt x="6440" y="53746"/>
                    <a:pt x="11122" y="63158"/>
                  </a:cubicBezTo>
                  <a:cubicBezTo>
                    <a:pt x="20681" y="82471"/>
                    <a:pt x="44090" y="90420"/>
                    <a:pt x="63305" y="80959"/>
                  </a:cubicBezTo>
                  <a:cubicBezTo>
                    <a:pt x="72571" y="76375"/>
                    <a:pt x="79496" y="68474"/>
                    <a:pt x="82812" y="58623"/>
                  </a:cubicBezTo>
                  <a:cubicBezTo>
                    <a:pt x="86177" y="48723"/>
                    <a:pt x="85446" y="38140"/>
                    <a:pt x="80764" y="28727"/>
                  </a:cubicBezTo>
                  <a:lnTo>
                    <a:pt x="80764" y="28727"/>
                  </a:lnTo>
                  <a:cubicBezTo>
                    <a:pt x="73936" y="14975"/>
                    <a:pt x="60037" y="6928"/>
                    <a:pt x="45699" y="6928"/>
                  </a:cubicBezTo>
                  <a:close/>
                </a:path>
              </a:pathLst>
            </a:custGeom>
            <a:solidFill>
              <a:srgbClr val="113F4E"/>
            </a:solidFill>
            <a:ln w="4874" cap="flat">
              <a:noFill/>
              <a:prstDash val="solid"/>
              <a:miter/>
            </a:ln>
          </p:spPr>
          <p:txBody>
            <a:bodyPr rtlCol="1" anchor="ctr"/>
            <a:lstStyle/>
            <a:p>
              <a:endParaRPr lang="fa-IR"/>
            </a:p>
          </p:txBody>
        </p:sp>
        <p:sp>
          <p:nvSpPr>
            <p:cNvPr id="590" name="Freeform: Shape 589">
              <a:extLst>
                <a:ext uri="{FF2B5EF4-FFF2-40B4-BE49-F238E27FC236}">
                  <a16:creationId xmlns:a16="http://schemas.microsoft.com/office/drawing/2014/main" id="{D86F31DC-0010-3B83-856F-05DBDB10CE94}"/>
                </a:ext>
              </a:extLst>
            </p:cNvPr>
            <p:cNvSpPr/>
            <p:nvPr/>
          </p:nvSpPr>
          <p:spPr>
            <a:xfrm>
              <a:off x="5490483" y="2338421"/>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9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190" y="35065"/>
                    <a:pt x="17362" y="33797"/>
                  </a:cubicBezTo>
                  <a:cubicBezTo>
                    <a:pt x="7462" y="29456"/>
                    <a:pt x="1463" y="17996"/>
                    <a:pt x="0" y="634"/>
                  </a:cubicBezTo>
                  <a:lnTo>
                    <a:pt x="7315" y="0"/>
                  </a:lnTo>
                  <a:cubicBezTo>
                    <a:pt x="8486" y="14289"/>
                    <a:pt x="13119" y="23897"/>
                    <a:pt x="20288" y="27067"/>
                  </a:cubicBezTo>
                  <a:cubicBezTo>
                    <a:pt x="28188" y="30529"/>
                    <a:pt x="39600" y="26677"/>
                    <a:pt x="53353" y="16045"/>
                  </a:cubicBezTo>
                  <a:lnTo>
                    <a:pt x="57840" y="21849"/>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591" name="Freeform: Shape 590">
              <a:extLst>
                <a:ext uri="{FF2B5EF4-FFF2-40B4-BE49-F238E27FC236}">
                  <a16:creationId xmlns:a16="http://schemas.microsoft.com/office/drawing/2014/main" id="{4570EBE0-A7FC-FE06-721D-A93E8ABD605B}"/>
                </a:ext>
              </a:extLst>
            </p:cNvPr>
            <p:cNvSpPr/>
            <p:nvPr/>
          </p:nvSpPr>
          <p:spPr>
            <a:xfrm>
              <a:off x="6131121" y="1637424"/>
              <a:ext cx="85134" cy="84599"/>
            </a:xfrm>
            <a:custGeom>
              <a:avLst/>
              <a:gdLst>
                <a:gd name="connsiteX0" fmla="*/ 39885 w 85134"/>
                <a:gd name="connsiteY0" fmla="*/ 90 h 84599"/>
                <a:gd name="connsiteX1" fmla="*/ 89 w 85134"/>
                <a:gd name="connsiteY1" fmla="*/ 45006 h 84599"/>
                <a:gd name="connsiteX2" fmla="*/ 45249 w 85134"/>
                <a:gd name="connsiteY2" fmla="*/ 84509 h 84599"/>
                <a:gd name="connsiteX3" fmla="*/ 85045 w 85134"/>
                <a:gd name="connsiteY3" fmla="*/ 39593 h 84599"/>
                <a:gd name="connsiteX4" fmla="*/ 39885 w 85134"/>
                <a:gd name="connsiteY4" fmla="*/ 90 h 84599"/>
                <a:gd name="connsiteX5" fmla="*/ 39885 w 85134"/>
                <a:gd name="connsiteY5" fmla="*/ 90 h 8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34" h="84599">
                  <a:moveTo>
                    <a:pt x="39885" y="90"/>
                  </a:moveTo>
                  <a:cubicBezTo>
                    <a:pt x="16427" y="1553"/>
                    <a:pt x="-1422" y="21695"/>
                    <a:pt x="89" y="45006"/>
                  </a:cubicBezTo>
                  <a:cubicBezTo>
                    <a:pt x="1552" y="68318"/>
                    <a:pt x="21792" y="86021"/>
                    <a:pt x="45249" y="84509"/>
                  </a:cubicBezTo>
                  <a:cubicBezTo>
                    <a:pt x="68707" y="82997"/>
                    <a:pt x="86557" y="62904"/>
                    <a:pt x="85045" y="39593"/>
                  </a:cubicBezTo>
                  <a:cubicBezTo>
                    <a:pt x="83582" y="16281"/>
                    <a:pt x="63343" y="-1422"/>
                    <a:pt x="39885" y="90"/>
                  </a:cubicBezTo>
                  <a:lnTo>
                    <a:pt x="39885" y="90"/>
                  </a:lnTo>
                  <a:close/>
                </a:path>
              </a:pathLst>
            </a:custGeom>
            <a:solidFill>
              <a:srgbClr val="FFFFFF"/>
            </a:solidFill>
            <a:ln w="4874" cap="flat">
              <a:noFill/>
              <a:prstDash val="solid"/>
              <a:miter/>
            </a:ln>
          </p:spPr>
          <p:txBody>
            <a:bodyPr rtlCol="1" anchor="ctr"/>
            <a:lstStyle/>
            <a:p>
              <a:endParaRPr lang="fa-IR"/>
            </a:p>
          </p:txBody>
        </p:sp>
        <p:sp>
          <p:nvSpPr>
            <p:cNvPr id="592" name="Freeform: Shape 591">
              <a:extLst>
                <a:ext uri="{FF2B5EF4-FFF2-40B4-BE49-F238E27FC236}">
                  <a16:creationId xmlns:a16="http://schemas.microsoft.com/office/drawing/2014/main" id="{77AE479C-26FE-D2FD-5A42-0CFB6FA2408F}"/>
                </a:ext>
              </a:extLst>
            </p:cNvPr>
            <p:cNvSpPr/>
            <p:nvPr/>
          </p:nvSpPr>
          <p:spPr>
            <a:xfrm>
              <a:off x="6127603" y="1633907"/>
              <a:ext cx="92120" cy="91586"/>
            </a:xfrm>
            <a:custGeom>
              <a:avLst/>
              <a:gdLst>
                <a:gd name="connsiteX0" fmla="*/ 46036 w 92120"/>
                <a:gd name="connsiteY0" fmla="*/ 91586 h 91586"/>
                <a:gd name="connsiteX1" fmla="*/ 96 w 92120"/>
                <a:gd name="connsiteY1" fmla="*/ 48719 h 91586"/>
                <a:gd name="connsiteX2" fmla="*/ 11410 w 92120"/>
                <a:gd name="connsiteY2" fmla="*/ 15653 h 91586"/>
                <a:gd name="connsiteX3" fmla="*/ 43159 w 92120"/>
                <a:gd name="connsiteY3" fmla="*/ 96 h 91586"/>
                <a:gd name="connsiteX4" fmla="*/ 76517 w 92120"/>
                <a:gd name="connsiteY4" fmla="*/ 11410 h 91586"/>
                <a:gd name="connsiteX5" fmla="*/ 92026 w 92120"/>
                <a:gd name="connsiteY5" fmla="*/ 42866 h 91586"/>
                <a:gd name="connsiteX6" fmla="*/ 80614 w 92120"/>
                <a:gd name="connsiteY6" fmla="*/ 76029 h 91586"/>
                <a:gd name="connsiteX7" fmla="*/ 48963 w 92120"/>
                <a:gd name="connsiteY7" fmla="*/ 91489 h 91586"/>
                <a:gd name="connsiteX8" fmla="*/ 46036 w 92120"/>
                <a:gd name="connsiteY8" fmla="*/ 91586 h 91586"/>
                <a:gd name="connsiteX9" fmla="*/ 46183 w 92120"/>
                <a:gd name="connsiteY9" fmla="*/ 7021 h 91586"/>
                <a:gd name="connsiteX10" fmla="*/ 43647 w 92120"/>
                <a:gd name="connsiteY10" fmla="*/ 7119 h 91586"/>
                <a:gd name="connsiteX11" fmla="*/ 43647 w 92120"/>
                <a:gd name="connsiteY11" fmla="*/ 7119 h 91586"/>
                <a:gd name="connsiteX12" fmla="*/ 16677 w 92120"/>
                <a:gd name="connsiteY12" fmla="*/ 20286 h 91586"/>
                <a:gd name="connsiteX13" fmla="*/ 7119 w 92120"/>
                <a:gd name="connsiteY13" fmla="*/ 48280 h 91586"/>
                <a:gd name="connsiteX14" fmla="*/ 48572 w 92120"/>
                <a:gd name="connsiteY14" fmla="*/ 84515 h 91586"/>
                <a:gd name="connsiteX15" fmla="*/ 75444 w 92120"/>
                <a:gd name="connsiteY15" fmla="*/ 71396 h 91586"/>
                <a:gd name="connsiteX16" fmla="*/ 85100 w 92120"/>
                <a:gd name="connsiteY16" fmla="*/ 43305 h 91586"/>
                <a:gd name="connsiteX17" fmla="*/ 71933 w 92120"/>
                <a:gd name="connsiteY17" fmla="*/ 16677 h 91586"/>
                <a:gd name="connsiteX18" fmla="*/ 46183 w 92120"/>
                <a:gd name="connsiteY18" fmla="*/ 7021 h 9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20" h="91586">
                  <a:moveTo>
                    <a:pt x="46036" y="91586"/>
                  </a:moveTo>
                  <a:cubicBezTo>
                    <a:pt x="21944" y="91586"/>
                    <a:pt x="1608" y="72908"/>
                    <a:pt x="96" y="48719"/>
                  </a:cubicBezTo>
                  <a:cubicBezTo>
                    <a:pt x="-684" y="36575"/>
                    <a:pt x="3315" y="24822"/>
                    <a:pt x="11410" y="15653"/>
                  </a:cubicBezTo>
                  <a:cubicBezTo>
                    <a:pt x="19555" y="6387"/>
                    <a:pt x="30820" y="876"/>
                    <a:pt x="43159" y="96"/>
                  </a:cubicBezTo>
                  <a:cubicBezTo>
                    <a:pt x="55449" y="-684"/>
                    <a:pt x="67300" y="3315"/>
                    <a:pt x="76517" y="11410"/>
                  </a:cubicBezTo>
                  <a:cubicBezTo>
                    <a:pt x="85734" y="19506"/>
                    <a:pt x="91245" y="30674"/>
                    <a:pt x="92026" y="42866"/>
                  </a:cubicBezTo>
                  <a:cubicBezTo>
                    <a:pt x="92806" y="55059"/>
                    <a:pt x="88758" y="66861"/>
                    <a:pt x="80614" y="76029"/>
                  </a:cubicBezTo>
                  <a:cubicBezTo>
                    <a:pt x="72469" y="85198"/>
                    <a:pt x="61252" y="90709"/>
                    <a:pt x="48963" y="91489"/>
                  </a:cubicBezTo>
                  <a:cubicBezTo>
                    <a:pt x="47987" y="91538"/>
                    <a:pt x="47012" y="91586"/>
                    <a:pt x="46036" y="91586"/>
                  </a:cubicBezTo>
                  <a:close/>
                  <a:moveTo>
                    <a:pt x="46183" y="7021"/>
                  </a:moveTo>
                  <a:cubicBezTo>
                    <a:pt x="45354" y="7021"/>
                    <a:pt x="44476" y="7021"/>
                    <a:pt x="43647" y="7119"/>
                  </a:cubicBezTo>
                  <a:lnTo>
                    <a:pt x="43647" y="7119"/>
                  </a:lnTo>
                  <a:cubicBezTo>
                    <a:pt x="33161" y="7801"/>
                    <a:pt x="23603" y="12483"/>
                    <a:pt x="16677" y="20286"/>
                  </a:cubicBezTo>
                  <a:cubicBezTo>
                    <a:pt x="9850" y="28041"/>
                    <a:pt x="6436" y="37989"/>
                    <a:pt x="7119" y="48280"/>
                  </a:cubicBezTo>
                  <a:cubicBezTo>
                    <a:pt x="8484" y="69640"/>
                    <a:pt x="27016" y="85832"/>
                    <a:pt x="48572" y="84515"/>
                  </a:cubicBezTo>
                  <a:cubicBezTo>
                    <a:pt x="59009" y="83832"/>
                    <a:pt x="68519" y="79199"/>
                    <a:pt x="75444" y="71396"/>
                  </a:cubicBezTo>
                  <a:cubicBezTo>
                    <a:pt x="82321" y="63593"/>
                    <a:pt x="85783" y="53644"/>
                    <a:pt x="85100" y="43305"/>
                  </a:cubicBezTo>
                  <a:cubicBezTo>
                    <a:pt x="84466" y="32966"/>
                    <a:pt x="79784" y="23505"/>
                    <a:pt x="71933" y="16677"/>
                  </a:cubicBezTo>
                  <a:cubicBezTo>
                    <a:pt x="64764" y="10386"/>
                    <a:pt x="55693" y="7021"/>
                    <a:pt x="46183" y="7021"/>
                  </a:cubicBezTo>
                  <a:close/>
                </a:path>
              </a:pathLst>
            </a:custGeom>
            <a:solidFill>
              <a:srgbClr val="113F4E"/>
            </a:solidFill>
            <a:ln w="4874" cap="flat">
              <a:noFill/>
              <a:prstDash val="solid"/>
              <a:miter/>
            </a:ln>
          </p:spPr>
          <p:txBody>
            <a:bodyPr rtlCol="1" anchor="ctr"/>
            <a:lstStyle/>
            <a:p>
              <a:endParaRPr lang="fa-IR"/>
            </a:p>
          </p:txBody>
        </p:sp>
        <p:sp>
          <p:nvSpPr>
            <p:cNvPr id="593" name="Freeform: Shape 592">
              <a:extLst>
                <a:ext uri="{FF2B5EF4-FFF2-40B4-BE49-F238E27FC236}">
                  <a16:creationId xmlns:a16="http://schemas.microsoft.com/office/drawing/2014/main" id="{480D2339-1226-033D-9A82-542AB39C5C5F}"/>
                </a:ext>
              </a:extLst>
            </p:cNvPr>
            <p:cNvSpPr/>
            <p:nvPr/>
          </p:nvSpPr>
          <p:spPr>
            <a:xfrm>
              <a:off x="6147685" y="1663313"/>
              <a:ext cx="48241" cy="45501"/>
            </a:xfrm>
            <a:custGeom>
              <a:avLst/>
              <a:gdLst>
                <a:gd name="connsiteX0" fmla="*/ 25466 w 48241"/>
                <a:gd name="connsiteY0" fmla="*/ 45453 h 45501"/>
                <a:gd name="connsiteX1" fmla="*/ 10787 w 48241"/>
                <a:gd name="connsiteY1" fmla="*/ 41015 h 45501"/>
                <a:gd name="connsiteX2" fmla="*/ 984 w 48241"/>
                <a:gd name="connsiteY2" fmla="*/ 0 h 45501"/>
                <a:gd name="connsiteX3" fmla="*/ 8251 w 48241"/>
                <a:gd name="connsiteY3" fmla="*/ 1024 h 45501"/>
                <a:gd name="connsiteX4" fmla="*/ 15127 w 48241"/>
                <a:gd name="connsiteY4" fmla="*/ 35114 h 45501"/>
                <a:gd name="connsiteX5" fmla="*/ 45120 w 48241"/>
                <a:gd name="connsiteY5" fmla="*/ 32870 h 45501"/>
                <a:gd name="connsiteX6" fmla="*/ 48242 w 48241"/>
                <a:gd name="connsiteY6" fmla="*/ 39503 h 45501"/>
                <a:gd name="connsiteX7" fmla="*/ 25466 w 48241"/>
                <a:gd name="connsiteY7" fmla="*/ 45501 h 4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41" h="45501">
                  <a:moveTo>
                    <a:pt x="25466" y="45453"/>
                  </a:moveTo>
                  <a:cubicBezTo>
                    <a:pt x="19760" y="45453"/>
                    <a:pt x="14835" y="43990"/>
                    <a:pt x="10787" y="41015"/>
                  </a:cubicBezTo>
                  <a:cubicBezTo>
                    <a:pt x="1423" y="34138"/>
                    <a:pt x="-1844" y="20337"/>
                    <a:pt x="984" y="0"/>
                  </a:cubicBezTo>
                  <a:lnTo>
                    <a:pt x="8251" y="1024"/>
                  </a:lnTo>
                  <a:cubicBezTo>
                    <a:pt x="5861" y="18240"/>
                    <a:pt x="8251" y="30042"/>
                    <a:pt x="15127" y="35114"/>
                  </a:cubicBezTo>
                  <a:cubicBezTo>
                    <a:pt x="21419" y="39747"/>
                    <a:pt x="32099" y="38966"/>
                    <a:pt x="45120" y="32870"/>
                  </a:cubicBezTo>
                  <a:lnTo>
                    <a:pt x="48242" y="39503"/>
                  </a:lnTo>
                  <a:cubicBezTo>
                    <a:pt x="39756" y="43502"/>
                    <a:pt x="32099" y="45501"/>
                    <a:pt x="25466" y="45501"/>
                  </a:cubicBezTo>
                  <a:close/>
                </a:path>
              </a:pathLst>
            </a:custGeom>
            <a:solidFill>
              <a:srgbClr val="113F4E"/>
            </a:solidFill>
            <a:ln w="4874" cap="flat">
              <a:noFill/>
              <a:prstDash val="solid"/>
              <a:miter/>
            </a:ln>
          </p:spPr>
          <p:txBody>
            <a:bodyPr rtlCol="1" anchor="ctr"/>
            <a:lstStyle/>
            <a:p>
              <a:endParaRPr lang="fa-IR"/>
            </a:p>
          </p:txBody>
        </p:sp>
        <p:sp>
          <p:nvSpPr>
            <p:cNvPr id="594" name="Freeform: Shape 593">
              <a:extLst>
                <a:ext uri="{FF2B5EF4-FFF2-40B4-BE49-F238E27FC236}">
                  <a16:creationId xmlns:a16="http://schemas.microsoft.com/office/drawing/2014/main" id="{137111C3-C63B-C299-40D9-9DDABCA08936}"/>
                </a:ext>
              </a:extLst>
            </p:cNvPr>
            <p:cNvSpPr/>
            <p:nvPr/>
          </p:nvSpPr>
          <p:spPr>
            <a:xfrm>
              <a:off x="6213648" y="1654163"/>
              <a:ext cx="85162" cy="84626"/>
            </a:xfrm>
            <a:custGeom>
              <a:avLst/>
              <a:gdLst>
                <a:gd name="connsiteX0" fmla="*/ 44166 w 85162"/>
                <a:gd name="connsiteY0" fmla="*/ 30 h 84626"/>
                <a:gd name="connsiteX1" fmla="*/ 30 w 85162"/>
                <a:gd name="connsiteY1" fmla="*/ 40704 h 84626"/>
                <a:gd name="connsiteX2" fmla="*/ 40996 w 85162"/>
                <a:gd name="connsiteY2" fmla="*/ 84596 h 84626"/>
                <a:gd name="connsiteX3" fmla="*/ 85132 w 85162"/>
                <a:gd name="connsiteY3" fmla="*/ 43923 h 84626"/>
                <a:gd name="connsiteX4" fmla="*/ 44166 w 85162"/>
                <a:gd name="connsiteY4" fmla="*/ 30 h 84626"/>
                <a:gd name="connsiteX5" fmla="*/ 44166 w 85162"/>
                <a:gd name="connsiteY5" fmla="*/ 30 h 8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26">
                  <a:moveTo>
                    <a:pt x="44166" y="30"/>
                  </a:moveTo>
                  <a:cubicBezTo>
                    <a:pt x="20660" y="-847"/>
                    <a:pt x="908" y="17343"/>
                    <a:pt x="30" y="40704"/>
                  </a:cubicBezTo>
                  <a:cubicBezTo>
                    <a:pt x="-848" y="64064"/>
                    <a:pt x="17490" y="83669"/>
                    <a:pt x="40996" y="84596"/>
                  </a:cubicBezTo>
                  <a:cubicBezTo>
                    <a:pt x="64503" y="85474"/>
                    <a:pt x="84254" y="67283"/>
                    <a:pt x="85132" y="43923"/>
                  </a:cubicBezTo>
                  <a:cubicBezTo>
                    <a:pt x="86010" y="20562"/>
                    <a:pt x="67673" y="957"/>
                    <a:pt x="44166" y="30"/>
                  </a:cubicBezTo>
                  <a:lnTo>
                    <a:pt x="44166" y="30"/>
                  </a:lnTo>
                  <a:close/>
                </a:path>
              </a:pathLst>
            </a:custGeom>
            <a:solidFill>
              <a:srgbClr val="FFFFFF"/>
            </a:solidFill>
            <a:ln w="4874" cap="flat">
              <a:noFill/>
              <a:prstDash val="solid"/>
              <a:miter/>
            </a:ln>
          </p:spPr>
          <p:txBody>
            <a:bodyPr rtlCol="1" anchor="ctr"/>
            <a:lstStyle/>
            <a:p>
              <a:endParaRPr lang="fa-IR"/>
            </a:p>
          </p:txBody>
        </p:sp>
        <p:sp>
          <p:nvSpPr>
            <p:cNvPr id="595" name="Freeform: Shape 594">
              <a:extLst>
                <a:ext uri="{FF2B5EF4-FFF2-40B4-BE49-F238E27FC236}">
                  <a16:creationId xmlns:a16="http://schemas.microsoft.com/office/drawing/2014/main" id="{3CA4EF5F-7B63-4A20-BEAC-611DCD9A37B5}"/>
                </a:ext>
              </a:extLst>
            </p:cNvPr>
            <p:cNvSpPr/>
            <p:nvPr/>
          </p:nvSpPr>
          <p:spPr>
            <a:xfrm>
              <a:off x="6210136" y="1650699"/>
              <a:ext cx="92138" cy="91619"/>
            </a:xfrm>
            <a:custGeom>
              <a:avLst/>
              <a:gdLst>
                <a:gd name="connsiteX0" fmla="*/ 46118 w 92138"/>
                <a:gd name="connsiteY0" fmla="*/ 91571 h 91619"/>
                <a:gd name="connsiteX1" fmla="*/ 44362 w 92138"/>
                <a:gd name="connsiteY1" fmla="*/ 91571 h 91619"/>
                <a:gd name="connsiteX2" fmla="*/ 31 w 92138"/>
                <a:gd name="connsiteY2" fmla="*/ 44070 h 91619"/>
                <a:gd name="connsiteX3" fmla="*/ 47776 w 92138"/>
                <a:gd name="connsiteY3" fmla="*/ 31 h 91619"/>
                <a:gd name="connsiteX4" fmla="*/ 47776 w 92138"/>
                <a:gd name="connsiteY4" fmla="*/ 31 h 91619"/>
                <a:gd name="connsiteX5" fmla="*/ 92107 w 92138"/>
                <a:gd name="connsiteY5" fmla="*/ 47532 h 91619"/>
                <a:gd name="connsiteX6" fmla="*/ 46118 w 92138"/>
                <a:gd name="connsiteY6" fmla="*/ 91619 h 91619"/>
                <a:gd name="connsiteX7" fmla="*/ 46020 w 92138"/>
                <a:gd name="connsiteY7" fmla="*/ 6957 h 91619"/>
                <a:gd name="connsiteX8" fmla="*/ 7005 w 92138"/>
                <a:gd name="connsiteY8" fmla="*/ 44314 h 91619"/>
                <a:gd name="connsiteX9" fmla="*/ 44606 w 92138"/>
                <a:gd name="connsiteY9" fmla="*/ 84548 h 91619"/>
                <a:gd name="connsiteX10" fmla="*/ 85133 w 92138"/>
                <a:gd name="connsiteY10" fmla="*/ 47240 h 91619"/>
                <a:gd name="connsiteX11" fmla="*/ 47532 w 92138"/>
                <a:gd name="connsiteY11" fmla="*/ 7005 h 91619"/>
                <a:gd name="connsiteX12" fmla="*/ 47532 w 92138"/>
                <a:gd name="connsiteY12" fmla="*/ 7005 h 91619"/>
                <a:gd name="connsiteX13" fmla="*/ 46069 w 92138"/>
                <a:gd name="connsiteY13" fmla="*/ 7005 h 9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138" h="91619">
                  <a:moveTo>
                    <a:pt x="46118" y="91571"/>
                  </a:moveTo>
                  <a:cubicBezTo>
                    <a:pt x="45533" y="91571"/>
                    <a:pt x="44947" y="91571"/>
                    <a:pt x="44362" y="91571"/>
                  </a:cubicBezTo>
                  <a:cubicBezTo>
                    <a:pt x="18953" y="90595"/>
                    <a:pt x="-895" y="69283"/>
                    <a:pt x="31" y="44070"/>
                  </a:cubicBezTo>
                  <a:cubicBezTo>
                    <a:pt x="958" y="18856"/>
                    <a:pt x="22416" y="-895"/>
                    <a:pt x="47776" y="31"/>
                  </a:cubicBezTo>
                  <a:lnTo>
                    <a:pt x="47776" y="31"/>
                  </a:lnTo>
                  <a:cubicBezTo>
                    <a:pt x="73185" y="1007"/>
                    <a:pt x="93034" y="22319"/>
                    <a:pt x="92107" y="47532"/>
                  </a:cubicBezTo>
                  <a:cubicBezTo>
                    <a:pt x="91180" y="72161"/>
                    <a:pt x="70697" y="91619"/>
                    <a:pt x="46118" y="91619"/>
                  </a:cubicBezTo>
                  <a:close/>
                  <a:moveTo>
                    <a:pt x="46020" y="6957"/>
                  </a:moveTo>
                  <a:cubicBezTo>
                    <a:pt x="25147" y="6957"/>
                    <a:pt x="7785" y="23392"/>
                    <a:pt x="7005" y="44314"/>
                  </a:cubicBezTo>
                  <a:cubicBezTo>
                    <a:pt x="6225" y="65674"/>
                    <a:pt x="23050" y="83768"/>
                    <a:pt x="44606" y="84548"/>
                  </a:cubicBezTo>
                  <a:cubicBezTo>
                    <a:pt x="66113" y="85377"/>
                    <a:pt x="84304" y="68649"/>
                    <a:pt x="85133" y="47240"/>
                  </a:cubicBezTo>
                  <a:cubicBezTo>
                    <a:pt x="85913" y="25879"/>
                    <a:pt x="69088" y="7834"/>
                    <a:pt x="47532" y="7005"/>
                  </a:cubicBezTo>
                  <a:lnTo>
                    <a:pt x="47532" y="7005"/>
                  </a:lnTo>
                  <a:cubicBezTo>
                    <a:pt x="47045" y="7005"/>
                    <a:pt x="46557" y="7005"/>
                    <a:pt x="46069" y="7005"/>
                  </a:cubicBezTo>
                  <a:close/>
                </a:path>
              </a:pathLst>
            </a:custGeom>
            <a:solidFill>
              <a:srgbClr val="113F4E"/>
            </a:solidFill>
            <a:ln w="4874" cap="flat">
              <a:noFill/>
              <a:prstDash val="solid"/>
              <a:miter/>
            </a:ln>
          </p:spPr>
          <p:txBody>
            <a:bodyPr rtlCol="1" anchor="ctr"/>
            <a:lstStyle/>
            <a:p>
              <a:endParaRPr lang="fa-IR"/>
            </a:p>
          </p:txBody>
        </p:sp>
        <p:sp>
          <p:nvSpPr>
            <p:cNvPr id="596" name="Freeform: Shape 595">
              <a:extLst>
                <a:ext uri="{FF2B5EF4-FFF2-40B4-BE49-F238E27FC236}">
                  <a16:creationId xmlns:a16="http://schemas.microsoft.com/office/drawing/2014/main" id="{A6099192-B195-0A84-6427-20B2574B5A08}"/>
                </a:ext>
              </a:extLst>
            </p:cNvPr>
            <p:cNvSpPr/>
            <p:nvPr/>
          </p:nvSpPr>
          <p:spPr>
            <a:xfrm>
              <a:off x="6230357" y="1677602"/>
              <a:ext cx="45696" cy="47939"/>
            </a:xfrm>
            <a:custGeom>
              <a:avLst/>
              <a:gdLst>
                <a:gd name="connsiteX0" fmla="*/ 26043 w 45696"/>
                <a:gd name="connsiteY0" fmla="*/ 47891 h 47939"/>
                <a:gd name="connsiteX1" fmla="*/ 8291 w 45696"/>
                <a:gd name="connsiteY1" fmla="*/ 41795 h 47939"/>
                <a:gd name="connsiteX2" fmla="*/ 2634 w 45696"/>
                <a:gd name="connsiteY2" fmla="*/ 0 h 47939"/>
                <a:gd name="connsiteX3" fmla="*/ 9754 w 45696"/>
                <a:gd name="connsiteY3" fmla="*/ 1756 h 47939"/>
                <a:gd name="connsiteX4" fmla="*/ 13217 w 45696"/>
                <a:gd name="connsiteY4" fmla="*/ 36382 h 47939"/>
                <a:gd name="connsiteX5" fmla="*/ 43258 w 45696"/>
                <a:gd name="connsiteY5" fmla="*/ 37162 h 47939"/>
                <a:gd name="connsiteX6" fmla="*/ 45697 w 45696"/>
                <a:gd name="connsiteY6" fmla="*/ 44087 h 47939"/>
                <a:gd name="connsiteX7" fmla="*/ 26043 w 45696"/>
                <a:gd name="connsiteY7" fmla="*/ 47940 h 4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96" h="47939">
                  <a:moveTo>
                    <a:pt x="26043" y="47891"/>
                  </a:moveTo>
                  <a:cubicBezTo>
                    <a:pt x="18776" y="47891"/>
                    <a:pt x="12778" y="45843"/>
                    <a:pt x="8291" y="41795"/>
                  </a:cubicBezTo>
                  <a:cubicBezTo>
                    <a:pt x="-341" y="33992"/>
                    <a:pt x="-2243" y="19947"/>
                    <a:pt x="2634" y="0"/>
                  </a:cubicBezTo>
                  <a:lnTo>
                    <a:pt x="9754" y="1756"/>
                  </a:lnTo>
                  <a:cubicBezTo>
                    <a:pt x="5657" y="18630"/>
                    <a:pt x="6828" y="30627"/>
                    <a:pt x="13217" y="36382"/>
                  </a:cubicBezTo>
                  <a:cubicBezTo>
                    <a:pt x="19020" y="41649"/>
                    <a:pt x="29701" y="41893"/>
                    <a:pt x="43258" y="37162"/>
                  </a:cubicBezTo>
                  <a:lnTo>
                    <a:pt x="45697" y="44087"/>
                  </a:lnTo>
                  <a:cubicBezTo>
                    <a:pt x="38430" y="46672"/>
                    <a:pt x="31846" y="47940"/>
                    <a:pt x="26043" y="47940"/>
                  </a:cubicBezTo>
                  <a:close/>
                </a:path>
              </a:pathLst>
            </a:custGeom>
            <a:solidFill>
              <a:srgbClr val="113F4E"/>
            </a:solidFill>
            <a:ln w="4874" cap="flat">
              <a:noFill/>
              <a:prstDash val="solid"/>
              <a:miter/>
            </a:ln>
          </p:spPr>
          <p:txBody>
            <a:bodyPr rtlCol="1" anchor="ctr"/>
            <a:lstStyle/>
            <a:p>
              <a:endParaRPr lang="fa-IR"/>
            </a:p>
          </p:txBody>
        </p:sp>
        <p:sp>
          <p:nvSpPr>
            <p:cNvPr id="597" name="Freeform: Shape 596">
              <a:extLst>
                <a:ext uri="{FF2B5EF4-FFF2-40B4-BE49-F238E27FC236}">
                  <a16:creationId xmlns:a16="http://schemas.microsoft.com/office/drawing/2014/main" id="{DBA0B06D-DFC8-4612-AD09-AC8C534FFC0A}"/>
                </a:ext>
              </a:extLst>
            </p:cNvPr>
            <p:cNvSpPr/>
            <p:nvPr/>
          </p:nvSpPr>
          <p:spPr>
            <a:xfrm>
              <a:off x="6292313" y="1681563"/>
              <a:ext cx="85162" cy="84640"/>
            </a:xfrm>
            <a:custGeom>
              <a:avLst/>
              <a:gdLst>
                <a:gd name="connsiteX0" fmla="*/ 45873 w 85162"/>
                <a:gd name="connsiteY0" fmla="*/ 135 h 84640"/>
                <a:gd name="connsiteX1" fmla="*/ 128 w 85162"/>
                <a:gd name="connsiteY1" fmla="*/ 39004 h 84640"/>
                <a:gd name="connsiteX2" fmla="*/ 39289 w 85162"/>
                <a:gd name="connsiteY2" fmla="*/ 84506 h 84640"/>
                <a:gd name="connsiteX3" fmla="*/ 85035 w 85162"/>
                <a:gd name="connsiteY3" fmla="*/ 45637 h 84640"/>
                <a:gd name="connsiteX4" fmla="*/ 45873 w 85162"/>
                <a:gd name="connsiteY4" fmla="*/ 184 h 84640"/>
                <a:gd name="connsiteX5" fmla="*/ 45873 w 85162"/>
                <a:gd name="connsiteY5" fmla="*/ 184 h 8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40">
                  <a:moveTo>
                    <a:pt x="45873" y="135"/>
                  </a:moveTo>
                  <a:cubicBezTo>
                    <a:pt x="22415" y="-1718"/>
                    <a:pt x="1932" y="15693"/>
                    <a:pt x="128" y="39004"/>
                  </a:cubicBezTo>
                  <a:cubicBezTo>
                    <a:pt x="-1677" y="62316"/>
                    <a:pt x="15831" y="82652"/>
                    <a:pt x="39289" y="84506"/>
                  </a:cubicBezTo>
                  <a:cubicBezTo>
                    <a:pt x="62747" y="86359"/>
                    <a:pt x="83230" y="68948"/>
                    <a:pt x="85035" y="45637"/>
                  </a:cubicBezTo>
                  <a:cubicBezTo>
                    <a:pt x="86839" y="22325"/>
                    <a:pt x="69331" y="1988"/>
                    <a:pt x="45873" y="184"/>
                  </a:cubicBezTo>
                  <a:lnTo>
                    <a:pt x="45873" y="184"/>
                  </a:lnTo>
                  <a:close/>
                </a:path>
              </a:pathLst>
            </a:custGeom>
            <a:solidFill>
              <a:srgbClr val="FFFFFF"/>
            </a:solidFill>
            <a:ln w="4874" cap="flat">
              <a:noFill/>
              <a:prstDash val="solid"/>
              <a:miter/>
            </a:ln>
          </p:spPr>
          <p:txBody>
            <a:bodyPr rtlCol="1" anchor="ctr"/>
            <a:lstStyle/>
            <a:p>
              <a:endParaRPr lang="fa-IR"/>
            </a:p>
          </p:txBody>
        </p:sp>
        <p:sp>
          <p:nvSpPr>
            <p:cNvPr id="598" name="Freeform: Shape 597">
              <a:extLst>
                <a:ext uri="{FF2B5EF4-FFF2-40B4-BE49-F238E27FC236}">
                  <a16:creationId xmlns:a16="http://schemas.microsoft.com/office/drawing/2014/main" id="{7FCD0028-1DCB-40D2-3CD0-884FB6D19D5C}"/>
                </a:ext>
              </a:extLst>
            </p:cNvPr>
            <p:cNvSpPr/>
            <p:nvPr/>
          </p:nvSpPr>
          <p:spPr>
            <a:xfrm>
              <a:off x="6288782" y="1677990"/>
              <a:ext cx="92175" cy="91639"/>
            </a:xfrm>
            <a:custGeom>
              <a:avLst/>
              <a:gdLst>
                <a:gd name="connsiteX0" fmla="*/ 46234 w 92175"/>
                <a:gd name="connsiteY0" fmla="*/ 91639 h 91639"/>
                <a:gd name="connsiteX1" fmla="*/ 42527 w 92175"/>
                <a:gd name="connsiteY1" fmla="*/ 91493 h 91639"/>
                <a:gd name="connsiteX2" fmla="*/ 11071 w 92175"/>
                <a:gd name="connsiteY2" fmla="*/ 75594 h 91639"/>
                <a:gd name="connsiteX3" fmla="*/ 147 w 92175"/>
                <a:gd name="connsiteY3" fmla="*/ 42236 h 91639"/>
                <a:gd name="connsiteX4" fmla="*/ 16143 w 92175"/>
                <a:gd name="connsiteY4" fmla="*/ 10975 h 91639"/>
                <a:gd name="connsiteX5" fmla="*/ 49648 w 92175"/>
                <a:gd name="connsiteY5" fmla="*/ 149 h 91639"/>
                <a:gd name="connsiteX6" fmla="*/ 81104 w 92175"/>
                <a:gd name="connsiteY6" fmla="*/ 16047 h 91639"/>
                <a:gd name="connsiteX7" fmla="*/ 92028 w 92175"/>
                <a:gd name="connsiteY7" fmla="*/ 49405 h 91639"/>
                <a:gd name="connsiteX8" fmla="*/ 76032 w 92175"/>
                <a:gd name="connsiteY8" fmla="*/ 80666 h 91639"/>
                <a:gd name="connsiteX9" fmla="*/ 46185 w 92175"/>
                <a:gd name="connsiteY9" fmla="*/ 91639 h 91639"/>
                <a:gd name="connsiteX10" fmla="*/ 45990 w 92175"/>
                <a:gd name="connsiteY10" fmla="*/ 7074 h 91639"/>
                <a:gd name="connsiteX11" fmla="*/ 20679 w 92175"/>
                <a:gd name="connsiteY11" fmla="*/ 16389 h 91639"/>
                <a:gd name="connsiteX12" fmla="*/ 7121 w 92175"/>
                <a:gd name="connsiteY12" fmla="*/ 42870 h 91639"/>
                <a:gd name="connsiteX13" fmla="*/ 16387 w 92175"/>
                <a:gd name="connsiteY13" fmla="*/ 71107 h 91639"/>
                <a:gd name="connsiteX14" fmla="*/ 43064 w 92175"/>
                <a:gd name="connsiteY14" fmla="*/ 84568 h 91639"/>
                <a:gd name="connsiteX15" fmla="*/ 71496 w 92175"/>
                <a:gd name="connsiteY15" fmla="*/ 75399 h 91639"/>
                <a:gd name="connsiteX16" fmla="*/ 85054 w 92175"/>
                <a:gd name="connsiteY16" fmla="*/ 48917 h 91639"/>
                <a:gd name="connsiteX17" fmla="*/ 75788 w 92175"/>
                <a:gd name="connsiteY17" fmla="*/ 20680 h 91639"/>
                <a:gd name="connsiteX18" fmla="*/ 49111 w 92175"/>
                <a:gd name="connsiteY18" fmla="*/ 7220 h 91639"/>
                <a:gd name="connsiteX19" fmla="*/ 49111 w 92175"/>
                <a:gd name="connsiteY19" fmla="*/ 7220 h 91639"/>
                <a:gd name="connsiteX20" fmla="*/ 45990 w 92175"/>
                <a:gd name="connsiteY20" fmla="*/ 7074 h 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175" h="91639">
                  <a:moveTo>
                    <a:pt x="46234" y="91639"/>
                  </a:moveTo>
                  <a:cubicBezTo>
                    <a:pt x="45015" y="91639"/>
                    <a:pt x="43795" y="91639"/>
                    <a:pt x="42527" y="91493"/>
                  </a:cubicBezTo>
                  <a:cubicBezTo>
                    <a:pt x="30238" y="90517"/>
                    <a:pt x="19118" y="84909"/>
                    <a:pt x="11071" y="75594"/>
                  </a:cubicBezTo>
                  <a:cubicBezTo>
                    <a:pt x="3073" y="66279"/>
                    <a:pt x="-828" y="54428"/>
                    <a:pt x="147" y="42236"/>
                  </a:cubicBezTo>
                  <a:cubicBezTo>
                    <a:pt x="1122" y="30044"/>
                    <a:pt x="6780" y="18925"/>
                    <a:pt x="16143" y="10975"/>
                  </a:cubicBezTo>
                  <a:cubicBezTo>
                    <a:pt x="25507" y="3026"/>
                    <a:pt x="37407" y="-827"/>
                    <a:pt x="49648" y="149"/>
                  </a:cubicBezTo>
                  <a:cubicBezTo>
                    <a:pt x="61937" y="1124"/>
                    <a:pt x="73057" y="6732"/>
                    <a:pt x="81104" y="16047"/>
                  </a:cubicBezTo>
                  <a:cubicBezTo>
                    <a:pt x="89102" y="25362"/>
                    <a:pt x="93003" y="37213"/>
                    <a:pt x="92028" y="49405"/>
                  </a:cubicBezTo>
                  <a:cubicBezTo>
                    <a:pt x="91053" y="61597"/>
                    <a:pt x="85395" y="72717"/>
                    <a:pt x="76032" y="80666"/>
                  </a:cubicBezTo>
                  <a:cubicBezTo>
                    <a:pt x="67643" y="87835"/>
                    <a:pt x="57158" y="91639"/>
                    <a:pt x="46185" y="91639"/>
                  </a:cubicBezTo>
                  <a:close/>
                  <a:moveTo>
                    <a:pt x="45990" y="7074"/>
                  </a:moveTo>
                  <a:cubicBezTo>
                    <a:pt x="36724" y="7074"/>
                    <a:pt x="27799" y="10341"/>
                    <a:pt x="20679" y="16389"/>
                  </a:cubicBezTo>
                  <a:cubicBezTo>
                    <a:pt x="12730" y="23119"/>
                    <a:pt x="7950" y="32531"/>
                    <a:pt x="7121" y="42870"/>
                  </a:cubicBezTo>
                  <a:cubicBezTo>
                    <a:pt x="6292" y="53209"/>
                    <a:pt x="9608" y="63207"/>
                    <a:pt x="16387" y="71107"/>
                  </a:cubicBezTo>
                  <a:cubicBezTo>
                    <a:pt x="23166" y="79008"/>
                    <a:pt x="32627" y="83787"/>
                    <a:pt x="43064" y="84568"/>
                  </a:cubicBezTo>
                  <a:cubicBezTo>
                    <a:pt x="53452" y="85348"/>
                    <a:pt x="63596" y="82129"/>
                    <a:pt x="71496" y="75399"/>
                  </a:cubicBezTo>
                  <a:cubicBezTo>
                    <a:pt x="79397" y="68669"/>
                    <a:pt x="84225" y="59257"/>
                    <a:pt x="85054" y="48917"/>
                  </a:cubicBezTo>
                  <a:cubicBezTo>
                    <a:pt x="85883" y="38578"/>
                    <a:pt x="82567" y="28581"/>
                    <a:pt x="75788" y="20680"/>
                  </a:cubicBezTo>
                  <a:cubicBezTo>
                    <a:pt x="69009" y="12780"/>
                    <a:pt x="59499" y="8000"/>
                    <a:pt x="49111" y="7220"/>
                  </a:cubicBezTo>
                  <a:lnTo>
                    <a:pt x="49111" y="7220"/>
                  </a:lnTo>
                  <a:cubicBezTo>
                    <a:pt x="48087" y="7123"/>
                    <a:pt x="47014" y="7074"/>
                    <a:pt x="45990" y="7074"/>
                  </a:cubicBezTo>
                  <a:close/>
                </a:path>
              </a:pathLst>
            </a:custGeom>
            <a:solidFill>
              <a:srgbClr val="113F4E"/>
            </a:solidFill>
            <a:ln w="4874" cap="flat">
              <a:noFill/>
              <a:prstDash val="solid"/>
              <a:miter/>
            </a:ln>
          </p:spPr>
          <p:txBody>
            <a:bodyPr rtlCol="1" anchor="ctr"/>
            <a:lstStyle/>
            <a:p>
              <a:endParaRPr lang="fa-IR"/>
            </a:p>
          </p:txBody>
        </p:sp>
        <p:sp>
          <p:nvSpPr>
            <p:cNvPr id="599" name="Freeform: Shape 598">
              <a:extLst>
                <a:ext uri="{FF2B5EF4-FFF2-40B4-BE49-F238E27FC236}">
                  <a16:creationId xmlns:a16="http://schemas.microsoft.com/office/drawing/2014/main" id="{13D3E02C-8606-811A-C44B-7D7B0B5189D6}"/>
                </a:ext>
              </a:extLst>
            </p:cNvPr>
            <p:cNvSpPr/>
            <p:nvPr/>
          </p:nvSpPr>
          <p:spPr>
            <a:xfrm>
              <a:off x="6309043" y="1704084"/>
              <a:ext cx="44700" cy="48817"/>
            </a:xfrm>
            <a:custGeom>
              <a:avLst/>
              <a:gdLst>
                <a:gd name="connsiteX0" fmla="*/ 26510 w 44700"/>
                <a:gd name="connsiteY0" fmla="*/ 48818 h 48817"/>
                <a:gd name="connsiteX1" fmla="*/ 7392 w 44700"/>
                <a:gd name="connsiteY1" fmla="*/ 41990 h 48817"/>
                <a:gd name="connsiteX2" fmla="*/ 3442 w 44700"/>
                <a:gd name="connsiteY2" fmla="*/ 0 h 48817"/>
                <a:gd name="connsiteX3" fmla="*/ 10513 w 44700"/>
                <a:gd name="connsiteY3" fmla="*/ 2048 h 48817"/>
                <a:gd name="connsiteX4" fmla="*/ 12562 w 44700"/>
                <a:gd name="connsiteY4" fmla="*/ 36772 h 48817"/>
                <a:gd name="connsiteX5" fmla="*/ 42555 w 44700"/>
                <a:gd name="connsiteY5" fmla="*/ 38723 h 48817"/>
                <a:gd name="connsiteX6" fmla="*/ 44700 w 44700"/>
                <a:gd name="connsiteY6" fmla="*/ 45745 h 48817"/>
                <a:gd name="connsiteX7" fmla="*/ 26558 w 44700"/>
                <a:gd name="connsiteY7" fmla="*/ 48818 h 48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00" h="48817">
                  <a:moveTo>
                    <a:pt x="26510" y="48818"/>
                  </a:moveTo>
                  <a:cubicBezTo>
                    <a:pt x="18463" y="48818"/>
                    <a:pt x="11976" y="46526"/>
                    <a:pt x="7392" y="41990"/>
                  </a:cubicBezTo>
                  <a:cubicBezTo>
                    <a:pt x="-899" y="33846"/>
                    <a:pt x="-2215" y="19703"/>
                    <a:pt x="3442" y="0"/>
                  </a:cubicBezTo>
                  <a:lnTo>
                    <a:pt x="10513" y="2048"/>
                  </a:lnTo>
                  <a:cubicBezTo>
                    <a:pt x="5734" y="18776"/>
                    <a:pt x="6417" y="30773"/>
                    <a:pt x="12562" y="36772"/>
                  </a:cubicBezTo>
                  <a:cubicBezTo>
                    <a:pt x="18170" y="42283"/>
                    <a:pt x="28802" y="42965"/>
                    <a:pt x="42555" y="38723"/>
                  </a:cubicBezTo>
                  <a:lnTo>
                    <a:pt x="44700" y="45745"/>
                  </a:lnTo>
                  <a:cubicBezTo>
                    <a:pt x="38019" y="47794"/>
                    <a:pt x="31923" y="48818"/>
                    <a:pt x="26558" y="48818"/>
                  </a:cubicBezTo>
                  <a:close/>
                </a:path>
              </a:pathLst>
            </a:custGeom>
            <a:solidFill>
              <a:srgbClr val="113F4E"/>
            </a:solidFill>
            <a:ln w="4874" cap="flat">
              <a:noFill/>
              <a:prstDash val="solid"/>
              <a:miter/>
            </a:ln>
          </p:spPr>
          <p:txBody>
            <a:bodyPr rtlCol="1" anchor="ctr"/>
            <a:lstStyle/>
            <a:p>
              <a:endParaRPr lang="fa-IR"/>
            </a:p>
          </p:txBody>
        </p:sp>
        <p:sp>
          <p:nvSpPr>
            <p:cNvPr id="600" name="Freeform: Shape 599">
              <a:extLst>
                <a:ext uri="{FF2B5EF4-FFF2-40B4-BE49-F238E27FC236}">
                  <a16:creationId xmlns:a16="http://schemas.microsoft.com/office/drawing/2014/main" id="{C5BB5E5D-855C-CC6F-6B3F-416798745ADC}"/>
                </a:ext>
              </a:extLst>
            </p:cNvPr>
            <p:cNvSpPr/>
            <p:nvPr/>
          </p:nvSpPr>
          <p:spPr>
            <a:xfrm>
              <a:off x="6366877" y="1720339"/>
              <a:ext cx="85169" cy="84584"/>
            </a:xfrm>
            <a:custGeom>
              <a:avLst/>
              <a:gdLst>
                <a:gd name="connsiteX0" fmla="*/ 44267 w 85169"/>
                <a:gd name="connsiteY0" fmla="*/ 34 h 84584"/>
                <a:gd name="connsiteX1" fmla="*/ 34 w 85169"/>
                <a:gd name="connsiteY1" fmla="*/ 40610 h 84584"/>
                <a:gd name="connsiteX2" fmla="*/ 40902 w 85169"/>
                <a:gd name="connsiteY2" fmla="*/ 84551 h 84584"/>
                <a:gd name="connsiteX3" fmla="*/ 85136 w 85169"/>
                <a:gd name="connsiteY3" fmla="*/ 43975 h 84584"/>
                <a:gd name="connsiteX4" fmla="*/ 44267 w 85169"/>
                <a:gd name="connsiteY4" fmla="*/ 34 h 84584"/>
                <a:gd name="connsiteX5" fmla="*/ 44267 w 85169"/>
                <a:gd name="connsiteY5" fmla="*/ 34 h 8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9" h="84584">
                  <a:moveTo>
                    <a:pt x="44267" y="34"/>
                  </a:moveTo>
                  <a:cubicBezTo>
                    <a:pt x="20761" y="-893"/>
                    <a:pt x="960" y="17249"/>
                    <a:pt x="34" y="40610"/>
                  </a:cubicBezTo>
                  <a:cubicBezTo>
                    <a:pt x="-893" y="63921"/>
                    <a:pt x="17395" y="83624"/>
                    <a:pt x="40902" y="84551"/>
                  </a:cubicBezTo>
                  <a:cubicBezTo>
                    <a:pt x="64409" y="85477"/>
                    <a:pt x="84209" y="67335"/>
                    <a:pt x="85136" y="43975"/>
                  </a:cubicBezTo>
                  <a:cubicBezTo>
                    <a:pt x="86062" y="20614"/>
                    <a:pt x="67774" y="961"/>
                    <a:pt x="44267" y="34"/>
                  </a:cubicBezTo>
                  <a:lnTo>
                    <a:pt x="44267" y="34"/>
                  </a:lnTo>
                  <a:close/>
                </a:path>
              </a:pathLst>
            </a:custGeom>
            <a:solidFill>
              <a:srgbClr val="FFFFFF"/>
            </a:solidFill>
            <a:ln w="4874" cap="flat">
              <a:noFill/>
              <a:prstDash val="solid"/>
              <a:miter/>
            </a:ln>
          </p:spPr>
          <p:txBody>
            <a:bodyPr rtlCol="1" anchor="ctr"/>
            <a:lstStyle/>
            <a:p>
              <a:endParaRPr lang="fa-IR"/>
            </a:p>
          </p:txBody>
        </p:sp>
        <p:sp>
          <p:nvSpPr>
            <p:cNvPr id="601" name="Freeform: Shape 600">
              <a:extLst>
                <a:ext uri="{FF2B5EF4-FFF2-40B4-BE49-F238E27FC236}">
                  <a16:creationId xmlns:a16="http://schemas.microsoft.com/office/drawing/2014/main" id="{7F7D3CA4-883F-72FF-D327-4FF607F73E5B}"/>
                </a:ext>
              </a:extLst>
            </p:cNvPr>
            <p:cNvSpPr/>
            <p:nvPr/>
          </p:nvSpPr>
          <p:spPr>
            <a:xfrm>
              <a:off x="6363411" y="1716872"/>
              <a:ext cx="92147" cy="91576"/>
            </a:xfrm>
            <a:custGeom>
              <a:avLst/>
              <a:gdLst>
                <a:gd name="connsiteX0" fmla="*/ 46075 w 92147"/>
                <a:gd name="connsiteY0" fmla="*/ 91577 h 91576"/>
                <a:gd name="connsiteX1" fmla="*/ 44222 w 92147"/>
                <a:gd name="connsiteY1" fmla="*/ 91577 h 91576"/>
                <a:gd name="connsiteX2" fmla="*/ 12229 w 92147"/>
                <a:gd name="connsiteY2" fmla="*/ 76897 h 91576"/>
                <a:gd name="connsiteX3" fmla="*/ 37 w 92147"/>
                <a:gd name="connsiteY3" fmla="*/ 43978 h 91576"/>
                <a:gd name="connsiteX4" fmla="*/ 14814 w 92147"/>
                <a:gd name="connsiteY4" fmla="*/ 12132 h 91576"/>
                <a:gd name="connsiteX5" fmla="*/ 47879 w 92147"/>
                <a:gd name="connsiteY5" fmla="*/ 37 h 91576"/>
                <a:gd name="connsiteX6" fmla="*/ 47879 w 92147"/>
                <a:gd name="connsiteY6" fmla="*/ 37 h 91576"/>
                <a:gd name="connsiteX7" fmla="*/ 92113 w 92147"/>
                <a:gd name="connsiteY7" fmla="*/ 47636 h 91576"/>
                <a:gd name="connsiteX8" fmla="*/ 46075 w 92147"/>
                <a:gd name="connsiteY8" fmla="*/ 91577 h 91576"/>
                <a:gd name="connsiteX9" fmla="*/ 45977 w 92147"/>
                <a:gd name="connsiteY9" fmla="*/ 6963 h 91576"/>
                <a:gd name="connsiteX10" fmla="*/ 19545 w 92147"/>
                <a:gd name="connsiteY10" fmla="*/ 17253 h 91576"/>
                <a:gd name="connsiteX11" fmla="*/ 7011 w 92147"/>
                <a:gd name="connsiteY11" fmla="*/ 44222 h 91576"/>
                <a:gd name="connsiteX12" fmla="*/ 17350 w 92147"/>
                <a:gd name="connsiteY12" fmla="*/ 72069 h 91576"/>
                <a:gd name="connsiteX13" fmla="*/ 44514 w 92147"/>
                <a:gd name="connsiteY13" fmla="*/ 84554 h 91576"/>
                <a:gd name="connsiteX14" fmla="*/ 46075 w 92147"/>
                <a:gd name="connsiteY14" fmla="*/ 84554 h 91576"/>
                <a:gd name="connsiteX15" fmla="*/ 85090 w 92147"/>
                <a:gd name="connsiteY15" fmla="*/ 47295 h 91576"/>
                <a:gd name="connsiteX16" fmla="*/ 47587 w 92147"/>
                <a:gd name="connsiteY16" fmla="*/ 6963 h 91576"/>
                <a:gd name="connsiteX17" fmla="*/ 47587 w 92147"/>
                <a:gd name="connsiteY17" fmla="*/ 6963 h 91576"/>
                <a:gd name="connsiteX18" fmla="*/ 45977 w 92147"/>
                <a:gd name="connsiteY18" fmla="*/ 6963 h 9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47" h="91576">
                  <a:moveTo>
                    <a:pt x="46075" y="91577"/>
                  </a:moveTo>
                  <a:cubicBezTo>
                    <a:pt x="45441" y="91577"/>
                    <a:pt x="44856" y="91577"/>
                    <a:pt x="44222" y="91577"/>
                  </a:cubicBezTo>
                  <a:cubicBezTo>
                    <a:pt x="31932" y="91089"/>
                    <a:pt x="20569" y="85871"/>
                    <a:pt x="12229" y="76897"/>
                  </a:cubicBezTo>
                  <a:cubicBezTo>
                    <a:pt x="3890" y="67924"/>
                    <a:pt x="-451" y="56219"/>
                    <a:pt x="37" y="43978"/>
                  </a:cubicBezTo>
                  <a:cubicBezTo>
                    <a:pt x="525" y="31737"/>
                    <a:pt x="5743" y="20423"/>
                    <a:pt x="14814" y="12132"/>
                  </a:cubicBezTo>
                  <a:cubicBezTo>
                    <a:pt x="23836" y="3841"/>
                    <a:pt x="35687" y="-450"/>
                    <a:pt x="47879" y="37"/>
                  </a:cubicBezTo>
                  <a:lnTo>
                    <a:pt x="47879" y="37"/>
                  </a:lnTo>
                  <a:cubicBezTo>
                    <a:pt x="73239" y="1062"/>
                    <a:pt x="93088" y="22374"/>
                    <a:pt x="92113" y="47636"/>
                  </a:cubicBezTo>
                  <a:cubicBezTo>
                    <a:pt x="91138" y="72264"/>
                    <a:pt x="70655" y="91577"/>
                    <a:pt x="46075" y="91577"/>
                  </a:cubicBezTo>
                  <a:close/>
                  <a:moveTo>
                    <a:pt x="45977" y="6963"/>
                  </a:moveTo>
                  <a:cubicBezTo>
                    <a:pt x="36126" y="6963"/>
                    <a:pt x="26811" y="10572"/>
                    <a:pt x="19545" y="17253"/>
                  </a:cubicBezTo>
                  <a:cubicBezTo>
                    <a:pt x="11888" y="24276"/>
                    <a:pt x="7450" y="33834"/>
                    <a:pt x="7011" y="44222"/>
                  </a:cubicBezTo>
                  <a:cubicBezTo>
                    <a:pt x="6621" y="54561"/>
                    <a:pt x="10279" y="64461"/>
                    <a:pt x="17350" y="72069"/>
                  </a:cubicBezTo>
                  <a:cubicBezTo>
                    <a:pt x="24422" y="79677"/>
                    <a:pt x="34078" y="84115"/>
                    <a:pt x="44514" y="84554"/>
                  </a:cubicBezTo>
                  <a:cubicBezTo>
                    <a:pt x="45051" y="84554"/>
                    <a:pt x="45587" y="84554"/>
                    <a:pt x="46075" y="84554"/>
                  </a:cubicBezTo>
                  <a:cubicBezTo>
                    <a:pt x="66899" y="84554"/>
                    <a:pt x="84261" y="68168"/>
                    <a:pt x="85090" y="47295"/>
                  </a:cubicBezTo>
                  <a:cubicBezTo>
                    <a:pt x="85919" y="25934"/>
                    <a:pt x="69094" y="7840"/>
                    <a:pt x="47587" y="6963"/>
                  </a:cubicBezTo>
                  <a:lnTo>
                    <a:pt x="47587" y="6963"/>
                  </a:lnTo>
                  <a:cubicBezTo>
                    <a:pt x="47050" y="6963"/>
                    <a:pt x="46514" y="6963"/>
                    <a:pt x="45977" y="6963"/>
                  </a:cubicBezTo>
                  <a:close/>
                </a:path>
              </a:pathLst>
            </a:custGeom>
            <a:solidFill>
              <a:srgbClr val="113F4E"/>
            </a:solidFill>
            <a:ln w="4874" cap="flat">
              <a:noFill/>
              <a:prstDash val="solid"/>
              <a:miter/>
            </a:ln>
          </p:spPr>
          <p:txBody>
            <a:bodyPr rtlCol="1" anchor="ctr"/>
            <a:lstStyle/>
            <a:p>
              <a:endParaRPr lang="fa-IR"/>
            </a:p>
          </p:txBody>
        </p:sp>
        <p:sp>
          <p:nvSpPr>
            <p:cNvPr id="602" name="Freeform: Shape 601">
              <a:extLst>
                <a:ext uri="{FF2B5EF4-FFF2-40B4-BE49-F238E27FC236}">
                  <a16:creationId xmlns:a16="http://schemas.microsoft.com/office/drawing/2014/main" id="{7BCA7511-D835-2657-4FD6-516480EA8C6D}"/>
                </a:ext>
              </a:extLst>
            </p:cNvPr>
            <p:cNvSpPr/>
            <p:nvPr/>
          </p:nvSpPr>
          <p:spPr>
            <a:xfrm>
              <a:off x="6383622" y="1743684"/>
              <a:ext cx="45616" cy="47988"/>
            </a:xfrm>
            <a:custGeom>
              <a:avLst/>
              <a:gdLst>
                <a:gd name="connsiteX0" fmla="*/ 26060 w 45616"/>
                <a:gd name="connsiteY0" fmla="*/ 47989 h 47988"/>
                <a:gd name="connsiteX1" fmla="*/ 8210 w 45616"/>
                <a:gd name="connsiteY1" fmla="*/ 41844 h 47988"/>
                <a:gd name="connsiteX2" fmla="*/ 2651 w 45616"/>
                <a:gd name="connsiteY2" fmla="*/ 0 h 47988"/>
                <a:gd name="connsiteX3" fmla="*/ 9771 w 45616"/>
                <a:gd name="connsiteY3" fmla="*/ 1756 h 47988"/>
                <a:gd name="connsiteX4" fmla="*/ 13136 w 45616"/>
                <a:gd name="connsiteY4" fmla="*/ 36382 h 47988"/>
                <a:gd name="connsiteX5" fmla="*/ 43178 w 45616"/>
                <a:gd name="connsiteY5" fmla="*/ 37211 h 47988"/>
                <a:gd name="connsiteX6" fmla="*/ 45616 w 45616"/>
                <a:gd name="connsiteY6" fmla="*/ 44136 h 47988"/>
                <a:gd name="connsiteX7" fmla="*/ 26060 w 45616"/>
                <a:gd name="connsiteY7" fmla="*/ 47940 h 4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16" h="47988">
                  <a:moveTo>
                    <a:pt x="26060" y="47989"/>
                  </a:moveTo>
                  <a:cubicBezTo>
                    <a:pt x="18744" y="47989"/>
                    <a:pt x="12697" y="45940"/>
                    <a:pt x="8210" y="41844"/>
                  </a:cubicBezTo>
                  <a:cubicBezTo>
                    <a:pt x="-373" y="34041"/>
                    <a:pt x="-2226" y="19947"/>
                    <a:pt x="2651" y="0"/>
                  </a:cubicBezTo>
                  <a:lnTo>
                    <a:pt x="9771" y="1756"/>
                  </a:lnTo>
                  <a:cubicBezTo>
                    <a:pt x="5625" y="18630"/>
                    <a:pt x="6796" y="30627"/>
                    <a:pt x="13136" y="36382"/>
                  </a:cubicBezTo>
                  <a:cubicBezTo>
                    <a:pt x="18939" y="41649"/>
                    <a:pt x="29620" y="41941"/>
                    <a:pt x="43178" y="37211"/>
                  </a:cubicBezTo>
                  <a:lnTo>
                    <a:pt x="45616" y="44136"/>
                  </a:lnTo>
                  <a:cubicBezTo>
                    <a:pt x="38349" y="46672"/>
                    <a:pt x="31814" y="47940"/>
                    <a:pt x="26060" y="47940"/>
                  </a:cubicBezTo>
                  <a:close/>
                </a:path>
              </a:pathLst>
            </a:custGeom>
            <a:solidFill>
              <a:srgbClr val="113F4E"/>
            </a:solidFill>
            <a:ln w="4874" cap="flat">
              <a:noFill/>
              <a:prstDash val="solid"/>
              <a:miter/>
            </a:ln>
          </p:spPr>
          <p:txBody>
            <a:bodyPr rtlCol="1" anchor="ctr"/>
            <a:lstStyle/>
            <a:p>
              <a:endParaRPr lang="fa-IR"/>
            </a:p>
          </p:txBody>
        </p:sp>
        <p:sp>
          <p:nvSpPr>
            <p:cNvPr id="603" name="Freeform: Shape 602">
              <a:extLst>
                <a:ext uri="{FF2B5EF4-FFF2-40B4-BE49-F238E27FC236}">
                  <a16:creationId xmlns:a16="http://schemas.microsoft.com/office/drawing/2014/main" id="{A7474D77-ED24-8006-8C72-6149886EF9AC}"/>
                </a:ext>
              </a:extLst>
            </p:cNvPr>
            <p:cNvSpPr/>
            <p:nvPr/>
          </p:nvSpPr>
          <p:spPr>
            <a:xfrm>
              <a:off x="6432073" y="1769956"/>
              <a:ext cx="85136" cy="84642"/>
            </a:xfrm>
            <a:custGeom>
              <a:avLst/>
              <a:gdLst>
                <a:gd name="connsiteX0" fmla="*/ 50615 w 85136"/>
                <a:gd name="connsiteY0" fmla="*/ 794 h 84642"/>
                <a:gd name="connsiteX1" fmla="*/ 773 w 85136"/>
                <a:gd name="connsiteY1" fmla="*/ 34250 h 84642"/>
                <a:gd name="connsiteX2" fmla="*/ 34521 w 85136"/>
                <a:gd name="connsiteY2" fmla="*/ 83848 h 84642"/>
                <a:gd name="connsiteX3" fmla="*/ 84363 w 85136"/>
                <a:gd name="connsiteY3" fmla="*/ 50441 h 84642"/>
                <a:gd name="connsiteX4" fmla="*/ 50615 w 85136"/>
                <a:gd name="connsiteY4" fmla="*/ 794 h 84642"/>
                <a:gd name="connsiteX5" fmla="*/ 50615 w 85136"/>
                <a:gd name="connsiteY5" fmla="*/ 794 h 8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36" h="84642">
                  <a:moveTo>
                    <a:pt x="50615" y="794"/>
                  </a:moveTo>
                  <a:cubicBezTo>
                    <a:pt x="27547" y="-3692"/>
                    <a:pt x="5211" y="11280"/>
                    <a:pt x="773" y="34250"/>
                  </a:cubicBezTo>
                  <a:cubicBezTo>
                    <a:pt x="-3665" y="57171"/>
                    <a:pt x="11454" y="79410"/>
                    <a:pt x="34521" y="83848"/>
                  </a:cubicBezTo>
                  <a:cubicBezTo>
                    <a:pt x="57589" y="88335"/>
                    <a:pt x="79925" y="73363"/>
                    <a:pt x="84363" y="50441"/>
                  </a:cubicBezTo>
                  <a:cubicBezTo>
                    <a:pt x="88801" y="27471"/>
                    <a:pt x="73683" y="5281"/>
                    <a:pt x="50615" y="794"/>
                  </a:cubicBezTo>
                  <a:lnTo>
                    <a:pt x="50615" y="794"/>
                  </a:lnTo>
                  <a:close/>
                </a:path>
              </a:pathLst>
            </a:custGeom>
            <a:solidFill>
              <a:srgbClr val="FFFFFF"/>
            </a:solidFill>
            <a:ln w="4874" cap="flat">
              <a:noFill/>
              <a:prstDash val="solid"/>
              <a:miter/>
            </a:ln>
          </p:spPr>
          <p:txBody>
            <a:bodyPr rtlCol="1" anchor="ctr"/>
            <a:lstStyle/>
            <a:p>
              <a:endParaRPr lang="fa-IR"/>
            </a:p>
          </p:txBody>
        </p:sp>
        <p:sp>
          <p:nvSpPr>
            <p:cNvPr id="604" name="Freeform: Shape 603">
              <a:extLst>
                <a:ext uri="{FF2B5EF4-FFF2-40B4-BE49-F238E27FC236}">
                  <a16:creationId xmlns:a16="http://schemas.microsoft.com/office/drawing/2014/main" id="{E2940535-5362-EAF9-B895-5171BE9E13AC}"/>
                </a:ext>
              </a:extLst>
            </p:cNvPr>
            <p:cNvSpPr/>
            <p:nvPr/>
          </p:nvSpPr>
          <p:spPr>
            <a:xfrm>
              <a:off x="6428576" y="1766438"/>
              <a:ext cx="92131" cy="91657"/>
            </a:xfrm>
            <a:custGeom>
              <a:avLst/>
              <a:gdLst>
                <a:gd name="connsiteX0" fmla="*/ 46163 w 92131"/>
                <a:gd name="connsiteY0" fmla="*/ 91609 h 91657"/>
                <a:gd name="connsiteX1" fmla="*/ 37336 w 92131"/>
                <a:gd name="connsiteY1" fmla="*/ 90780 h 91657"/>
                <a:gd name="connsiteX2" fmla="*/ 7928 w 92131"/>
                <a:gd name="connsiteY2" fmla="*/ 71418 h 91657"/>
                <a:gd name="connsiteX3" fmla="*/ 857 w 92131"/>
                <a:gd name="connsiteY3" fmla="*/ 37036 h 91657"/>
                <a:gd name="connsiteX4" fmla="*/ 54795 w 92131"/>
                <a:gd name="connsiteY4" fmla="*/ 850 h 91657"/>
                <a:gd name="connsiteX5" fmla="*/ 84203 w 92131"/>
                <a:gd name="connsiteY5" fmla="*/ 20211 h 91657"/>
                <a:gd name="connsiteX6" fmla="*/ 91275 w 92131"/>
                <a:gd name="connsiteY6" fmla="*/ 54593 h 91657"/>
                <a:gd name="connsiteX7" fmla="*/ 46163 w 92131"/>
                <a:gd name="connsiteY7" fmla="*/ 91658 h 91657"/>
                <a:gd name="connsiteX8" fmla="*/ 45919 w 92131"/>
                <a:gd name="connsiteY8" fmla="*/ 6995 h 91657"/>
                <a:gd name="connsiteX9" fmla="*/ 7636 w 92131"/>
                <a:gd name="connsiteY9" fmla="*/ 38402 h 91657"/>
                <a:gd name="connsiteX10" fmla="*/ 13634 w 92131"/>
                <a:gd name="connsiteY10" fmla="*/ 67517 h 91657"/>
                <a:gd name="connsiteX11" fmla="*/ 38604 w 92131"/>
                <a:gd name="connsiteY11" fmla="*/ 83952 h 91657"/>
                <a:gd name="connsiteX12" fmla="*/ 84349 w 92131"/>
                <a:gd name="connsiteY12" fmla="*/ 53276 h 91657"/>
                <a:gd name="connsiteX13" fmla="*/ 78351 w 92131"/>
                <a:gd name="connsiteY13" fmla="*/ 24161 h 91657"/>
                <a:gd name="connsiteX14" fmla="*/ 53381 w 92131"/>
                <a:gd name="connsiteY14" fmla="*/ 7726 h 91657"/>
                <a:gd name="connsiteX15" fmla="*/ 53381 w 92131"/>
                <a:gd name="connsiteY15" fmla="*/ 7726 h 91657"/>
                <a:gd name="connsiteX16" fmla="*/ 45871 w 92131"/>
                <a:gd name="connsiteY16" fmla="*/ 6995 h 9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1" h="91657">
                  <a:moveTo>
                    <a:pt x="46163" y="91609"/>
                  </a:moveTo>
                  <a:cubicBezTo>
                    <a:pt x="43237" y="91609"/>
                    <a:pt x="40311" y="91316"/>
                    <a:pt x="37336" y="90780"/>
                  </a:cubicBezTo>
                  <a:cubicBezTo>
                    <a:pt x="25241" y="88439"/>
                    <a:pt x="14805" y="81562"/>
                    <a:pt x="7928" y="71418"/>
                  </a:cubicBezTo>
                  <a:cubicBezTo>
                    <a:pt x="1003" y="61274"/>
                    <a:pt x="-1484" y="49082"/>
                    <a:pt x="857" y="37036"/>
                  </a:cubicBezTo>
                  <a:cubicBezTo>
                    <a:pt x="5685" y="12262"/>
                    <a:pt x="29875" y="-3978"/>
                    <a:pt x="54795" y="850"/>
                  </a:cubicBezTo>
                  <a:cubicBezTo>
                    <a:pt x="66890" y="3191"/>
                    <a:pt x="77327" y="10067"/>
                    <a:pt x="84203" y="20211"/>
                  </a:cubicBezTo>
                  <a:cubicBezTo>
                    <a:pt x="91128" y="30355"/>
                    <a:pt x="93616" y="42547"/>
                    <a:pt x="91275" y="54593"/>
                  </a:cubicBezTo>
                  <a:cubicBezTo>
                    <a:pt x="87032" y="76442"/>
                    <a:pt x="67719" y="91658"/>
                    <a:pt x="46163" y="91658"/>
                  </a:cubicBezTo>
                  <a:close/>
                  <a:moveTo>
                    <a:pt x="45919" y="6995"/>
                  </a:moveTo>
                  <a:cubicBezTo>
                    <a:pt x="27582" y="6995"/>
                    <a:pt x="11245" y="19870"/>
                    <a:pt x="7636" y="38402"/>
                  </a:cubicBezTo>
                  <a:cubicBezTo>
                    <a:pt x="5685" y="48595"/>
                    <a:pt x="7782" y="58885"/>
                    <a:pt x="13634" y="67517"/>
                  </a:cubicBezTo>
                  <a:cubicBezTo>
                    <a:pt x="19487" y="76100"/>
                    <a:pt x="28363" y="81952"/>
                    <a:pt x="38604" y="83952"/>
                  </a:cubicBezTo>
                  <a:cubicBezTo>
                    <a:pt x="59770" y="88049"/>
                    <a:pt x="80302" y="74296"/>
                    <a:pt x="84349" y="53276"/>
                  </a:cubicBezTo>
                  <a:cubicBezTo>
                    <a:pt x="86300" y="43084"/>
                    <a:pt x="84203" y="32745"/>
                    <a:pt x="78351" y="24161"/>
                  </a:cubicBezTo>
                  <a:cubicBezTo>
                    <a:pt x="72499" y="15578"/>
                    <a:pt x="63623" y="9726"/>
                    <a:pt x="53381" y="7726"/>
                  </a:cubicBezTo>
                  <a:lnTo>
                    <a:pt x="53381" y="7726"/>
                  </a:lnTo>
                  <a:cubicBezTo>
                    <a:pt x="50894" y="7238"/>
                    <a:pt x="48358" y="6995"/>
                    <a:pt x="45871" y="6995"/>
                  </a:cubicBezTo>
                  <a:close/>
                </a:path>
              </a:pathLst>
            </a:custGeom>
            <a:solidFill>
              <a:srgbClr val="113F4E"/>
            </a:solidFill>
            <a:ln w="4874" cap="flat">
              <a:noFill/>
              <a:prstDash val="solid"/>
              <a:miter/>
            </a:ln>
          </p:spPr>
          <p:txBody>
            <a:bodyPr rtlCol="1" anchor="ctr"/>
            <a:lstStyle/>
            <a:p>
              <a:endParaRPr lang="fa-IR"/>
            </a:p>
          </p:txBody>
        </p:sp>
        <p:sp>
          <p:nvSpPr>
            <p:cNvPr id="605" name="Freeform: Shape 604">
              <a:extLst>
                <a:ext uri="{FF2B5EF4-FFF2-40B4-BE49-F238E27FC236}">
                  <a16:creationId xmlns:a16="http://schemas.microsoft.com/office/drawing/2014/main" id="{81EAAE7F-D8A1-3709-FF64-8DFE8F4BFEA1}"/>
                </a:ext>
              </a:extLst>
            </p:cNvPr>
            <p:cNvSpPr/>
            <p:nvPr/>
          </p:nvSpPr>
          <p:spPr>
            <a:xfrm>
              <a:off x="6448439" y="1790112"/>
              <a:ext cx="41906" cy="51451"/>
            </a:xfrm>
            <a:custGeom>
              <a:avLst/>
              <a:gdLst>
                <a:gd name="connsiteX0" fmla="*/ 28983 w 41906"/>
                <a:gd name="connsiteY0" fmla="*/ 51402 h 51451"/>
                <a:gd name="connsiteX1" fmla="*/ 5281 w 41906"/>
                <a:gd name="connsiteY1" fmla="*/ 42185 h 51451"/>
                <a:gd name="connsiteX2" fmla="*/ 6110 w 41906"/>
                <a:gd name="connsiteY2" fmla="*/ 0 h 51451"/>
                <a:gd name="connsiteX3" fmla="*/ 12889 w 41906"/>
                <a:gd name="connsiteY3" fmla="*/ 2829 h 51451"/>
                <a:gd name="connsiteX4" fmla="*/ 10987 w 41906"/>
                <a:gd name="connsiteY4" fmla="*/ 37552 h 51451"/>
                <a:gd name="connsiteX5" fmla="*/ 40541 w 41906"/>
                <a:gd name="connsiteY5" fmla="*/ 42917 h 51451"/>
                <a:gd name="connsiteX6" fmla="*/ 41906 w 41906"/>
                <a:gd name="connsiteY6" fmla="*/ 50134 h 51451"/>
                <a:gd name="connsiteX7" fmla="*/ 28983 w 41906"/>
                <a:gd name="connsiteY7" fmla="*/ 51451 h 5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06" h="51451">
                  <a:moveTo>
                    <a:pt x="28983" y="51402"/>
                  </a:moveTo>
                  <a:cubicBezTo>
                    <a:pt x="18351" y="51402"/>
                    <a:pt x="10255" y="48281"/>
                    <a:pt x="5281" y="42185"/>
                  </a:cubicBezTo>
                  <a:cubicBezTo>
                    <a:pt x="-2034" y="33163"/>
                    <a:pt x="-1742" y="18971"/>
                    <a:pt x="6110" y="0"/>
                  </a:cubicBezTo>
                  <a:lnTo>
                    <a:pt x="12889" y="2829"/>
                  </a:lnTo>
                  <a:cubicBezTo>
                    <a:pt x="6207" y="18874"/>
                    <a:pt x="5574" y="30920"/>
                    <a:pt x="10987" y="37552"/>
                  </a:cubicBezTo>
                  <a:cubicBezTo>
                    <a:pt x="15913" y="43648"/>
                    <a:pt x="26447" y="45550"/>
                    <a:pt x="40541" y="42917"/>
                  </a:cubicBezTo>
                  <a:lnTo>
                    <a:pt x="41906" y="50134"/>
                  </a:lnTo>
                  <a:cubicBezTo>
                    <a:pt x="37273" y="51012"/>
                    <a:pt x="32933" y="51451"/>
                    <a:pt x="28983" y="51451"/>
                  </a:cubicBezTo>
                  <a:close/>
                </a:path>
              </a:pathLst>
            </a:custGeom>
            <a:solidFill>
              <a:srgbClr val="113F4E"/>
            </a:solidFill>
            <a:ln w="4874" cap="flat">
              <a:noFill/>
              <a:prstDash val="solid"/>
              <a:miter/>
            </a:ln>
          </p:spPr>
          <p:txBody>
            <a:bodyPr rtlCol="1" anchor="ctr"/>
            <a:lstStyle/>
            <a:p>
              <a:endParaRPr lang="fa-IR"/>
            </a:p>
          </p:txBody>
        </p:sp>
        <p:sp>
          <p:nvSpPr>
            <p:cNvPr id="606" name="Freeform: Shape 605">
              <a:extLst>
                <a:ext uri="{FF2B5EF4-FFF2-40B4-BE49-F238E27FC236}">
                  <a16:creationId xmlns:a16="http://schemas.microsoft.com/office/drawing/2014/main" id="{AAB39C64-FA8A-55B5-7BB7-9D51B32BA382}"/>
                </a:ext>
              </a:extLst>
            </p:cNvPr>
            <p:cNvSpPr/>
            <p:nvPr/>
          </p:nvSpPr>
          <p:spPr>
            <a:xfrm>
              <a:off x="6490024" y="1828317"/>
              <a:ext cx="85158" cy="84577"/>
            </a:xfrm>
            <a:custGeom>
              <a:avLst/>
              <a:gdLst>
                <a:gd name="connsiteX0" fmla="*/ 47383 w 85158"/>
                <a:gd name="connsiteY0" fmla="*/ 274 h 84577"/>
                <a:gd name="connsiteX1" fmla="*/ 272 w 85158"/>
                <a:gd name="connsiteY1" fmla="*/ 37485 h 84577"/>
                <a:gd name="connsiteX2" fmla="*/ 37775 w 85158"/>
                <a:gd name="connsiteY2" fmla="*/ 84303 h 84577"/>
                <a:gd name="connsiteX3" fmla="*/ 84886 w 85158"/>
                <a:gd name="connsiteY3" fmla="*/ 47092 h 84577"/>
                <a:gd name="connsiteX4" fmla="*/ 47383 w 85158"/>
                <a:gd name="connsiteY4" fmla="*/ 274 h 84577"/>
                <a:gd name="connsiteX5" fmla="*/ 47383 w 85158"/>
                <a:gd name="connsiteY5" fmla="*/ 274 h 8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8" h="84577">
                  <a:moveTo>
                    <a:pt x="47383" y="274"/>
                  </a:moveTo>
                  <a:cubicBezTo>
                    <a:pt x="24023" y="-2359"/>
                    <a:pt x="2954" y="14271"/>
                    <a:pt x="272" y="37485"/>
                  </a:cubicBezTo>
                  <a:cubicBezTo>
                    <a:pt x="-2361" y="60699"/>
                    <a:pt x="14415" y="81670"/>
                    <a:pt x="37775" y="84303"/>
                  </a:cubicBezTo>
                  <a:cubicBezTo>
                    <a:pt x="61136" y="86937"/>
                    <a:pt x="82253" y="70306"/>
                    <a:pt x="84886" y="47092"/>
                  </a:cubicBezTo>
                  <a:cubicBezTo>
                    <a:pt x="87520" y="23878"/>
                    <a:pt x="70743" y="2908"/>
                    <a:pt x="47383" y="274"/>
                  </a:cubicBezTo>
                  <a:lnTo>
                    <a:pt x="47383" y="274"/>
                  </a:lnTo>
                  <a:close/>
                </a:path>
              </a:pathLst>
            </a:custGeom>
            <a:solidFill>
              <a:srgbClr val="FFFFFF"/>
            </a:solidFill>
            <a:ln w="4874" cap="flat">
              <a:noFill/>
              <a:prstDash val="solid"/>
              <a:miter/>
            </a:ln>
          </p:spPr>
          <p:txBody>
            <a:bodyPr rtlCol="1" anchor="ctr"/>
            <a:lstStyle/>
            <a:p>
              <a:endParaRPr lang="fa-IR"/>
            </a:p>
          </p:txBody>
        </p:sp>
        <p:sp>
          <p:nvSpPr>
            <p:cNvPr id="607" name="Freeform: Shape 606">
              <a:extLst>
                <a:ext uri="{FF2B5EF4-FFF2-40B4-BE49-F238E27FC236}">
                  <a16:creationId xmlns:a16="http://schemas.microsoft.com/office/drawing/2014/main" id="{D9C0B614-CE71-9565-FEE8-3AEB3A6E7A47}"/>
                </a:ext>
              </a:extLst>
            </p:cNvPr>
            <p:cNvSpPr/>
            <p:nvPr/>
          </p:nvSpPr>
          <p:spPr>
            <a:xfrm>
              <a:off x="6486542" y="1824876"/>
              <a:ext cx="92171" cy="91596"/>
            </a:xfrm>
            <a:custGeom>
              <a:avLst/>
              <a:gdLst>
                <a:gd name="connsiteX0" fmla="*/ 46183 w 92171"/>
                <a:gd name="connsiteY0" fmla="*/ 91547 h 91596"/>
                <a:gd name="connsiteX1" fmla="*/ 40916 w 92171"/>
                <a:gd name="connsiteY1" fmla="*/ 91255 h 91596"/>
                <a:gd name="connsiteX2" fmla="*/ 10045 w 92171"/>
                <a:gd name="connsiteY2" fmla="*/ 74283 h 91596"/>
                <a:gd name="connsiteX3" fmla="*/ 291 w 92171"/>
                <a:gd name="connsiteY3" fmla="*/ 40584 h 91596"/>
                <a:gd name="connsiteX4" fmla="*/ 51255 w 92171"/>
                <a:gd name="connsiteY4" fmla="*/ 301 h 91596"/>
                <a:gd name="connsiteX5" fmla="*/ 82126 w 92171"/>
                <a:gd name="connsiteY5" fmla="*/ 17321 h 91596"/>
                <a:gd name="connsiteX6" fmla="*/ 91880 w 92171"/>
                <a:gd name="connsiteY6" fmla="*/ 51020 h 91596"/>
                <a:gd name="connsiteX7" fmla="*/ 46183 w 92171"/>
                <a:gd name="connsiteY7" fmla="*/ 91596 h 91596"/>
                <a:gd name="connsiteX8" fmla="*/ 46037 w 92171"/>
                <a:gd name="connsiteY8" fmla="*/ 6933 h 91596"/>
                <a:gd name="connsiteX9" fmla="*/ 7265 w 92171"/>
                <a:gd name="connsiteY9" fmla="*/ 41315 h 91596"/>
                <a:gd name="connsiteX10" fmla="*/ 15556 w 92171"/>
                <a:gd name="connsiteY10" fmla="*/ 69845 h 91596"/>
                <a:gd name="connsiteX11" fmla="*/ 41745 w 92171"/>
                <a:gd name="connsiteY11" fmla="*/ 84281 h 91596"/>
                <a:gd name="connsiteX12" fmla="*/ 84955 w 92171"/>
                <a:gd name="connsiteY12" fmla="*/ 50143 h 91596"/>
                <a:gd name="connsiteX13" fmla="*/ 76713 w 92171"/>
                <a:gd name="connsiteY13" fmla="*/ 21613 h 91596"/>
                <a:gd name="connsiteX14" fmla="*/ 50524 w 92171"/>
                <a:gd name="connsiteY14" fmla="*/ 7177 h 91596"/>
                <a:gd name="connsiteX15" fmla="*/ 50524 w 92171"/>
                <a:gd name="connsiteY15" fmla="*/ 7177 h 91596"/>
                <a:gd name="connsiteX16" fmla="*/ 46037 w 92171"/>
                <a:gd name="connsiteY16" fmla="*/ 6933 h 91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71" h="91596">
                  <a:moveTo>
                    <a:pt x="46183" y="91547"/>
                  </a:moveTo>
                  <a:cubicBezTo>
                    <a:pt x="44427" y="91547"/>
                    <a:pt x="42672" y="91450"/>
                    <a:pt x="40916" y="91255"/>
                  </a:cubicBezTo>
                  <a:cubicBezTo>
                    <a:pt x="28675" y="89841"/>
                    <a:pt x="17751" y="83842"/>
                    <a:pt x="10045" y="74283"/>
                  </a:cubicBezTo>
                  <a:cubicBezTo>
                    <a:pt x="2389" y="64725"/>
                    <a:pt x="-1074" y="52727"/>
                    <a:pt x="291" y="40584"/>
                  </a:cubicBezTo>
                  <a:cubicBezTo>
                    <a:pt x="3169" y="15517"/>
                    <a:pt x="26042" y="-2577"/>
                    <a:pt x="51255" y="301"/>
                  </a:cubicBezTo>
                  <a:cubicBezTo>
                    <a:pt x="63496" y="1666"/>
                    <a:pt x="74420" y="7714"/>
                    <a:pt x="82126" y="17321"/>
                  </a:cubicBezTo>
                  <a:cubicBezTo>
                    <a:pt x="89783" y="26880"/>
                    <a:pt x="93245" y="38877"/>
                    <a:pt x="91880" y="51020"/>
                  </a:cubicBezTo>
                  <a:cubicBezTo>
                    <a:pt x="89246" y="74332"/>
                    <a:pt x="69251" y="91596"/>
                    <a:pt x="46183" y="91596"/>
                  </a:cubicBezTo>
                  <a:close/>
                  <a:moveTo>
                    <a:pt x="46037" y="6933"/>
                  </a:moveTo>
                  <a:cubicBezTo>
                    <a:pt x="26480" y="6933"/>
                    <a:pt x="9558" y="21564"/>
                    <a:pt x="7265" y="41315"/>
                  </a:cubicBezTo>
                  <a:cubicBezTo>
                    <a:pt x="6095" y="51606"/>
                    <a:pt x="9021" y="61750"/>
                    <a:pt x="15556" y="69845"/>
                  </a:cubicBezTo>
                  <a:cubicBezTo>
                    <a:pt x="22042" y="77941"/>
                    <a:pt x="31357" y="83062"/>
                    <a:pt x="41745" y="84281"/>
                  </a:cubicBezTo>
                  <a:cubicBezTo>
                    <a:pt x="63155" y="86719"/>
                    <a:pt x="82565" y="71406"/>
                    <a:pt x="84955" y="50143"/>
                  </a:cubicBezTo>
                  <a:cubicBezTo>
                    <a:pt x="86125" y="39852"/>
                    <a:pt x="83199" y="29708"/>
                    <a:pt x="76713" y="21613"/>
                  </a:cubicBezTo>
                  <a:cubicBezTo>
                    <a:pt x="70226" y="13517"/>
                    <a:pt x="60911" y="8396"/>
                    <a:pt x="50524" y="7177"/>
                  </a:cubicBezTo>
                  <a:lnTo>
                    <a:pt x="50524" y="7177"/>
                  </a:lnTo>
                  <a:cubicBezTo>
                    <a:pt x="49012" y="7031"/>
                    <a:pt x="47549" y="6933"/>
                    <a:pt x="46037" y="6933"/>
                  </a:cubicBezTo>
                  <a:close/>
                </a:path>
              </a:pathLst>
            </a:custGeom>
            <a:solidFill>
              <a:srgbClr val="113F4E"/>
            </a:solidFill>
            <a:ln w="4874" cap="flat">
              <a:noFill/>
              <a:prstDash val="solid"/>
              <a:miter/>
            </a:ln>
          </p:spPr>
          <p:txBody>
            <a:bodyPr rtlCol="1" anchor="ctr"/>
            <a:lstStyle/>
            <a:p>
              <a:endParaRPr lang="fa-IR"/>
            </a:p>
          </p:txBody>
        </p:sp>
        <p:sp>
          <p:nvSpPr>
            <p:cNvPr id="608" name="Freeform: Shape 607">
              <a:extLst>
                <a:ext uri="{FF2B5EF4-FFF2-40B4-BE49-F238E27FC236}">
                  <a16:creationId xmlns:a16="http://schemas.microsoft.com/office/drawing/2014/main" id="{9094F01D-4D86-3FE9-1D70-CFF66BBF6EB7}"/>
                </a:ext>
              </a:extLst>
            </p:cNvPr>
            <p:cNvSpPr/>
            <p:nvPr/>
          </p:nvSpPr>
          <p:spPr>
            <a:xfrm>
              <a:off x="6506680" y="1850098"/>
              <a:ext cx="43797" cy="49695"/>
            </a:xfrm>
            <a:custGeom>
              <a:avLst/>
              <a:gdLst>
                <a:gd name="connsiteX0" fmla="*/ 27118 w 43797"/>
                <a:gd name="connsiteY0" fmla="*/ 49598 h 49695"/>
                <a:gd name="connsiteX1" fmla="*/ 6684 w 43797"/>
                <a:gd name="connsiteY1" fmla="*/ 42088 h 49695"/>
                <a:gd name="connsiteX2" fmla="*/ 4245 w 43797"/>
                <a:gd name="connsiteY2" fmla="*/ 0 h 49695"/>
                <a:gd name="connsiteX3" fmla="*/ 11219 w 43797"/>
                <a:gd name="connsiteY3" fmla="*/ 2292 h 49695"/>
                <a:gd name="connsiteX4" fmla="*/ 12000 w 43797"/>
                <a:gd name="connsiteY4" fmla="*/ 37064 h 49695"/>
                <a:gd name="connsiteX5" fmla="*/ 41895 w 43797"/>
                <a:gd name="connsiteY5" fmla="*/ 40088 h 49695"/>
                <a:gd name="connsiteX6" fmla="*/ 43797 w 43797"/>
                <a:gd name="connsiteY6" fmla="*/ 47208 h 49695"/>
                <a:gd name="connsiteX7" fmla="*/ 27118 w 43797"/>
                <a:gd name="connsiteY7" fmla="*/ 49696 h 4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97" h="49695">
                  <a:moveTo>
                    <a:pt x="27118" y="49598"/>
                  </a:moveTo>
                  <a:cubicBezTo>
                    <a:pt x="18340" y="49598"/>
                    <a:pt x="11414" y="47062"/>
                    <a:pt x="6684" y="42088"/>
                  </a:cubicBezTo>
                  <a:cubicBezTo>
                    <a:pt x="-1314" y="33651"/>
                    <a:pt x="-2143" y="19508"/>
                    <a:pt x="4245" y="0"/>
                  </a:cubicBezTo>
                  <a:lnTo>
                    <a:pt x="11219" y="2292"/>
                  </a:lnTo>
                  <a:cubicBezTo>
                    <a:pt x="5855" y="18825"/>
                    <a:pt x="6099" y="30822"/>
                    <a:pt x="12000" y="37064"/>
                  </a:cubicBezTo>
                  <a:cubicBezTo>
                    <a:pt x="17413" y="42770"/>
                    <a:pt x="27996" y="43843"/>
                    <a:pt x="41895" y="40088"/>
                  </a:cubicBezTo>
                  <a:lnTo>
                    <a:pt x="43797" y="47208"/>
                  </a:lnTo>
                  <a:cubicBezTo>
                    <a:pt x="37701" y="48866"/>
                    <a:pt x="32092" y="49696"/>
                    <a:pt x="27118" y="49696"/>
                  </a:cubicBezTo>
                  <a:close/>
                </a:path>
              </a:pathLst>
            </a:custGeom>
            <a:solidFill>
              <a:srgbClr val="113F4E"/>
            </a:solidFill>
            <a:ln w="4874" cap="flat">
              <a:noFill/>
              <a:prstDash val="solid"/>
              <a:miter/>
            </a:ln>
          </p:spPr>
          <p:txBody>
            <a:bodyPr rtlCol="1" anchor="ctr"/>
            <a:lstStyle/>
            <a:p>
              <a:endParaRPr lang="fa-IR"/>
            </a:p>
          </p:txBody>
        </p:sp>
        <p:sp>
          <p:nvSpPr>
            <p:cNvPr id="609" name="Freeform: Shape 608">
              <a:extLst>
                <a:ext uri="{FF2B5EF4-FFF2-40B4-BE49-F238E27FC236}">
                  <a16:creationId xmlns:a16="http://schemas.microsoft.com/office/drawing/2014/main" id="{3E8B58F0-BC78-B165-DDB5-89B9605F61C7}"/>
                </a:ext>
              </a:extLst>
            </p:cNvPr>
            <p:cNvSpPr/>
            <p:nvPr/>
          </p:nvSpPr>
          <p:spPr>
            <a:xfrm>
              <a:off x="6630258" y="2203101"/>
              <a:ext cx="85162" cy="84635"/>
            </a:xfrm>
            <a:custGeom>
              <a:avLst/>
              <a:gdLst>
                <a:gd name="connsiteX0" fmla="*/ 53993 w 85162"/>
                <a:gd name="connsiteY0" fmla="*/ 1596 h 84635"/>
                <a:gd name="connsiteX1" fmla="*/ 1567 w 85162"/>
                <a:gd name="connsiteY1" fmla="*/ 30857 h 84635"/>
                <a:gd name="connsiteX2" fmla="*/ 31169 w 85162"/>
                <a:gd name="connsiteY2" fmla="*/ 83040 h 84635"/>
                <a:gd name="connsiteX3" fmla="*/ 83596 w 85162"/>
                <a:gd name="connsiteY3" fmla="*/ 53779 h 84635"/>
                <a:gd name="connsiteX4" fmla="*/ 53993 w 85162"/>
                <a:gd name="connsiteY4" fmla="*/ 1547 h 84635"/>
                <a:gd name="connsiteX5" fmla="*/ 53993 w 85162"/>
                <a:gd name="connsiteY5" fmla="*/ 1547 h 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35">
                  <a:moveTo>
                    <a:pt x="53993" y="1596"/>
                  </a:moveTo>
                  <a:cubicBezTo>
                    <a:pt x="31365" y="-4744"/>
                    <a:pt x="7907" y="8375"/>
                    <a:pt x="1567" y="30857"/>
                  </a:cubicBezTo>
                  <a:cubicBezTo>
                    <a:pt x="-4725" y="53340"/>
                    <a:pt x="8492" y="76700"/>
                    <a:pt x="31169" y="83040"/>
                  </a:cubicBezTo>
                  <a:cubicBezTo>
                    <a:pt x="53798" y="89380"/>
                    <a:pt x="77256" y="76261"/>
                    <a:pt x="83596" y="53779"/>
                  </a:cubicBezTo>
                  <a:cubicBezTo>
                    <a:pt x="89887" y="31296"/>
                    <a:pt x="76671" y="7936"/>
                    <a:pt x="53993" y="1547"/>
                  </a:cubicBezTo>
                  <a:lnTo>
                    <a:pt x="53993" y="1547"/>
                  </a:lnTo>
                  <a:close/>
                </a:path>
              </a:pathLst>
            </a:custGeom>
            <a:solidFill>
              <a:srgbClr val="FFFFFF"/>
            </a:solidFill>
            <a:ln w="4874" cap="flat">
              <a:noFill/>
              <a:prstDash val="solid"/>
              <a:miter/>
            </a:ln>
          </p:spPr>
          <p:txBody>
            <a:bodyPr rtlCol="1" anchor="ctr"/>
            <a:lstStyle/>
            <a:p>
              <a:endParaRPr lang="fa-IR"/>
            </a:p>
          </p:txBody>
        </p:sp>
        <p:sp>
          <p:nvSpPr>
            <p:cNvPr id="610" name="Freeform: Shape 609">
              <a:extLst>
                <a:ext uri="{FF2B5EF4-FFF2-40B4-BE49-F238E27FC236}">
                  <a16:creationId xmlns:a16="http://schemas.microsoft.com/office/drawing/2014/main" id="{BCA024EE-037B-6E25-B40C-3D3718B0A123}"/>
                </a:ext>
              </a:extLst>
            </p:cNvPr>
            <p:cNvSpPr/>
            <p:nvPr/>
          </p:nvSpPr>
          <p:spPr>
            <a:xfrm>
              <a:off x="6626758" y="2199671"/>
              <a:ext cx="92132" cy="91639"/>
            </a:xfrm>
            <a:custGeom>
              <a:avLst/>
              <a:gdLst>
                <a:gd name="connsiteX0" fmla="*/ 46178 w 92132"/>
                <a:gd name="connsiteY0" fmla="*/ 91591 h 91639"/>
                <a:gd name="connsiteX1" fmla="*/ 33742 w 92132"/>
                <a:gd name="connsiteY1" fmla="*/ 89884 h 91639"/>
                <a:gd name="connsiteX2" fmla="*/ 5895 w 92132"/>
                <a:gd name="connsiteY2" fmla="*/ 68084 h 91639"/>
                <a:gd name="connsiteX3" fmla="*/ 1701 w 92132"/>
                <a:gd name="connsiteY3" fmla="*/ 33409 h 91639"/>
                <a:gd name="connsiteX4" fmla="*/ 58419 w 92132"/>
                <a:gd name="connsiteY4" fmla="*/ 1710 h 91639"/>
                <a:gd name="connsiteX5" fmla="*/ 58419 w 92132"/>
                <a:gd name="connsiteY5" fmla="*/ 1710 h 91639"/>
                <a:gd name="connsiteX6" fmla="*/ 86169 w 92132"/>
                <a:gd name="connsiteY6" fmla="*/ 23412 h 91639"/>
                <a:gd name="connsiteX7" fmla="*/ 90412 w 92132"/>
                <a:gd name="connsiteY7" fmla="*/ 58233 h 91639"/>
                <a:gd name="connsiteX8" fmla="*/ 46129 w 92132"/>
                <a:gd name="connsiteY8" fmla="*/ 91640 h 91639"/>
                <a:gd name="connsiteX9" fmla="*/ 45983 w 92132"/>
                <a:gd name="connsiteY9" fmla="*/ 6977 h 91639"/>
                <a:gd name="connsiteX10" fmla="*/ 8480 w 92132"/>
                <a:gd name="connsiteY10" fmla="*/ 35263 h 91639"/>
                <a:gd name="connsiteX11" fmla="*/ 12040 w 92132"/>
                <a:gd name="connsiteY11" fmla="*/ 64622 h 91639"/>
                <a:gd name="connsiteX12" fmla="*/ 35644 w 92132"/>
                <a:gd name="connsiteY12" fmla="*/ 83105 h 91639"/>
                <a:gd name="connsiteX13" fmla="*/ 83779 w 92132"/>
                <a:gd name="connsiteY13" fmla="*/ 56282 h 91639"/>
                <a:gd name="connsiteX14" fmla="*/ 80170 w 92132"/>
                <a:gd name="connsiteY14" fmla="*/ 26777 h 91639"/>
                <a:gd name="connsiteX15" fmla="*/ 56615 w 92132"/>
                <a:gd name="connsiteY15" fmla="*/ 8391 h 91639"/>
                <a:gd name="connsiteX16" fmla="*/ 46032 w 92132"/>
                <a:gd name="connsiteY16" fmla="*/ 6928 h 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2" h="91639">
                  <a:moveTo>
                    <a:pt x="46178" y="91591"/>
                  </a:moveTo>
                  <a:cubicBezTo>
                    <a:pt x="42082" y="91591"/>
                    <a:pt x="37888" y="91054"/>
                    <a:pt x="33742" y="89884"/>
                  </a:cubicBezTo>
                  <a:cubicBezTo>
                    <a:pt x="21842" y="86568"/>
                    <a:pt x="11942" y="78813"/>
                    <a:pt x="5895" y="68084"/>
                  </a:cubicBezTo>
                  <a:cubicBezTo>
                    <a:pt x="-104" y="57453"/>
                    <a:pt x="-1567" y="45114"/>
                    <a:pt x="1701" y="33409"/>
                  </a:cubicBezTo>
                  <a:cubicBezTo>
                    <a:pt x="8529" y="9123"/>
                    <a:pt x="33937" y="-5118"/>
                    <a:pt x="58419" y="1710"/>
                  </a:cubicBezTo>
                  <a:lnTo>
                    <a:pt x="58419" y="1710"/>
                  </a:lnTo>
                  <a:cubicBezTo>
                    <a:pt x="70270" y="5026"/>
                    <a:pt x="80121" y="12731"/>
                    <a:pt x="86169" y="23412"/>
                  </a:cubicBezTo>
                  <a:cubicBezTo>
                    <a:pt x="92216" y="34092"/>
                    <a:pt x="93728" y="46431"/>
                    <a:pt x="90412" y="58233"/>
                  </a:cubicBezTo>
                  <a:cubicBezTo>
                    <a:pt x="84755" y="78423"/>
                    <a:pt x="66222" y="91640"/>
                    <a:pt x="46129" y="91640"/>
                  </a:cubicBezTo>
                  <a:close/>
                  <a:moveTo>
                    <a:pt x="45983" y="6977"/>
                  </a:moveTo>
                  <a:cubicBezTo>
                    <a:pt x="28914" y="6977"/>
                    <a:pt x="13259" y="18194"/>
                    <a:pt x="8480" y="35263"/>
                  </a:cubicBezTo>
                  <a:cubicBezTo>
                    <a:pt x="5700" y="45212"/>
                    <a:pt x="6968" y="55648"/>
                    <a:pt x="12040" y="64622"/>
                  </a:cubicBezTo>
                  <a:cubicBezTo>
                    <a:pt x="17161" y="73741"/>
                    <a:pt x="25549" y="80325"/>
                    <a:pt x="35644" y="83105"/>
                  </a:cubicBezTo>
                  <a:cubicBezTo>
                    <a:pt x="56371" y="88909"/>
                    <a:pt x="77976" y="76863"/>
                    <a:pt x="83779" y="56282"/>
                  </a:cubicBezTo>
                  <a:cubicBezTo>
                    <a:pt x="86559" y="46284"/>
                    <a:pt x="85291" y="35848"/>
                    <a:pt x="80170" y="26777"/>
                  </a:cubicBezTo>
                  <a:cubicBezTo>
                    <a:pt x="75049" y="17706"/>
                    <a:pt x="66661" y="11171"/>
                    <a:pt x="56615" y="8391"/>
                  </a:cubicBezTo>
                  <a:cubicBezTo>
                    <a:pt x="53103" y="7416"/>
                    <a:pt x="49543" y="6928"/>
                    <a:pt x="46032" y="6928"/>
                  </a:cubicBezTo>
                  <a:close/>
                </a:path>
              </a:pathLst>
            </a:custGeom>
            <a:solidFill>
              <a:srgbClr val="113F4E"/>
            </a:solidFill>
            <a:ln w="4874" cap="flat">
              <a:noFill/>
              <a:prstDash val="solid"/>
              <a:miter/>
            </a:ln>
          </p:spPr>
          <p:txBody>
            <a:bodyPr rtlCol="1" anchor="ctr"/>
            <a:lstStyle/>
            <a:p>
              <a:endParaRPr lang="fa-IR"/>
            </a:p>
          </p:txBody>
        </p:sp>
        <p:sp>
          <p:nvSpPr>
            <p:cNvPr id="611" name="Freeform: Shape 610">
              <a:extLst>
                <a:ext uri="{FF2B5EF4-FFF2-40B4-BE49-F238E27FC236}">
                  <a16:creationId xmlns:a16="http://schemas.microsoft.com/office/drawing/2014/main" id="{7E482874-1CA8-37F8-E17A-C25A04B89CE6}"/>
                </a:ext>
              </a:extLst>
            </p:cNvPr>
            <p:cNvSpPr/>
            <p:nvPr/>
          </p:nvSpPr>
          <p:spPr>
            <a:xfrm>
              <a:off x="6646379" y="2221717"/>
              <a:ext cx="39919" cy="53304"/>
            </a:xfrm>
            <a:custGeom>
              <a:avLst/>
              <a:gdLst>
                <a:gd name="connsiteX0" fmla="*/ 31775 w 39919"/>
                <a:gd name="connsiteY0" fmla="*/ 53304 h 53304"/>
                <a:gd name="connsiteX1" fmla="*/ 4026 w 39919"/>
                <a:gd name="connsiteY1" fmla="*/ 41990 h 53304"/>
                <a:gd name="connsiteX2" fmla="*/ 8318 w 39919"/>
                <a:gd name="connsiteY2" fmla="*/ 0 h 53304"/>
                <a:gd name="connsiteX3" fmla="*/ 14853 w 39919"/>
                <a:gd name="connsiteY3" fmla="*/ 3365 h 53304"/>
                <a:gd name="connsiteX4" fmla="*/ 10122 w 39919"/>
                <a:gd name="connsiteY4" fmla="*/ 37845 h 53304"/>
                <a:gd name="connsiteX5" fmla="*/ 39140 w 39919"/>
                <a:gd name="connsiteY5" fmla="*/ 45550 h 53304"/>
                <a:gd name="connsiteX6" fmla="*/ 39920 w 39919"/>
                <a:gd name="connsiteY6" fmla="*/ 52866 h 53304"/>
                <a:gd name="connsiteX7" fmla="*/ 31824 w 39919"/>
                <a:gd name="connsiteY7" fmla="*/ 53304 h 5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919" h="53304">
                  <a:moveTo>
                    <a:pt x="31775" y="53304"/>
                  </a:moveTo>
                  <a:cubicBezTo>
                    <a:pt x="18608" y="53304"/>
                    <a:pt x="9098" y="49452"/>
                    <a:pt x="4026" y="41990"/>
                  </a:cubicBezTo>
                  <a:cubicBezTo>
                    <a:pt x="-2509" y="32383"/>
                    <a:pt x="-1095" y="18288"/>
                    <a:pt x="8318" y="0"/>
                  </a:cubicBezTo>
                  <a:lnTo>
                    <a:pt x="14853" y="3365"/>
                  </a:lnTo>
                  <a:cubicBezTo>
                    <a:pt x="6903" y="18825"/>
                    <a:pt x="5245" y="30724"/>
                    <a:pt x="10122" y="37845"/>
                  </a:cubicBezTo>
                  <a:cubicBezTo>
                    <a:pt x="14560" y="44331"/>
                    <a:pt x="24850" y="47062"/>
                    <a:pt x="39140" y="45550"/>
                  </a:cubicBezTo>
                  <a:lnTo>
                    <a:pt x="39920" y="52866"/>
                  </a:lnTo>
                  <a:cubicBezTo>
                    <a:pt x="37091" y="53158"/>
                    <a:pt x="34409" y="53304"/>
                    <a:pt x="31824" y="53304"/>
                  </a:cubicBezTo>
                  <a:close/>
                </a:path>
              </a:pathLst>
            </a:custGeom>
            <a:solidFill>
              <a:srgbClr val="113F4E"/>
            </a:solidFill>
            <a:ln w="4874" cap="flat">
              <a:noFill/>
              <a:prstDash val="solid"/>
              <a:miter/>
            </a:ln>
          </p:spPr>
          <p:txBody>
            <a:bodyPr rtlCol="1" anchor="ctr"/>
            <a:lstStyle/>
            <a:p>
              <a:endParaRPr lang="fa-IR"/>
            </a:p>
          </p:txBody>
        </p:sp>
        <p:sp>
          <p:nvSpPr>
            <p:cNvPr id="612" name="Freeform: Shape 611">
              <a:extLst>
                <a:ext uri="{FF2B5EF4-FFF2-40B4-BE49-F238E27FC236}">
                  <a16:creationId xmlns:a16="http://schemas.microsoft.com/office/drawing/2014/main" id="{9941014D-13C8-DBFD-75DA-952EE338187A}"/>
                </a:ext>
              </a:extLst>
            </p:cNvPr>
            <p:cNvSpPr/>
            <p:nvPr/>
          </p:nvSpPr>
          <p:spPr>
            <a:xfrm>
              <a:off x="6626136" y="2122333"/>
              <a:ext cx="85164" cy="84665"/>
            </a:xfrm>
            <a:custGeom>
              <a:avLst/>
              <a:gdLst>
                <a:gd name="connsiteX0" fmla="*/ 53384 w 85164"/>
                <a:gd name="connsiteY0" fmla="*/ 1407 h 84665"/>
                <a:gd name="connsiteX1" fmla="*/ 1397 w 85164"/>
                <a:gd name="connsiteY1" fmla="*/ 31498 h 84665"/>
                <a:gd name="connsiteX2" fmla="*/ 31828 w 85164"/>
                <a:gd name="connsiteY2" fmla="*/ 83242 h 84665"/>
                <a:gd name="connsiteX3" fmla="*/ 83767 w 85164"/>
                <a:gd name="connsiteY3" fmla="*/ 53151 h 84665"/>
                <a:gd name="connsiteX4" fmla="*/ 53384 w 85164"/>
                <a:gd name="connsiteY4" fmla="*/ 1407 h 84665"/>
                <a:gd name="connsiteX5" fmla="*/ 53384 w 85164"/>
                <a:gd name="connsiteY5" fmla="*/ 1407 h 8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4" h="84665">
                  <a:moveTo>
                    <a:pt x="53384" y="1407"/>
                  </a:moveTo>
                  <a:cubicBezTo>
                    <a:pt x="30658" y="-4542"/>
                    <a:pt x="7395" y="8918"/>
                    <a:pt x="1397" y="31498"/>
                  </a:cubicBezTo>
                  <a:cubicBezTo>
                    <a:pt x="-4553" y="54127"/>
                    <a:pt x="9053" y="77243"/>
                    <a:pt x="31828" y="83242"/>
                  </a:cubicBezTo>
                  <a:cubicBezTo>
                    <a:pt x="54555" y="89240"/>
                    <a:pt x="77818" y="75731"/>
                    <a:pt x="83767" y="53151"/>
                  </a:cubicBezTo>
                  <a:cubicBezTo>
                    <a:pt x="89717" y="30571"/>
                    <a:pt x="76111" y="7406"/>
                    <a:pt x="53384" y="1407"/>
                  </a:cubicBezTo>
                  <a:lnTo>
                    <a:pt x="53384" y="1407"/>
                  </a:lnTo>
                  <a:close/>
                </a:path>
              </a:pathLst>
            </a:custGeom>
            <a:solidFill>
              <a:srgbClr val="FFFFFF"/>
            </a:solidFill>
            <a:ln w="4874" cap="flat">
              <a:noFill/>
              <a:prstDash val="solid"/>
              <a:miter/>
            </a:ln>
          </p:spPr>
          <p:txBody>
            <a:bodyPr rtlCol="1" anchor="ctr"/>
            <a:lstStyle/>
            <a:p>
              <a:endParaRPr lang="fa-IR"/>
            </a:p>
          </p:txBody>
        </p:sp>
        <p:sp>
          <p:nvSpPr>
            <p:cNvPr id="613" name="Freeform: Shape 612">
              <a:extLst>
                <a:ext uri="{FF2B5EF4-FFF2-40B4-BE49-F238E27FC236}">
                  <a16:creationId xmlns:a16="http://schemas.microsoft.com/office/drawing/2014/main" id="{6690C941-CAE2-5D99-BF77-72CE12423C13}"/>
                </a:ext>
              </a:extLst>
            </p:cNvPr>
            <p:cNvSpPr/>
            <p:nvPr/>
          </p:nvSpPr>
          <p:spPr>
            <a:xfrm>
              <a:off x="6622628" y="2118805"/>
              <a:ext cx="92132" cy="91646"/>
            </a:xfrm>
            <a:custGeom>
              <a:avLst/>
              <a:gdLst>
                <a:gd name="connsiteX0" fmla="*/ 46212 w 92132"/>
                <a:gd name="connsiteY0" fmla="*/ 91646 h 91646"/>
                <a:gd name="connsiteX1" fmla="*/ 34410 w 92132"/>
                <a:gd name="connsiteY1" fmla="*/ 90135 h 91646"/>
                <a:gd name="connsiteX2" fmla="*/ 6319 w 92132"/>
                <a:gd name="connsiteY2" fmla="*/ 68871 h 91646"/>
                <a:gd name="connsiteX3" fmla="*/ 1491 w 92132"/>
                <a:gd name="connsiteY3" fmla="*/ 34099 h 91646"/>
                <a:gd name="connsiteX4" fmla="*/ 57722 w 92132"/>
                <a:gd name="connsiteY4" fmla="*/ 1521 h 91646"/>
                <a:gd name="connsiteX5" fmla="*/ 57722 w 92132"/>
                <a:gd name="connsiteY5" fmla="*/ 1521 h 91646"/>
                <a:gd name="connsiteX6" fmla="*/ 85813 w 92132"/>
                <a:gd name="connsiteY6" fmla="*/ 22785 h 91646"/>
                <a:gd name="connsiteX7" fmla="*/ 90641 w 92132"/>
                <a:gd name="connsiteY7" fmla="*/ 57557 h 91646"/>
                <a:gd name="connsiteX8" fmla="*/ 46212 w 92132"/>
                <a:gd name="connsiteY8" fmla="*/ 91646 h 91646"/>
                <a:gd name="connsiteX9" fmla="*/ 46017 w 92132"/>
                <a:gd name="connsiteY9" fmla="*/ 7032 h 91646"/>
                <a:gd name="connsiteX10" fmla="*/ 8319 w 92132"/>
                <a:gd name="connsiteY10" fmla="*/ 35904 h 91646"/>
                <a:gd name="connsiteX11" fmla="*/ 12415 w 92132"/>
                <a:gd name="connsiteY11" fmla="*/ 65360 h 91646"/>
                <a:gd name="connsiteX12" fmla="*/ 36264 w 92132"/>
                <a:gd name="connsiteY12" fmla="*/ 83356 h 91646"/>
                <a:gd name="connsiteX13" fmla="*/ 83960 w 92132"/>
                <a:gd name="connsiteY13" fmla="*/ 55753 h 91646"/>
                <a:gd name="connsiteX14" fmla="*/ 79863 w 92132"/>
                <a:gd name="connsiteY14" fmla="*/ 26345 h 91646"/>
                <a:gd name="connsiteX15" fmla="*/ 56015 w 92132"/>
                <a:gd name="connsiteY15" fmla="*/ 8300 h 91646"/>
                <a:gd name="connsiteX16" fmla="*/ 46017 w 92132"/>
                <a:gd name="connsiteY16" fmla="*/ 6984 h 9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2" h="91646">
                  <a:moveTo>
                    <a:pt x="46212" y="91646"/>
                  </a:moveTo>
                  <a:cubicBezTo>
                    <a:pt x="42311" y="91646"/>
                    <a:pt x="38361" y="91159"/>
                    <a:pt x="34410" y="90135"/>
                  </a:cubicBezTo>
                  <a:cubicBezTo>
                    <a:pt x="22511" y="87013"/>
                    <a:pt x="12513" y="79454"/>
                    <a:pt x="6319" y="68871"/>
                  </a:cubicBezTo>
                  <a:cubicBezTo>
                    <a:pt x="126" y="58289"/>
                    <a:pt x="-1581" y="45950"/>
                    <a:pt x="1491" y="34099"/>
                  </a:cubicBezTo>
                  <a:cubicBezTo>
                    <a:pt x="7929" y="9666"/>
                    <a:pt x="33191" y="-4916"/>
                    <a:pt x="57722" y="1521"/>
                  </a:cubicBezTo>
                  <a:lnTo>
                    <a:pt x="57722" y="1521"/>
                  </a:lnTo>
                  <a:cubicBezTo>
                    <a:pt x="69622" y="4643"/>
                    <a:pt x="79619" y="12202"/>
                    <a:pt x="85813" y="22785"/>
                  </a:cubicBezTo>
                  <a:cubicBezTo>
                    <a:pt x="92007" y="33368"/>
                    <a:pt x="93713" y="45706"/>
                    <a:pt x="90641" y="57557"/>
                  </a:cubicBezTo>
                  <a:cubicBezTo>
                    <a:pt x="85228" y="78089"/>
                    <a:pt x="66598" y="91646"/>
                    <a:pt x="46212" y="91646"/>
                  </a:cubicBezTo>
                  <a:close/>
                  <a:moveTo>
                    <a:pt x="46017" y="7032"/>
                  </a:moveTo>
                  <a:cubicBezTo>
                    <a:pt x="28704" y="7032"/>
                    <a:pt x="12903" y="18542"/>
                    <a:pt x="8319" y="35904"/>
                  </a:cubicBezTo>
                  <a:cubicBezTo>
                    <a:pt x="5685" y="45950"/>
                    <a:pt x="7148" y="56387"/>
                    <a:pt x="12415" y="65360"/>
                  </a:cubicBezTo>
                  <a:cubicBezTo>
                    <a:pt x="17683" y="74334"/>
                    <a:pt x="26168" y="80722"/>
                    <a:pt x="36264" y="83356"/>
                  </a:cubicBezTo>
                  <a:cubicBezTo>
                    <a:pt x="57088" y="88818"/>
                    <a:pt x="78498" y="76479"/>
                    <a:pt x="83960" y="55753"/>
                  </a:cubicBezTo>
                  <a:cubicBezTo>
                    <a:pt x="86593" y="45755"/>
                    <a:pt x="85130" y="35270"/>
                    <a:pt x="79863" y="26345"/>
                  </a:cubicBezTo>
                  <a:cubicBezTo>
                    <a:pt x="74596" y="17371"/>
                    <a:pt x="66110" y="10983"/>
                    <a:pt x="56015" y="8300"/>
                  </a:cubicBezTo>
                  <a:cubicBezTo>
                    <a:pt x="52699" y="7422"/>
                    <a:pt x="49334" y="6984"/>
                    <a:pt x="46017" y="6984"/>
                  </a:cubicBezTo>
                  <a:close/>
                </a:path>
              </a:pathLst>
            </a:custGeom>
            <a:solidFill>
              <a:srgbClr val="113F4E"/>
            </a:solidFill>
            <a:ln w="4874" cap="flat">
              <a:noFill/>
              <a:prstDash val="solid"/>
              <a:miter/>
            </a:ln>
          </p:spPr>
          <p:txBody>
            <a:bodyPr rtlCol="1" anchor="ctr"/>
            <a:lstStyle/>
            <a:p>
              <a:endParaRPr lang="fa-IR"/>
            </a:p>
          </p:txBody>
        </p:sp>
        <p:sp>
          <p:nvSpPr>
            <p:cNvPr id="614" name="Freeform: Shape 613">
              <a:extLst>
                <a:ext uri="{FF2B5EF4-FFF2-40B4-BE49-F238E27FC236}">
                  <a16:creationId xmlns:a16="http://schemas.microsoft.com/office/drawing/2014/main" id="{B39FD3F5-03D7-52AE-F307-D39942EED25B}"/>
                </a:ext>
              </a:extLst>
            </p:cNvPr>
            <p:cNvSpPr/>
            <p:nvPr/>
          </p:nvSpPr>
          <p:spPr>
            <a:xfrm>
              <a:off x="6642311" y="2141151"/>
              <a:ext cx="40281" cy="52963"/>
            </a:xfrm>
            <a:custGeom>
              <a:avLst/>
              <a:gdLst>
                <a:gd name="connsiteX0" fmla="*/ 31162 w 40281"/>
                <a:gd name="connsiteY0" fmla="*/ 52963 h 52963"/>
                <a:gd name="connsiteX1" fmla="*/ 4241 w 40281"/>
                <a:gd name="connsiteY1" fmla="*/ 42039 h 52963"/>
                <a:gd name="connsiteX2" fmla="*/ 7850 w 40281"/>
                <a:gd name="connsiteY2" fmla="*/ 0 h 52963"/>
                <a:gd name="connsiteX3" fmla="*/ 14434 w 40281"/>
                <a:gd name="connsiteY3" fmla="*/ 3268 h 52963"/>
                <a:gd name="connsiteX4" fmla="*/ 10240 w 40281"/>
                <a:gd name="connsiteY4" fmla="*/ 37796 h 52963"/>
                <a:gd name="connsiteX5" fmla="*/ 39404 w 40281"/>
                <a:gd name="connsiteY5" fmla="*/ 45063 h 52963"/>
                <a:gd name="connsiteX6" fmla="*/ 40282 w 40281"/>
                <a:gd name="connsiteY6" fmla="*/ 52378 h 52963"/>
                <a:gd name="connsiteX7" fmla="*/ 31162 w 40281"/>
                <a:gd name="connsiteY7" fmla="*/ 52963 h 5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81" h="52963">
                  <a:moveTo>
                    <a:pt x="31162" y="52963"/>
                  </a:moveTo>
                  <a:cubicBezTo>
                    <a:pt x="18531" y="52963"/>
                    <a:pt x="9313" y="49257"/>
                    <a:pt x="4241" y="42039"/>
                  </a:cubicBezTo>
                  <a:cubicBezTo>
                    <a:pt x="-2440" y="32578"/>
                    <a:pt x="-1221" y="18435"/>
                    <a:pt x="7850" y="0"/>
                  </a:cubicBezTo>
                  <a:lnTo>
                    <a:pt x="14434" y="3268"/>
                  </a:lnTo>
                  <a:cubicBezTo>
                    <a:pt x="6729" y="18825"/>
                    <a:pt x="5266" y="30773"/>
                    <a:pt x="10240" y="37796"/>
                  </a:cubicBezTo>
                  <a:cubicBezTo>
                    <a:pt x="14776" y="44185"/>
                    <a:pt x="25115" y="46769"/>
                    <a:pt x="39404" y="45063"/>
                  </a:cubicBezTo>
                  <a:lnTo>
                    <a:pt x="40282" y="52378"/>
                  </a:lnTo>
                  <a:cubicBezTo>
                    <a:pt x="37063" y="52768"/>
                    <a:pt x="34039" y="52963"/>
                    <a:pt x="31162" y="52963"/>
                  </a:cubicBezTo>
                  <a:close/>
                </a:path>
              </a:pathLst>
            </a:custGeom>
            <a:solidFill>
              <a:srgbClr val="113F4E"/>
            </a:solidFill>
            <a:ln w="4874" cap="flat">
              <a:noFill/>
              <a:prstDash val="solid"/>
              <a:miter/>
            </a:ln>
          </p:spPr>
          <p:txBody>
            <a:bodyPr rtlCol="1" anchor="ctr"/>
            <a:lstStyle/>
            <a:p>
              <a:endParaRPr lang="fa-IR"/>
            </a:p>
          </p:txBody>
        </p:sp>
        <p:sp>
          <p:nvSpPr>
            <p:cNvPr id="615" name="Freeform: Shape 614">
              <a:extLst>
                <a:ext uri="{FF2B5EF4-FFF2-40B4-BE49-F238E27FC236}">
                  <a16:creationId xmlns:a16="http://schemas.microsoft.com/office/drawing/2014/main" id="{B33BDB0D-4542-8F97-0247-4DEBB49F8461}"/>
                </a:ext>
              </a:extLst>
            </p:cNvPr>
            <p:cNvSpPr/>
            <p:nvPr/>
          </p:nvSpPr>
          <p:spPr>
            <a:xfrm>
              <a:off x="6607605" y="2041344"/>
              <a:ext cx="85112" cy="84664"/>
            </a:xfrm>
            <a:custGeom>
              <a:avLst/>
              <a:gdLst>
                <a:gd name="connsiteX0" fmla="*/ 56943 w 85112"/>
                <a:gd name="connsiteY0" fmla="*/ 2561 h 84664"/>
                <a:gd name="connsiteX1" fmla="*/ 2517 w 85112"/>
                <a:gd name="connsiteY1" fmla="*/ 27872 h 84664"/>
                <a:gd name="connsiteX2" fmla="*/ 28170 w 85112"/>
                <a:gd name="connsiteY2" fmla="*/ 82104 h 84664"/>
                <a:gd name="connsiteX3" fmla="*/ 82596 w 85112"/>
                <a:gd name="connsiteY3" fmla="*/ 56792 h 84664"/>
                <a:gd name="connsiteX4" fmla="*/ 56943 w 85112"/>
                <a:gd name="connsiteY4" fmla="*/ 2561 h 84664"/>
                <a:gd name="connsiteX5" fmla="*/ 56943 w 85112"/>
                <a:gd name="connsiteY5" fmla="*/ 2561 h 8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12" h="84664">
                  <a:moveTo>
                    <a:pt x="56943" y="2561"/>
                  </a:moveTo>
                  <a:cubicBezTo>
                    <a:pt x="34851" y="-5437"/>
                    <a:pt x="10466" y="5926"/>
                    <a:pt x="2517" y="27872"/>
                  </a:cubicBezTo>
                  <a:cubicBezTo>
                    <a:pt x="-5432" y="49818"/>
                    <a:pt x="6077" y="74105"/>
                    <a:pt x="28170" y="82104"/>
                  </a:cubicBezTo>
                  <a:cubicBezTo>
                    <a:pt x="50311" y="90102"/>
                    <a:pt x="74647" y="78738"/>
                    <a:pt x="82596" y="56792"/>
                  </a:cubicBezTo>
                  <a:cubicBezTo>
                    <a:pt x="90545" y="34846"/>
                    <a:pt x="79036" y="10559"/>
                    <a:pt x="56943" y="2561"/>
                  </a:cubicBezTo>
                  <a:lnTo>
                    <a:pt x="56943" y="2561"/>
                  </a:lnTo>
                  <a:close/>
                </a:path>
              </a:pathLst>
            </a:custGeom>
            <a:solidFill>
              <a:srgbClr val="FFFFFF"/>
            </a:solidFill>
            <a:ln w="4874" cap="flat">
              <a:noFill/>
              <a:prstDash val="solid"/>
              <a:miter/>
            </a:ln>
          </p:spPr>
          <p:txBody>
            <a:bodyPr rtlCol="1" anchor="ctr"/>
            <a:lstStyle/>
            <a:p>
              <a:endParaRPr lang="fa-IR"/>
            </a:p>
          </p:txBody>
        </p:sp>
        <p:sp>
          <p:nvSpPr>
            <p:cNvPr id="616" name="Freeform: Shape 615">
              <a:extLst>
                <a:ext uri="{FF2B5EF4-FFF2-40B4-BE49-F238E27FC236}">
                  <a16:creationId xmlns:a16="http://schemas.microsoft.com/office/drawing/2014/main" id="{E6C6FD80-7C63-0127-964D-F4A1B0242EF9}"/>
                </a:ext>
              </a:extLst>
            </p:cNvPr>
            <p:cNvSpPr/>
            <p:nvPr/>
          </p:nvSpPr>
          <p:spPr>
            <a:xfrm>
              <a:off x="6604086" y="2037832"/>
              <a:ext cx="92208" cy="91662"/>
            </a:xfrm>
            <a:custGeom>
              <a:avLst/>
              <a:gdLst>
                <a:gd name="connsiteX0" fmla="*/ 46173 w 92208"/>
                <a:gd name="connsiteY0" fmla="*/ 91663 h 91662"/>
                <a:gd name="connsiteX1" fmla="*/ 30518 w 92208"/>
                <a:gd name="connsiteY1" fmla="*/ 88932 h 91662"/>
                <a:gd name="connsiteX2" fmla="*/ 4427 w 92208"/>
                <a:gd name="connsiteY2" fmla="*/ 65279 h 91662"/>
                <a:gd name="connsiteX3" fmla="*/ 2769 w 92208"/>
                <a:gd name="connsiteY3" fmla="*/ 30214 h 91662"/>
                <a:gd name="connsiteX4" fmla="*/ 26470 w 92208"/>
                <a:gd name="connsiteY4" fmla="*/ 4318 h 91662"/>
                <a:gd name="connsiteX5" fmla="*/ 61682 w 92208"/>
                <a:gd name="connsiteY5" fmla="*/ 2757 h 91662"/>
                <a:gd name="connsiteX6" fmla="*/ 87773 w 92208"/>
                <a:gd name="connsiteY6" fmla="*/ 26410 h 91662"/>
                <a:gd name="connsiteX7" fmla="*/ 89480 w 92208"/>
                <a:gd name="connsiteY7" fmla="*/ 61475 h 91662"/>
                <a:gd name="connsiteX8" fmla="*/ 46222 w 92208"/>
                <a:gd name="connsiteY8" fmla="*/ 91663 h 91662"/>
                <a:gd name="connsiteX9" fmla="*/ 45929 w 92208"/>
                <a:gd name="connsiteY9" fmla="*/ 7000 h 91662"/>
                <a:gd name="connsiteX10" fmla="*/ 29445 w 92208"/>
                <a:gd name="connsiteY10" fmla="*/ 10658 h 91662"/>
                <a:gd name="connsiteX11" fmla="*/ 9353 w 92208"/>
                <a:gd name="connsiteY11" fmla="*/ 32555 h 91662"/>
                <a:gd name="connsiteX12" fmla="*/ 10767 w 92208"/>
                <a:gd name="connsiteY12" fmla="*/ 62255 h 91662"/>
                <a:gd name="connsiteX13" fmla="*/ 32908 w 92208"/>
                <a:gd name="connsiteY13" fmla="*/ 82348 h 91662"/>
                <a:gd name="connsiteX14" fmla="*/ 82896 w 92208"/>
                <a:gd name="connsiteY14" fmla="*/ 59134 h 91662"/>
                <a:gd name="connsiteX15" fmla="*/ 81433 w 92208"/>
                <a:gd name="connsiteY15" fmla="*/ 29482 h 91662"/>
                <a:gd name="connsiteX16" fmla="*/ 59292 w 92208"/>
                <a:gd name="connsiteY16" fmla="*/ 9390 h 91662"/>
                <a:gd name="connsiteX17" fmla="*/ 59292 w 92208"/>
                <a:gd name="connsiteY17" fmla="*/ 9390 h 91662"/>
                <a:gd name="connsiteX18" fmla="*/ 45929 w 92208"/>
                <a:gd name="connsiteY18" fmla="*/ 7049 h 9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208" h="91662">
                  <a:moveTo>
                    <a:pt x="46173" y="91663"/>
                  </a:moveTo>
                  <a:cubicBezTo>
                    <a:pt x="40955" y="91663"/>
                    <a:pt x="35688" y="90785"/>
                    <a:pt x="30518" y="88932"/>
                  </a:cubicBezTo>
                  <a:cubicBezTo>
                    <a:pt x="18960" y="84738"/>
                    <a:pt x="9694" y="76349"/>
                    <a:pt x="4427" y="65279"/>
                  </a:cubicBezTo>
                  <a:cubicBezTo>
                    <a:pt x="-840" y="54208"/>
                    <a:pt x="-1425" y="41723"/>
                    <a:pt x="2769" y="30214"/>
                  </a:cubicBezTo>
                  <a:cubicBezTo>
                    <a:pt x="6914" y="18704"/>
                    <a:pt x="15351" y="9536"/>
                    <a:pt x="26470" y="4318"/>
                  </a:cubicBezTo>
                  <a:cubicBezTo>
                    <a:pt x="37590" y="-852"/>
                    <a:pt x="50075" y="-1388"/>
                    <a:pt x="61682" y="2757"/>
                  </a:cubicBezTo>
                  <a:cubicBezTo>
                    <a:pt x="73240" y="6951"/>
                    <a:pt x="82506" y="15339"/>
                    <a:pt x="87773" y="26410"/>
                  </a:cubicBezTo>
                  <a:cubicBezTo>
                    <a:pt x="93040" y="37481"/>
                    <a:pt x="93625" y="49965"/>
                    <a:pt x="89480" y="61475"/>
                  </a:cubicBezTo>
                  <a:cubicBezTo>
                    <a:pt x="82750" y="80056"/>
                    <a:pt x="65047" y="91663"/>
                    <a:pt x="46222" y="91663"/>
                  </a:cubicBezTo>
                  <a:close/>
                  <a:moveTo>
                    <a:pt x="45929" y="7000"/>
                  </a:moveTo>
                  <a:cubicBezTo>
                    <a:pt x="40321" y="7000"/>
                    <a:pt x="34712" y="8219"/>
                    <a:pt x="29445" y="10658"/>
                  </a:cubicBezTo>
                  <a:cubicBezTo>
                    <a:pt x="20033" y="15047"/>
                    <a:pt x="12864" y="22850"/>
                    <a:pt x="9353" y="32555"/>
                  </a:cubicBezTo>
                  <a:cubicBezTo>
                    <a:pt x="5841" y="42309"/>
                    <a:pt x="6329" y="52843"/>
                    <a:pt x="10767" y="62255"/>
                  </a:cubicBezTo>
                  <a:cubicBezTo>
                    <a:pt x="15205" y="71668"/>
                    <a:pt x="23057" y="78788"/>
                    <a:pt x="32908" y="82348"/>
                  </a:cubicBezTo>
                  <a:cubicBezTo>
                    <a:pt x="53196" y="89663"/>
                    <a:pt x="75581" y="79227"/>
                    <a:pt x="82896" y="59134"/>
                  </a:cubicBezTo>
                  <a:cubicBezTo>
                    <a:pt x="86408" y="49380"/>
                    <a:pt x="85920" y="38846"/>
                    <a:pt x="81433" y="29482"/>
                  </a:cubicBezTo>
                  <a:cubicBezTo>
                    <a:pt x="76995" y="20070"/>
                    <a:pt x="69143" y="12950"/>
                    <a:pt x="59292" y="9390"/>
                  </a:cubicBezTo>
                  <a:lnTo>
                    <a:pt x="59292" y="9390"/>
                  </a:lnTo>
                  <a:cubicBezTo>
                    <a:pt x="54952" y="7829"/>
                    <a:pt x="50416" y="7049"/>
                    <a:pt x="45929" y="7049"/>
                  </a:cubicBezTo>
                  <a:close/>
                </a:path>
              </a:pathLst>
            </a:custGeom>
            <a:solidFill>
              <a:srgbClr val="113F4E"/>
            </a:solidFill>
            <a:ln w="4874" cap="flat">
              <a:noFill/>
              <a:prstDash val="solid"/>
              <a:miter/>
            </a:ln>
          </p:spPr>
          <p:txBody>
            <a:bodyPr rtlCol="1" anchor="ctr"/>
            <a:lstStyle/>
            <a:p>
              <a:endParaRPr lang="fa-IR"/>
            </a:p>
          </p:txBody>
        </p:sp>
        <p:sp>
          <p:nvSpPr>
            <p:cNvPr id="617" name="Freeform: Shape 616">
              <a:extLst>
                <a:ext uri="{FF2B5EF4-FFF2-40B4-BE49-F238E27FC236}">
                  <a16:creationId xmlns:a16="http://schemas.microsoft.com/office/drawing/2014/main" id="{E9B8D49D-7FAB-BAD7-1031-E581544368D6}"/>
                </a:ext>
              </a:extLst>
            </p:cNvPr>
            <p:cNvSpPr/>
            <p:nvPr/>
          </p:nvSpPr>
          <p:spPr>
            <a:xfrm>
              <a:off x="6623327" y="2058634"/>
              <a:ext cx="38100" cy="55108"/>
            </a:xfrm>
            <a:custGeom>
              <a:avLst/>
              <a:gdLst>
                <a:gd name="connsiteX0" fmla="*/ 35467 w 38100"/>
                <a:gd name="connsiteY0" fmla="*/ 55109 h 55108"/>
                <a:gd name="connsiteX1" fmla="*/ 3084 w 38100"/>
                <a:gd name="connsiteY1" fmla="*/ 41551 h 55108"/>
                <a:gd name="connsiteX2" fmla="*/ 10449 w 38100"/>
                <a:gd name="connsiteY2" fmla="*/ 0 h 55108"/>
                <a:gd name="connsiteX3" fmla="*/ 16740 w 38100"/>
                <a:gd name="connsiteY3" fmla="*/ 3853 h 55108"/>
                <a:gd name="connsiteX4" fmla="*/ 9473 w 38100"/>
                <a:gd name="connsiteY4" fmla="*/ 37845 h 55108"/>
                <a:gd name="connsiteX5" fmla="*/ 37857 w 38100"/>
                <a:gd name="connsiteY5" fmla="*/ 47696 h 55108"/>
                <a:gd name="connsiteX6" fmla="*/ 38101 w 38100"/>
                <a:gd name="connsiteY6" fmla="*/ 55060 h 55108"/>
                <a:gd name="connsiteX7" fmla="*/ 35516 w 38100"/>
                <a:gd name="connsiteY7" fmla="*/ 55060 h 55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55108">
                  <a:moveTo>
                    <a:pt x="35467" y="55109"/>
                  </a:moveTo>
                  <a:cubicBezTo>
                    <a:pt x="19422" y="55109"/>
                    <a:pt x="8254" y="50476"/>
                    <a:pt x="3084" y="41551"/>
                  </a:cubicBezTo>
                  <a:cubicBezTo>
                    <a:pt x="-2768" y="31505"/>
                    <a:pt x="-281" y="17508"/>
                    <a:pt x="10449" y="0"/>
                  </a:cubicBezTo>
                  <a:lnTo>
                    <a:pt x="16740" y="3853"/>
                  </a:lnTo>
                  <a:cubicBezTo>
                    <a:pt x="7669" y="18679"/>
                    <a:pt x="5181" y="30432"/>
                    <a:pt x="9473" y="37845"/>
                  </a:cubicBezTo>
                  <a:cubicBezTo>
                    <a:pt x="13423" y="44624"/>
                    <a:pt x="23519" y="48086"/>
                    <a:pt x="37857" y="47696"/>
                  </a:cubicBezTo>
                  <a:lnTo>
                    <a:pt x="38101" y="55060"/>
                  </a:lnTo>
                  <a:cubicBezTo>
                    <a:pt x="37223" y="55060"/>
                    <a:pt x="36345" y="55060"/>
                    <a:pt x="35516" y="55060"/>
                  </a:cubicBezTo>
                  <a:close/>
                </a:path>
              </a:pathLst>
            </a:custGeom>
            <a:solidFill>
              <a:srgbClr val="113F4E"/>
            </a:solidFill>
            <a:ln w="4874" cap="flat">
              <a:noFill/>
              <a:prstDash val="solid"/>
              <a:miter/>
            </a:ln>
          </p:spPr>
          <p:txBody>
            <a:bodyPr rtlCol="1" anchor="ctr"/>
            <a:lstStyle/>
            <a:p>
              <a:endParaRPr lang="fa-IR"/>
            </a:p>
          </p:txBody>
        </p:sp>
        <p:sp>
          <p:nvSpPr>
            <p:cNvPr id="618" name="Freeform: Shape 617">
              <a:extLst>
                <a:ext uri="{FF2B5EF4-FFF2-40B4-BE49-F238E27FC236}">
                  <a16:creationId xmlns:a16="http://schemas.microsoft.com/office/drawing/2014/main" id="{C79859A6-3A8B-B3FC-1E32-6DC000427202}"/>
                </a:ext>
              </a:extLst>
            </p:cNvPr>
            <p:cNvSpPr/>
            <p:nvPr/>
          </p:nvSpPr>
          <p:spPr>
            <a:xfrm>
              <a:off x="6577241" y="1967035"/>
              <a:ext cx="85171" cy="84587"/>
            </a:xfrm>
            <a:custGeom>
              <a:avLst/>
              <a:gdLst>
                <a:gd name="connsiteX0" fmla="*/ 46195 w 85171"/>
                <a:gd name="connsiteY0" fmla="*/ 158 h 84587"/>
                <a:gd name="connsiteX1" fmla="*/ 157 w 85171"/>
                <a:gd name="connsiteY1" fmla="*/ 38685 h 84587"/>
                <a:gd name="connsiteX2" fmla="*/ 38977 w 85171"/>
                <a:gd name="connsiteY2" fmla="*/ 84430 h 84587"/>
                <a:gd name="connsiteX3" fmla="*/ 85015 w 85171"/>
                <a:gd name="connsiteY3" fmla="*/ 45903 h 84587"/>
                <a:gd name="connsiteX4" fmla="*/ 46195 w 85171"/>
                <a:gd name="connsiteY4" fmla="*/ 158 h 84587"/>
                <a:gd name="connsiteX5" fmla="*/ 46195 w 85171"/>
                <a:gd name="connsiteY5" fmla="*/ 158 h 8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71" h="84587">
                  <a:moveTo>
                    <a:pt x="46195" y="158"/>
                  </a:moveTo>
                  <a:cubicBezTo>
                    <a:pt x="22737" y="-1842"/>
                    <a:pt x="2156" y="15422"/>
                    <a:pt x="157" y="38685"/>
                  </a:cubicBezTo>
                  <a:cubicBezTo>
                    <a:pt x="-1843" y="61948"/>
                    <a:pt x="15519" y="82431"/>
                    <a:pt x="38977" y="84430"/>
                  </a:cubicBezTo>
                  <a:cubicBezTo>
                    <a:pt x="62435" y="86430"/>
                    <a:pt x="83015" y="69166"/>
                    <a:pt x="85015" y="45903"/>
                  </a:cubicBezTo>
                  <a:cubicBezTo>
                    <a:pt x="87014" y="22640"/>
                    <a:pt x="69604" y="2157"/>
                    <a:pt x="46195" y="158"/>
                  </a:cubicBezTo>
                  <a:lnTo>
                    <a:pt x="46195" y="158"/>
                  </a:lnTo>
                  <a:close/>
                </a:path>
              </a:pathLst>
            </a:custGeom>
            <a:solidFill>
              <a:srgbClr val="FFFFFF"/>
            </a:solidFill>
            <a:ln w="4874" cap="flat">
              <a:noFill/>
              <a:prstDash val="solid"/>
              <a:miter/>
            </a:ln>
          </p:spPr>
          <p:txBody>
            <a:bodyPr rtlCol="1" anchor="ctr"/>
            <a:lstStyle/>
            <a:p>
              <a:endParaRPr lang="fa-IR"/>
            </a:p>
          </p:txBody>
        </p:sp>
        <p:sp>
          <p:nvSpPr>
            <p:cNvPr id="619" name="Freeform: Shape 618">
              <a:extLst>
                <a:ext uri="{FF2B5EF4-FFF2-40B4-BE49-F238E27FC236}">
                  <a16:creationId xmlns:a16="http://schemas.microsoft.com/office/drawing/2014/main" id="{9EB93308-C21D-38FF-6F47-906376B341E0}"/>
                </a:ext>
              </a:extLst>
            </p:cNvPr>
            <p:cNvSpPr/>
            <p:nvPr/>
          </p:nvSpPr>
          <p:spPr>
            <a:xfrm>
              <a:off x="6573806" y="1963551"/>
              <a:ext cx="92169" cy="91619"/>
            </a:xfrm>
            <a:custGeom>
              <a:avLst/>
              <a:gdLst>
                <a:gd name="connsiteX0" fmla="*/ 46118 w 92169"/>
                <a:gd name="connsiteY0" fmla="*/ 91571 h 91619"/>
                <a:gd name="connsiteX1" fmla="*/ 42168 w 92169"/>
                <a:gd name="connsiteY1" fmla="*/ 91425 h 91619"/>
                <a:gd name="connsiteX2" fmla="*/ 10858 w 92169"/>
                <a:gd name="connsiteY2" fmla="*/ 75282 h 91619"/>
                <a:gd name="connsiteX3" fmla="*/ 178 w 92169"/>
                <a:gd name="connsiteY3" fmla="*/ 41876 h 91619"/>
                <a:gd name="connsiteX4" fmla="*/ 16369 w 92169"/>
                <a:gd name="connsiteY4" fmla="*/ 10761 h 91619"/>
                <a:gd name="connsiteX5" fmla="*/ 49971 w 92169"/>
                <a:gd name="connsiteY5" fmla="*/ 178 h 91619"/>
                <a:gd name="connsiteX6" fmla="*/ 49971 w 92169"/>
                <a:gd name="connsiteY6" fmla="*/ 178 h 91619"/>
                <a:gd name="connsiteX7" fmla="*/ 92010 w 92169"/>
                <a:gd name="connsiteY7" fmla="*/ 49727 h 91619"/>
                <a:gd name="connsiteX8" fmla="*/ 46167 w 92169"/>
                <a:gd name="connsiteY8" fmla="*/ 91620 h 91619"/>
                <a:gd name="connsiteX9" fmla="*/ 45923 w 92169"/>
                <a:gd name="connsiteY9" fmla="*/ 6957 h 91619"/>
                <a:gd name="connsiteX10" fmla="*/ 20807 w 92169"/>
                <a:gd name="connsiteY10" fmla="*/ 16077 h 91619"/>
                <a:gd name="connsiteX11" fmla="*/ 7103 w 92169"/>
                <a:gd name="connsiteY11" fmla="*/ 42412 h 91619"/>
                <a:gd name="connsiteX12" fmla="*/ 16174 w 92169"/>
                <a:gd name="connsiteY12" fmla="*/ 70698 h 91619"/>
                <a:gd name="connsiteX13" fmla="*/ 42753 w 92169"/>
                <a:gd name="connsiteY13" fmla="*/ 84353 h 91619"/>
                <a:gd name="connsiteX14" fmla="*/ 84987 w 92169"/>
                <a:gd name="connsiteY14" fmla="*/ 48996 h 91619"/>
                <a:gd name="connsiteX15" fmla="*/ 49337 w 92169"/>
                <a:gd name="connsiteY15" fmla="*/ 7006 h 91619"/>
                <a:gd name="connsiteX16" fmla="*/ 49337 w 92169"/>
                <a:gd name="connsiteY16" fmla="*/ 7006 h 91619"/>
                <a:gd name="connsiteX17" fmla="*/ 45923 w 92169"/>
                <a:gd name="connsiteY17" fmla="*/ 6860 h 9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69" h="91619">
                  <a:moveTo>
                    <a:pt x="46118" y="91571"/>
                  </a:moveTo>
                  <a:cubicBezTo>
                    <a:pt x="44802" y="91571"/>
                    <a:pt x="43485" y="91522"/>
                    <a:pt x="42168" y="91425"/>
                  </a:cubicBezTo>
                  <a:cubicBezTo>
                    <a:pt x="29927" y="90401"/>
                    <a:pt x="18808" y="84646"/>
                    <a:pt x="10858" y="75282"/>
                  </a:cubicBezTo>
                  <a:cubicBezTo>
                    <a:pt x="2909" y="65919"/>
                    <a:pt x="-895" y="54068"/>
                    <a:pt x="178" y="41876"/>
                  </a:cubicBezTo>
                  <a:cubicBezTo>
                    <a:pt x="1202" y="29683"/>
                    <a:pt x="6957" y="18613"/>
                    <a:pt x="16369" y="10761"/>
                  </a:cubicBezTo>
                  <a:cubicBezTo>
                    <a:pt x="25782" y="2909"/>
                    <a:pt x="37681" y="-895"/>
                    <a:pt x="49971" y="178"/>
                  </a:cubicBezTo>
                  <a:lnTo>
                    <a:pt x="49971" y="178"/>
                  </a:lnTo>
                  <a:cubicBezTo>
                    <a:pt x="75282" y="2373"/>
                    <a:pt x="94107" y="24563"/>
                    <a:pt x="92010" y="49727"/>
                  </a:cubicBezTo>
                  <a:cubicBezTo>
                    <a:pt x="89962" y="73575"/>
                    <a:pt x="69820" y="91620"/>
                    <a:pt x="46167" y="91620"/>
                  </a:cubicBezTo>
                  <a:close/>
                  <a:moveTo>
                    <a:pt x="45923" y="6957"/>
                  </a:moveTo>
                  <a:cubicBezTo>
                    <a:pt x="36755" y="6957"/>
                    <a:pt x="27928" y="10127"/>
                    <a:pt x="20807" y="16077"/>
                  </a:cubicBezTo>
                  <a:cubicBezTo>
                    <a:pt x="12858" y="22758"/>
                    <a:pt x="7981" y="32122"/>
                    <a:pt x="7103" y="42412"/>
                  </a:cubicBezTo>
                  <a:cubicBezTo>
                    <a:pt x="6225" y="52751"/>
                    <a:pt x="9444" y="62797"/>
                    <a:pt x="16174" y="70698"/>
                  </a:cubicBezTo>
                  <a:cubicBezTo>
                    <a:pt x="22904" y="78647"/>
                    <a:pt x="32366" y="83476"/>
                    <a:pt x="42753" y="84353"/>
                  </a:cubicBezTo>
                  <a:cubicBezTo>
                    <a:pt x="64163" y="86158"/>
                    <a:pt x="83183" y="70308"/>
                    <a:pt x="84987" y="48996"/>
                  </a:cubicBezTo>
                  <a:cubicBezTo>
                    <a:pt x="86792" y="27684"/>
                    <a:pt x="70796" y="8859"/>
                    <a:pt x="49337" y="7006"/>
                  </a:cubicBezTo>
                  <a:lnTo>
                    <a:pt x="49337" y="7006"/>
                  </a:lnTo>
                  <a:cubicBezTo>
                    <a:pt x="48216" y="6908"/>
                    <a:pt x="47045" y="6860"/>
                    <a:pt x="45923" y="6860"/>
                  </a:cubicBezTo>
                  <a:close/>
                </a:path>
              </a:pathLst>
            </a:custGeom>
            <a:solidFill>
              <a:srgbClr val="113F4E"/>
            </a:solidFill>
            <a:ln w="4874" cap="flat">
              <a:noFill/>
              <a:prstDash val="solid"/>
              <a:miter/>
            </a:ln>
          </p:spPr>
          <p:txBody>
            <a:bodyPr rtlCol="1" anchor="ctr"/>
            <a:lstStyle/>
            <a:p>
              <a:endParaRPr lang="fa-IR"/>
            </a:p>
          </p:txBody>
        </p:sp>
        <p:sp>
          <p:nvSpPr>
            <p:cNvPr id="620" name="Freeform: Shape 619">
              <a:extLst>
                <a:ext uri="{FF2B5EF4-FFF2-40B4-BE49-F238E27FC236}">
                  <a16:creationId xmlns:a16="http://schemas.microsoft.com/office/drawing/2014/main" id="{EC492EDC-4851-5267-A6AC-458BAC06F163}"/>
                </a:ext>
              </a:extLst>
            </p:cNvPr>
            <p:cNvSpPr/>
            <p:nvPr/>
          </p:nvSpPr>
          <p:spPr>
            <a:xfrm>
              <a:off x="6593943" y="1989382"/>
              <a:ext cx="44465" cy="49012"/>
            </a:xfrm>
            <a:custGeom>
              <a:avLst/>
              <a:gdLst>
                <a:gd name="connsiteX0" fmla="*/ 26665 w 44465"/>
                <a:gd name="connsiteY0" fmla="*/ 49013 h 49012"/>
                <a:gd name="connsiteX1" fmla="*/ 7255 w 44465"/>
                <a:gd name="connsiteY1" fmla="*/ 42039 h 49012"/>
                <a:gd name="connsiteX2" fmla="*/ 3597 w 44465"/>
                <a:gd name="connsiteY2" fmla="*/ 0 h 49012"/>
                <a:gd name="connsiteX3" fmla="*/ 10620 w 44465"/>
                <a:gd name="connsiteY3" fmla="*/ 2097 h 49012"/>
                <a:gd name="connsiteX4" fmla="*/ 12375 w 44465"/>
                <a:gd name="connsiteY4" fmla="*/ 36821 h 49012"/>
                <a:gd name="connsiteX5" fmla="*/ 42368 w 44465"/>
                <a:gd name="connsiteY5" fmla="*/ 39015 h 49012"/>
                <a:gd name="connsiteX6" fmla="*/ 44465 w 44465"/>
                <a:gd name="connsiteY6" fmla="*/ 46038 h 49012"/>
                <a:gd name="connsiteX7" fmla="*/ 26616 w 44465"/>
                <a:gd name="connsiteY7" fmla="*/ 48964 h 4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65" h="49012">
                  <a:moveTo>
                    <a:pt x="26665" y="49013"/>
                  </a:moveTo>
                  <a:cubicBezTo>
                    <a:pt x="18472" y="49013"/>
                    <a:pt x="11888" y="46672"/>
                    <a:pt x="7255" y="42039"/>
                  </a:cubicBezTo>
                  <a:cubicBezTo>
                    <a:pt x="-987" y="33846"/>
                    <a:pt x="-2207" y="19703"/>
                    <a:pt x="3597" y="0"/>
                  </a:cubicBezTo>
                  <a:lnTo>
                    <a:pt x="10620" y="2097"/>
                  </a:lnTo>
                  <a:cubicBezTo>
                    <a:pt x="5694" y="18776"/>
                    <a:pt x="6328" y="30773"/>
                    <a:pt x="12375" y="36821"/>
                  </a:cubicBezTo>
                  <a:cubicBezTo>
                    <a:pt x="17935" y="42331"/>
                    <a:pt x="28567" y="43112"/>
                    <a:pt x="42368" y="39015"/>
                  </a:cubicBezTo>
                  <a:lnTo>
                    <a:pt x="44465" y="46038"/>
                  </a:lnTo>
                  <a:cubicBezTo>
                    <a:pt x="37882" y="47989"/>
                    <a:pt x="31932" y="48964"/>
                    <a:pt x="26616" y="48964"/>
                  </a:cubicBezTo>
                  <a:close/>
                </a:path>
              </a:pathLst>
            </a:custGeom>
            <a:solidFill>
              <a:srgbClr val="113F4E"/>
            </a:solidFill>
            <a:ln w="4874" cap="flat">
              <a:noFill/>
              <a:prstDash val="solid"/>
              <a:miter/>
            </a:ln>
          </p:spPr>
          <p:txBody>
            <a:bodyPr rtlCol="1" anchor="ctr"/>
            <a:lstStyle/>
            <a:p>
              <a:endParaRPr lang="fa-IR"/>
            </a:p>
          </p:txBody>
        </p:sp>
        <p:sp>
          <p:nvSpPr>
            <p:cNvPr id="621" name="Freeform: Shape 620">
              <a:extLst>
                <a:ext uri="{FF2B5EF4-FFF2-40B4-BE49-F238E27FC236}">
                  <a16:creationId xmlns:a16="http://schemas.microsoft.com/office/drawing/2014/main" id="{0B58A892-AC9B-D361-3FA8-1248D50D5DD3}"/>
                </a:ext>
              </a:extLst>
            </p:cNvPr>
            <p:cNvSpPr/>
            <p:nvPr/>
          </p:nvSpPr>
          <p:spPr>
            <a:xfrm>
              <a:off x="6540208" y="1893032"/>
              <a:ext cx="85157" cy="84627"/>
            </a:xfrm>
            <a:custGeom>
              <a:avLst/>
              <a:gdLst>
                <a:gd name="connsiteX0" fmla="*/ 48456 w 85157"/>
                <a:gd name="connsiteY0" fmla="*/ 421 h 84627"/>
                <a:gd name="connsiteX1" fmla="*/ 418 w 85157"/>
                <a:gd name="connsiteY1" fmla="*/ 36413 h 84627"/>
                <a:gd name="connsiteX2" fmla="*/ 36702 w 85157"/>
                <a:gd name="connsiteY2" fmla="*/ 84206 h 84627"/>
                <a:gd name="connsiteX3" fmla="*/ 84740 w 85157"/>
                <a:gd name="connsiteY3" fmla="*/ 48215 h 84627"/>
                <a:gd name="connsiteX4" fmla="*/ 48456 w 85157"/>
                <a:gd name="connsiteY4" fmla="*/ 421 h 84627"/>
                <a:gd name="connsiteX5" fmla="*/ 48456 w 85157"/>
                <a:gd name="connsiteY5" fmla="*/ 421 h 84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7" h="84627">
                  <a:moveTo>
                    <a:pt x="48456" y="421"/>
                  </a:moveTo>
                  <a:cubicBezTo>
                    <a:pt x="25144" y="-2846"/>
                    <a:pt x="3637" y="13248"/>
                    <a:pt x="418" y="36413"/>
                  </a:cubicBezTo>
                  <a:cubicBezTo>
                    <a:pt x="-2849" y="59529"/>
                    <a:pt x="13391" y="80939"/>
                    <a:pt x="36702" y="84206"/>
                  </a:cubicBezTo>
                  <a:cubicBezTo>
                    <a:pt x="60014" y="87474"/>
                    <a:pt x="81521" y="71380"/>
                    <a:pt x="84740" y="48215"/>
                  </a:cubicBezTo>
                  <a:cubicBezTo>
                    <a:pt x="88007" y="25098"/>
                    <a:pt x="71767" y="3689"/>
                    <a:pt x="48456" y="421"/>
                  </a:cubicBezTo>
                  <a:lnTo>
                    <a:pt x="48456" y="421"/>
                  </a:lnTo>
                  <a:close/>
                </a:path>
              </a:pathLst>
            </a:custGeom>
            <a:solidFill>
              <a:srgbClr val="FFFFFF"/>
            </a:solidFill>
            <a:ln w="4874" cap="flat">
              <a:noFill/>
              <a:prstDash val="solid"/>
              <a:miter/>
            </a:ln>
          </p:spPr>
          <p:txBody>
            <a:bodyPr rtlCol="1" anchor="ctr"/>
            <a:lstStyle/>
            <a:p>
              <a:endParaRPr lang="fa-IR"/>
            </a:p>
          </p:txBody>
        </p:sp>
        <p:sp>
          <p:nvSpPr>
            <p:cNvPr id="622" name="Freeform: Shape 621">
              <a:extLst>
                <a:ext uri="{FF2B5EF4-FFF2-40B4-BE49-F238E27FC236}">
                  <a16:creationId xmlns:a16="http://schemas.microsoft.com/office/drawing/2014/main" id="{547522C3-AC48-6342-DC23-E4C0885EECC5}"/>
                </a:ext>
              </a:extLst>
            </p:cNvPr>
            <p:cNvSpPr/>
            <p:nvPr/>
          </p:nvSpPr>
          <p:spPr>
            <a:xfrm>
              <a:off x="6536663" y="1889531"/>
              <a:ext cx="92149" cy="91608"/>
            </a:xfrm>
            <a:custGeom>
              <a:avLst/>
              <a:gdLst>
                <a:gd name="connsiteX0" fmla="*/ 46197 w 92149"/>
                <a:gd name="connsiteY0" fmla="*/ 91609 h 91608"/>
                <a:gd name="connsiteX1" fmla="*/ 39711 w 92149"/>
                <a:gd name="connsiteY1" fmla="*/ 91170 h 91608"/>
                <a:gd name="connsiteX2" fmla="*/ 9328 w 92149"/>
                <a:gd name="connsiteY2" fmla="*/ 73369 h 91608"/>
                <a:gd name="connsiteX3" fmla="*/ 452 w 92149"/>
                <a:gd name="connsiteY3" fmla="*/ 39426 h 91608"/>
                <a:gd name="connsiteX4" fmla="*/ 52439 w 92149"/>
                <a:gd name="connsiteY4" fmla="*/ 460 h 91608"/>
                <a:gd name="connsiteX5" fmla="*/ 82822 w 92149"/>
                <a:gd name="connsiteY5" fmla="*/ 18260 h 91608"/>
                <a:gd name="connsiteX6" fmla="*/ 91698 w 92149"/>
                <a:gd name="connsiteY6" fmla="*/ 52204 h 91608"/>
                <a:gd name="connsiteX7" fmla="*/ 46148 w 92149"/>
                <a:gd name="connsiteY7" fmla="*/ 91609 h 91608"/>
                <a:gd name="connsiteX8" fmla="*/ 46002 w 92149"/>
                <a:gd name="connsiteY8" fmla="*/ 6995 h 91608"/>
                <a:gd name="connsiteX9" fmla="*/ 7377 w 92149"/>
                <a:gd name="connsiteY9" fmla="*/ 40402 h 91608"/>
                <a:gd name="connsiteX10" fmla="*/ 14887 w 92149"/>
                <a:gd name="connsiteY10" fmla="*/ 69126 h 91608"/>
                <a:gd name="connsiteX11" fmla="*/ 40686 w 92149"/>
                <a:gd name="connsiteY11" fmla="*/ 84245 h 91608"/>
                <a:gd name="connsiteX12" fmla="*/ 84773 w 92149"/>
                <a:gd name="connsiteY12" fmla="*/ 51228 h 91608"/>
                <a:gd name="connsiteX13" fmla="*/ 77263 w 92149"/>
                <a:gd name="connsiteY13" fmla="*/ 22503 h 91608"/>
                <a:gd name="connsiteX14" fmla="*/ 51464 w 92149"/>
                <a:gd name="connsiteY14" fmla="*/ 7385 h 91608"/>
                <a:gd name="connsiteX15" fmla="*/ 51464 w 92149"/>
                <a:gd name="connsiteY15" fmla="*/ 7385 h 91608"/>
                <a:gd name="connsiteX16" fmla="*/ 45953 w 92149"/>
                <a:gd name="connsiteY16" fmla="*/ 6995 h 9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49" h="91608">
                  <a:moveTo>
                    <a:pt x="46197" y="91609"/>
                  </a:moveTo>
                  <a:cubicBezTo>
                    <a:pt x="44051" y="91609"/>
                    <a:pt x="41905" y="91463"/>
                    <a:pt x="39711" y="91170"/>
                  </a:cubicBezTo>
                  <a:cubicBezTo>
                    <a:pt x="27518" y="89463"/>
                    <a:pt x="16740" y="83123"/>
                    <a:pt x="9328" y="73369"/>
                  </a:cubicBezTo>
                  <a:cubicBezTo>
                    <a:pt x="1915" y="63616"/>
                    <a:pt x="-1255" y="51521"/>
                    <a:pt x="452" y="39426"/>
                  </a:cubicBezTo>
                  <a:cubicBezTo>
                    <a:pt x="3963" y="14408"/>
                    <a:pt x="27274" y="-3100"/>
                    <a:pt x="52439" y="460"/>
                  </a:cubicBezTo>
                  <a:cubicBezTo>
                    <a:pt x="64632" y="2167"/>
                    <a:pt x="75410" y="8507"/>
                    <a:pt x="82822" y="18260"/>
                  </a:cubicBezTo>
                  <a:cubicBezTo>
                    <a:pt x="90235" y="28014"/>
                    <a:pt x="93405" y="40109"/>
                    <a:pt x="91698" y="52204"/>
                  </a:cubicBezTo>
                  <a:cubicBezTo>
                    <a:pt x="88480" y="75027"/>
                    <a:pt x="68728" y="91609"/>
                    <a:pt x="46148" y="91609"/>
                  </a:cubicBezTo>
                  <a:close/>
                  <a:moveTo>
                    <a:pt x="46002" y="6995"/>
                  </a:moveTo>
                  <a:cubicBezTo>
                    <a:pt x="26836" y="6995"/>
                    <a:pt x="10108" y="21040"/>
                    <a:pt x="7377" y="40402"/>
                  </a:cubicBezTo>
                  <a:cubicBezTo>
                    <a:pt x="5914" y="50643"/>
                    <a:pt x="8596" y="60884"/>
                    <a:pt x="14887" y="69126"/>
                  </a:cubicBezTo>
                  <a:cubicBezTo>
                    <a:pt x="21178" y="77417"/>
                    <a:pt x="30347" y="82782"/>
                    <a:pt x="40686" y="84245"/>
                  </a:cubicBezTo>
                  <a:cubicBezTo>
                    <a:pt x="61998" y="87220"/>
                    <a:pt x="81798" y="72443"/>
                    <a:pt x="84773" y="51228"/>
                  </a:cubicBezTo>
                  <a:cubicBezTo>
                    <a:pt x="86236" y="40987"/>
                    <a:pt x="83554" y="30745"/>
                    <a:pt x="77263" y="22503"/>
                  </a:cubicBezTo>
                  <a:cubicBezTo>
                    <a:pt x="70972" y="14213"/>
                    <a:pt x="61803" y="8848"/>
                    <a:pt x="51464" y="7385"/>
                  </a:cubicBezTo>
                  <a:lnTo>
                    <a:pt x="51464" y="7385"/>
                  </a:lnTo>
                  <a:cubicBezTo>
                    <a:pt x="49611" y="7141"/>
                    <a:pt x="47757" y="6995"/>
                    <a:pt x="45953" y="6995"/>
                  </a:cubicBezTo>
                  <a:close/>
                </a:path>
              </a:pathLst>
            </a:custGeom>
            <a:solidFill>
              <a:srgbClr val="113F4E"/>
            </a:solidFill>
            <a:ln w="4874" cap="flat">
              <a:noFill/>
              <a:prstDash val="solid"/>
              <a:miter/>
            </a:ln>
          </p:spPr>
          <p:txBody>
            <a:bodyPr rtlCol="1" anchor="ctr"/>
            <a:lstStyle/>
            <a:p>
              <a:endParaRPr lang="fa-IR"/>
            </a:p>
          </p:txBody>
        </p:sp>
        <p:sp>
          <p:nvSpPr>
            <p:cNvPr id="623" name="Freeform: Shape 622">
              <a:extLst>
                <a:ext uri="{FF2B5EF4-FFF2-40B4-BE49-F238E27FC236}">
                  <a16:creationId xmlns:a16="http://schemas.microsoft.com/office/drawing/2014/main" id="{DD696F7A-4C86-4C56-1170-41E993CD7F99}"/>
                </a:ext>
              </a:extLst>
            </p:cNvPr>
            <p:cNvSpPr/>
            <p:nvPr/>
          </p:nvSpPr>
          <p:spPr>
            <a:xfrm>
              <a:off x="6556771" y="1914180"/>
              <a:ext cx="43158" cy="50280"/>
            </a:xfrm>
            <a:custGeom>
              <a:avLst/>
              <a:gdLst>
                <a:gd name="connsiteX0" fmla="*/ 27650 w 43158"/>
                <a:gd name="connsiteY0" fmla="*/ 50281 h 50280"/>
                <a:gd name="connsiteX1" fmla="*/ 6191 w 43158"/>
                <a:gd name="connsiteY1" fmla="*/ 42185 h 50280"/>
                <a:gd name="connsiteX2" fmla="*/ 4826 w 43158"/>
                <a:gd name="connsiteY2" fmla="*/ 0 h 50280"/>
                <a:gd name="connsiteX3" fmla="*/ 11751 w 43158"/>
                <a:gd name="connsiteY3" fmla="*/ 2438 h 50280"/>
                <a:gd name="connsiteX4" fmla="*/ 11653 w 43158"/>
                <a:gd name="connsiteY4" fmla="*/ 37211 h 50280"/>
                <a:gd name="connsiteX5" fmla="*/ 41451 w 43158"/>
                <a:gd name="connsiteY5" fmla="*/ 41015 h 50280"/>
                <a:gd name="connsiteX6" fmla="*/ 43158 w 43158"/>
                <a:gd name="connsiteY6" fmla="*/ 48135 h 50280"/>
                <a:gd name="connsiteX7" fmla="*/ 27650 w 43158"/>
                <a:gd name="connsiteY7" fmla="*/ 50183 h 5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158" h="50280">
                  <a:moveTo>
                    <a:pt x="27650" y="50281"/>
                  </a:moveTo>
                  <a:cubicBezTo>
                    <a:pt x="18286" y="50281"/>
                    <a:pt x="11019" y="47550"/>
                    <a:pt x="6191" y="42185"/>
                  </a:cubicBezTo>
                  <a:cubicBezTo>
                    <a:pt x="-1563" y="33553"/>
                    <a:pt x="-2051" y="19361"/>
                    <a:pt x="4826" y="0"/>
                  </a:cubicBezTo>
                  <a:lnTo>
                    <a:pt x="11751" y="2438"/>
                  </a:lnTo>
                  <a:cubicBezTo>
                    <a:pt x="5947" y="18825"/>
                    <a:pt x="5899" y="30822"/>
                    <a:pt x="11653" y="37211"/>
                  </a:cubicBezTo>
                  <a:cubicBezTo>
                    <a:pt x="16920" y="43063"/>
                    <a:pt x="27503" y="44380"/>
                    <a:pt x="41451" y="41015"/>
                  </a:cubicBezTo>
                  <a:lnTo>
                    <a:pt x="43158" y="48135"/>
                  </a:lnTo>
                  <a:cubicBezTo>
                    <a:pt x="37501" y="49500"/>
                    <a:pt x="32331" y="50183"/>
                    <a:pt x="27650" y="50183"/>
                  </a:cubicBezTo>
                  <a:close/>
                </a:path>
              </a:pathLst>
            </a:custGeom>
            <a:solidFill>
              <a:srgbClr val="113F4E"/>
            </a:solidFill>
            <a:ln w="4874" cap="flat">
              <a:noFill/>
              <a:prstDash val="solid"/>
              <a:miter/>
            </a:ln>
          </p:spPr>
          <p:txBody>
            <a:bodyPr rtlCol="1" anchor="ctr"/>
            <a:lstStyle/>
            <a:p>
              <a:endParaRPr lang="fa-IR"/>
            </a:p>
          </p:txBody>
        </p:sp>
        <p:sp>
          <p:nvSpPr>
            <p:cNvPr id="624" name="Freeform: Shape 623">
              <a:extLst>
                <a:ext uri="{FF2B5EF4-FFF2-40B4-BE49-F238E27FC236}">
                  <a16:creationId xmlns:a16="http://schemas.microsoft.com/office/drawing/2014/main" id="{F61CE91F-247C-7DE1-1B03-332F4ECB360F}"/>
                </a:ext>
              </a:extLst>
            </p:cNvPr>
            <p:cNvSpPr/>
            <p:nvPr/>
          </p:nvSpPr>
          <p:spPr>
            <a:xfrm>
              <a:off x="6144920" y="2776213"/>
              <a:ext cx="85187" cy="84580"/>
            </a:xfrm>
            <a:custGeom>
              <a:avLst/>
              <a:gdLst>
                <a:gd name="connsiteX0" fmla="*/ 37254 w 85187"/>
                <a:gd name="connsiteY0" fmla="*/ 300 h 84580"/>
                <a:gd name="connsiteX1" fmla="*/ 336 w 85187"/>
                <a:gd name="connsiteY1" fmla="*/ 47655 h 84580"/>
                <a:gd name="connsiteX2" fmla="*/ 47934 w 85187"/>
                <a:gd name="connsiteY2" fmla="*/ 84231 h 84580"/>
                <a:gd name="connsiteX3" fmla="*/ 84852 w 85187"/>
                <a:gd name="connsiteY3" fmla="*/ 36925 h 84580"/>
                <a:gd name="connsiteX4" fmla="*/ 37254 w 85187"/>
                <a:gd name="connsiteY4" fmla="*/ 349 h 84580"/>
                <a:gd name="connsiteX5" fmla="*/ 37254 w 85187"/>
                <a:gd name="connsiteY5" fmla="*/ 349 h 8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87" h="84580">
                  <a:moveTo>
                    <a:pt x="37254" y="300"/>
                  </a:moveTo>
                  <a:cubicBezTo>
                    <a:pt x="13942" y="3275"/>
                    <a:pt x="-2591" y="24489"/>
                    <a:pt x="336" y="47655"/>
                  </a:cubicBezTo>
                  <a:cubicBezTo>
                    <a:pt x="3311" y="70820"/>
                    <a:pt x="24623" y="87206"/>
                    <a:pt x="47934" y="84231"/>
                  </a:cubicBezTo>
                  <a:cubicBezTo>
                    <a:pt x="71246" y="81256"/>
                    <a:pt x="87778" y="60042"/>
                    <a:pt x="84852" y="36925"/>
                  </a:cubicBezTo>
                  <a:cubicBezTo>
                    <a:pt x="81877" y="13760"/>
                    <a:pt x="60614" y="-2626"/>
                    <a:pt x="37254" y="349"/>
                  </a:cubicBezTo>
                  <a:lnTo>
                    <a:pt x="37254" y="349"/>
                  </a:lnTo>
                  <a:close/>
                </a:path>
              </a:pathLst>
            </a:custGeom>
            <a:solidFill>
              <a:srgbClr val="FFFFFF"/>
            </a:solidFill>
            <a:ln w="4874" cap="flat">
              <a:noFill/>
              <a:prstDash val="solid"/>
              <a:miter/>
            </a:ln>
          </p:spPr>
          <p:txBody>
            <a:bodyPr rtlCol="1" anchor="ctr"/>
            <a:lstStyle/>
            <a:p>
              <a:endParaRPr lang="fa-IR"/>
            </a:p>
          </p:txBody>
        </p:sp>
        <p:sp>
          <p:nvSpPr>
            <p:cNvPr id="625" name="Freeform: Shape 624">
              <a:extLst>
                <a:ext uri="{FF2B5EF4-FFF2-40B4-BE49-F238E27FC236}">
                  <a16:creationId xmlns:a16="http://schemas.microsoft.com/office/drawing/2014/main" id="{8CE470CA-93BD-622C-6F85-2B3325172A2B}"/>
                </a:ext>
              </a:extLst>
            </p:cNvPr>
            <p:cNvSpPr/>
            <p:nvPr/>
          </p:nvSpPr>
          <p:spPr>
            <a:xfrm>
              <a:off x="6141416" y="2772674"/>
              <a:ext cx="92196" cy="91671"/>
            </a:xfrm>
            <a:custGeom>
              <a:avLst/>
              <a:gdLst>
                <a:gd name="connsiteX0" fmla="*/ 45976 w 92196"/>
                <a:gd name="connsiteY0" fmla="*/ 91623 h 91671"/>
                <a:gd name="connsiteX1" fmla="*/ 377 w 92196"/>
                <a:gd name="connsiteY1" fmla="*/ 51632 h 91671"/>
                <a:gd name="connsiteX2" fmla="*/ 9692 w 92196"/>
                <a:gd name="connsiteY2" fmla="*/ 17787 h 91671"/>
                <a:gd name="connsiteX3" fmla="*/ 40319 w 92196"/>
                <a:gd name="connsiteY3" fmla="*/ 376 h 91671"/>
                <a:gd name="connsiteX4" fmla="*/ 40319 w 92196"/>
                <a:gd name="connsiteY4" fmla="*/ 376 h 91671"/>
                <a:gd name="connsiteX5" fmla="*/ 91819 w 92196"/>
                <a:gd name="connsiteY5" fmla="*/ 40025 h 91671"/>
                <a:gd name="connsiteX6" fmla="*/ 82504 w 92196"/>
                <a:gd name="connsiteY6" fmla="*/ 73871 h 91671"/>
                <a:gd name="connsiteX7" fmla="*/ 51877 w 92196"/>
                <a:gd name="connsiteY7" fmla="*/ 91281 h 91671"/>
                <a:gd name="connsiteX8" fmla="*/ 45976 w 92196"/>
                <a:gd name="connsiteY8" fmla="*/ 91672 h 91671"/>
                <a:gd name="connsiteX9" fmla="*/ 41197 w 92196"/>
                <a:gd name="connsiteY9" fmla="*/ 7301 h 91671"/>
                <a:gd name="connsiteX10" fmla="*/ 15203 w 92196"/>
                <a:gd name="connsiteY10" fmla="*/ 22078 h 91671"/>
                <a:gd name="connsiteX11" fmla="*/ 7302 w 92196"/>
                <a:gd name="connsiteY11" fmla="*/ 50754 h 91671"/>
                <a:gd name="connsiteX12" fmla="*/ 50999 w 92196"/>
                <a:gd name="connsiteY12" fmla="*/ 84307 h 91671"/>
                <a:gd name="connsiteX13" fmla="*/ 76993 w 92196"/>
                <a:gd name="connsiteY13" fmla="*/ 69530 h 91671"/>
                <a:gd name="connsiteX14" fmla="*/ 84894 w 92196"/>
                <a:gd name="connsiteY14" fmla="*/ 40903 h 91671"/>
                <a:gd name="connsiteX15" fmla="*/ 41197 w 92196"/>
                <a:gd name="connsiteY15" fmla="*/ 7350 h 91671"/>
                <a:gd name="connsiteX16" fmla="*/ 41197 w 92196"/>
                <a:gd name="connsiteY16" fmla="*/ 7350 h 9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96" h="91671">
                  <a:moveTo>
                    <a:pt x="45976" y="91623"/>
                  </a:moveTo>
                  <a:cubicBezTo>
                    <a:pt x="23152" y="91623"/>
                    <a:pt x="3303" y="74749"/>
                    <a:pt x="377" y="51632"/>
                  </a:cubicBezTo>
                  <a:cubicBezTo>
                    <a:pt x="-1183" y="39489"/>
                    <a:pt x="2133" y="27492"/>
                    <a:pt x="9692" y="17787"/>
                  </a:cubicBezTo>
                  <a:cubicBezTo>
                    <a:pt x="17251" y="8130"/>
                    <a:pt x="28127" y="1937"/>
                    <a:pt x="40319" y="376"/>
                  </a:cubicBezTo>
                  <a:lnTo>
                    <a:pt x="40319" y="376"/>
                  </a:lnTo>
                  <a:cubicBezTo>
                    <a:pt x="65533" y="-2843"/>
                    <a:pt x="88600" y="14958"/>
                    <a:pt x="91819" y="40025"/>
                  </a:cubicBezTo>
                  <a:cubicBezTo>
                    <a:pt x="93380" y="52169"/>
                    <a:pt x="90063" y="64166"/>
                    <a:pt x="82504" y="73871"/>
                  </a:cubicBezTo>
                  <a:cubicBezTo>
                    <a:pt x="74945" y="83527"/>
                    <a:pt x="64070" y="89721"/>
                    <a:pt x="51877" y="91281"/>
                  </a:cubicBezTo>
                  <a:cubicBezTo>
                    <a:pt x="49878" y="91525"/>
                    <a:pt x="47927" y="91672"/>
                    <a:pt x="45976" y="91672"/>
                  </a:cubicBezTo>
                  <a:close/>
                  <a:moveTo>
                    <a:pt x="41197" y="7301"/>
                  </a:moveTo>
                  <a:cubicBezTo>
                    <a:pt x="30858" y="8618"/>
                    <a:pt x="21592" y="13885"/>
                    <a:pt x="15203" y="22078"/>
                  </a:cubicBezTo>
                  <a:cubicBezTo>
                    <a:pt x="8814" y="30271"/>
                    <a:pt x="6034" y="40464"/>
                    <a:pt x="7302" y="50754"/>
                  </a:cubicBezTo>
                  <a:cubicBezTo>
                    <a:pt x="10033" y="71969"/>
                    <a:pt x="29590" y="87038"/>
                    <a:pt x="50999" y="84307"/>
                  </a:cubicBezTo>
                  <a:cubicBezTo>
                    <a:pt x="61338" y="82991"/>
                    <a:pt x="70605" y="77724"/>
                    <a:pt x="76993" y="69530"/>
                  </a:cubicBezTo>
                  <a:cubicBezTo>
                    <a:pt x="83382" y="61337"/>
                    <a:pt x="86162" y="51145"/>
                    <a:pt x="84894" y="40903"/>
                  </a:cubicBezTo>
                  <a:cubicBezTo>
                    <a:pt x="82212" y="19689"/>
                    <a:pt x="62558" y="4570"/>
                    <a:pt x="41197" y="7350"/>
                  </a:cubicBezTo>
                  <a:lnTo>
                    <a:pt x="41197" y="7350"/>
                  </a:lnTo>
                  <a:close/>
                </a:path>
              </a:pathLst>
            </a:custGeom>
            <a:solidFill>
              <a:srgbClr val="113F4E"/>
            </a:solidFill>
            <a:ln w="4874" cap="flat">
              <a:noFill/>
              <a:prstDash val="solid"/>
              <a:miter/>
            </a:ln>
          </p:spPr>
          <p:txBody>
            <a:bodyPr rtlCol="1" anchor="ctr"/>
            <a:lstStyle/>
            <a:p>
              <a:endParaRPr lang="fa-IR"/>
            </a:p>
          </p:txBody>
        </p:sp>
        <p:sp>
          <p:nvSpPr>
            <p:cNvPr id="626" name="Freeform: Shape 625">
              <a:extLst>
                <a:ext uri="{FF2B5EF4-FFF2-40B4-BE49-F238E27FC236}">
                  <a16:creationId xmlns:a16="http://schemas.microsoft.com/office/drawing/2014/main" id="{6235F314-BE51-67E6-6D62-5DC1DF4A6B2B}"/>
                </a:ext>
              </a:extLst>
            </p:cNvPr>
            <p:cNvSpPr/>
            <p:nvPr/>
          </p:nvSpPr>
          <p:spPr>
            <a:xfrm>
              <a:off x="6160667" y="2806603"/>
              <a:ext cx="53109" cy="41453"/>
            </a:xfrm>
            <a:custGeom>
              <a:avLst/>
              <a:gdLst>
                <a:gd name="connsiteX0" fmla="*/ 26823 w 53109"/>
                <a:gd name="connsiteY0" fmla="*/ 41454 h 41453"/>
                <a:gd name="connsiteX1" fmla="*/ 16435 w 53109"/>
                <a:gd name="connsiteY1" fmla="*/ 39064 h 41453"/>
                <a:gd name="connsiteX2" fmla="*/ 0 w 53109"/>
                <a:gd name="connsiteY2" fmla="*/ 195 h 41453"/>
                <a:gd name="connsiteX3" fmla="*/ 7364 w 53109"/>
                <a:gd name="connsiteY3" fmla="*/ 0 h 41453"/>
                <a:gd name="connsiteX4" fmla="*/ 19751 w 53109"/>
                <a:gd name="connsiteY4" fmla="*/ 32529 h 41453"/>
                <a:gd name="connsiteX5" fmla="*/ 48915 w 53109"/>
                <a:gd name="connsiteY5" fmla="*/ 25360 h 41453"/>
                <a:gd name="connsiteX6" fmla="*/ 53109 w 53109"/>
                <a:gd name="connsiteY6" fmla="*/ 31407 h 41453"/>
                <a:gd name="connsiteX7" fmla="*/ 26823 w 53109"/>
                <a:gd name="connsiteY7" fmla="*/ 41454 h 4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109" h="41453">
                  <a:moveTo>
                    <a:pt x="26823" y="41454"/>
                  </a:moveTo>
                  <a:cubicBezTo>
                    <a:pt x="23068" y="41454"/>
                    <a:pt x="19605" y="40673"/>
                    <a:pt x="16435" y="39064"/>
                  </a:cubicBezTo>
                  <a:cubicBezTo>
                    <a:pt x="6096" y="33797"/>
                    <a:pt x="536" y="20727"/>
                    <a:pt x="0" y="195"/>
                  </a:cubicBezTo>
                  <a:lnTo>
                    <a:pt x="7364" y="0"/>
                  </a:lnTo>
                  <a:cubicBezTo>
                    <a:pt x="7803" y="17362"/>
                    <a:pt x="12095" y="28627"/>
                    <a:pt x="19751" y="32529"/>
                  </a:cubicBezTo>
                  <a:cubicBezTo>
                    <a:pt x="26725" y="36089"/>
                    <a:pt x="37113" y="33553"/>
                    <a:pt x="48915" y="25360"/>
                  </a:cubicBezTo>
                  <a:lnTo>
                    <a:pt x="53109" y="31407"/>
                  </a:lnTo>
                  <a:cubicBezTo>
                    <a:pt x="43453" y="38089"/>
                    <a:pt x="34528" y="41454"/>
                    <a:pt x="26823" y="41454"/>
                  </a:cubicBezTo>
                  <a:close/>
                </a:path>
              </a:pathLst>
            </a:custGeom>
            <a:solidFill>
              <a:srgbClr val="113F4E"/>
            </a:solidFill>
            <a:ln w="4874" cap="flat">
              <a:noFill/>
              <a:prstDash val="solid"/>
              <a:miter/>
            </a:ln>
          </p:spPr>
          <p:txBody>
            <a:bodyPr rtlCol="1" anchor="ctr"/>
            <a:lstStyle/>
            <a:p>
              <a:endParaRPr lang="fa-IR"/>
            </a:p>
          </p:txBody>
        </p:sp>
        <p:sp>
          <p:nvSpPr>
            <p:cNvPr id="627" name="Freeform: Shape 626">
              <a:extLst>
                <a:ext uri="{FF2B5EF4-FFF2-40B4-BE49-F238E27FC236}">
                  <a16:creationId xmlns:a16="http://schemas.microsoft.com/office/drawing/2014/main" id="{B517B606-7EB4-816A-B2C4-EE46D8AA3D1C}"/>
                </a:ext>
              </a:extLst>
            </p:cNvPr>
            <p:cNvSpPr/>
            <p:nvPr/>
          </p:nvSpPr>
          <p:spPr>
            <a:xfrm>
              <a:off x="6225414" y="2757220"/>
              <a:ext cx="85187" cy="84613"/>
            </a:xfrm>
            <a:custGeom>
              <a:avLst/>
              <a:gdLst>
                <a:gd name="connsiteX0" fmla="*/ 47275 w 85187"/>
                <a:gd name="connsiteY0" fmla="*/ 273 h 84613"/>
                <a:gd name="connsiteX1" fmla="*/ 262 w 85187"/>
                <a:gd name="connsiteY1" fmla="*/ 37581 h 84613"/>
                <a:gd name="connsiteX2" fmla="*/ 37912 w 85187"/>
                <a:gd name="connsiteY2" fmla="*/ 84350 h 84613"/>
                <a:gd name="connsiteX3" fmla="*/ 84925 w 85187"/>
                <a:gd name="connsiteY3" fmla="*/ 47042 h 84613"/>
                <a:gd name="connsiteX4" fmla="*/ 47275 w 85187"/>
                <a:gd name="connsiteY4" fmla="*/ 273 h 84613"/>
                <a:gd name="connsiteX5" fmla="*/ 47275 w 85187"/>
                <a:gd name="connsiteY5" fmla="*/ 273 h 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87" h="84613">
                  <a:moveTo>
                    <a:pt x="47275" y="273"/>
                  </a:moveTo>
                  <a:cubicBezTo>
                    <a:pt x="23915" y="-2361"/>
                    <a:pt x="2847" y="14367"/>
                    <a:pt x="262" y="37581"/>
                  </a:cubicBezTo>
                  <a:cubicBezTo>
                    <a:pt x="-2323" y="60795"/>
                    <a:pt x="14503" y="81717"/>
                    <a:pt x="37912" y="84350"/>
                  </a:cubicBezTo>
                  <a:cubicBezTo>
                    <a:pt x="61272" y="86935"/>
                    <a:pt x="82340" y="70208"/>
                    <a:pt x="84925" y="47042"/>
                  </a:cubicBezTo>
                  <a:cubicBezTo>
                    <a:pt x="87510" y="23828"/>
                    <a:pt x="70685" y="2906"/>
                    <a:pt x="47275" y="273"/>
                  </a:cubicBezTo>
                  <a:lnTo>
                    <a:pt x="47275" y="273"/>
                  </a:lnTo>
                  <a:close/>
                </a:path>
              </a:pathLst>
            </a:custGeom>
            <a:solidFill>
              <a:srgbClr val="FFFFFF"/>
            </a:solidFill>
            <a:ln w="4874" cap="flat">
              <a:noFill/>
              <a:prstDash val="solid"/>
              <a:miter/>
            </a:ln>
          </p:spPr>
          <p:txBody>
            <a:bodyPr rtlCol="1" anchor="ctr"/>
            <a:lstStyle/>
            <a:p>
              <a:endParaRPr lang="fa-IR"/>
            </a:p>
          </p:txBody>
        </p:sp>
        <p:sp>
          <p:nvSpPr>
            <p:cNvPr id="628" name="Freeform: Shape 627">
              <a:extLst>
                <a:ext uri="{FF2B5EF4-FFF2-40B4-BE49-F238E27FC236}">
                  <a16:creationId xmlns:a16="http://schemas.microsoft.com/office/drawing/2014/main" id="{F13A540C-DC79-F3D6-CEE3-A1779965A592}"/>
                </a:ext>
              </a:extLst>
            </p:cNvPr>
            <p:cNvSpPr/>
            <p:nvPr/>
          </p:nvSpPr>
          <p:spPr>
            <a:xfrm>
              <a:off x="6221971" y="2753690"/>
              <a:ext cx="92159" cy="91635"/>
            </a:xfrm>
            <a:custGeom>
              <a:avLst/>
              <a:gdLst>
                <a:gd name="connsiteX0" fmla="*/ 46085 w 92159"/>
                <a:gd name="connsiteY0" fmla="*/ 91636 h 91635"/>
                <a:gd name="connsiteX1" fmla="*/ 40965 w 92159"/>
                <a:gd name="connsiteY1" fmla="*/ 91343 h 91635"/>
                <a:gd name="connsiteX2" fmla="*/ 10094 w 92159"/>
                <a:gd name="connsiteY2" fmla="*/ 74420 h 91635"/>
                <a:gd name="connsiteX3" fmla="*/ 291 w 92159"/>
                <a:gd name="connsiteY3" fmla="*/ 40721 h 91635"/>
                <a:gd name="connsiteX4" fmla="*/ 17312 w 92159"/>
                <a:gd name="connsiteY4" fmla="*/ 9997 h 91635"/>
                <a:gd name="connsiteX5" fmla="*/ 51157 w 92159"/>
                <a:gd name="connsiteY5" fmla="*/ 292 h 91635"/>
                <a:gd name="connsiteX6" fmla="*/ 91880 w 92159"/>
                <a:gd name="connsiteY6" fmla="*/ 50914 h 91635"/>
                <a:gd name="connsiteX7" fmla="*/ 46134 w 92159"/>
                <a:gd name="connsiteY7" fmla="*/ 91636 h 91635"/>
                <a:gd name="connsiteX8" fmla="*/ 45890 w 92159"/>
                <a:gd name="connsiteY8" fmla="*/ 7022 h 91635"/>
                <a:gd name="connsiteX9" fmla="*/ 21603 w 92159"/>
                <a:gd name="connsiteY9" fmla="*/ 15508 h 91635"/>
                <a:gd name="connsiteX10" fmla="*/ 7217 w 92159"/>
                <a:gd name="connsiteY10" fmla="*/ 41501 h 91635"/>
                <a:gd name="connsiteX11" fmla="*/ 15556 w 92159"/>
                <a:gd name="connsiteY11" fmla="*/ 70031 h 91635"/>
                <a:gd name="connsiteX12" fmla="*/ 41794 w 92159"/>
                <a:gd name="connsiteY12" fmla="*/ 84418 h 91635"/>
                <a:gd name="connsiteX13" fmla="*/ 84954 w 92159"/>
                <a:gd name="connsiteY13" fmla="*/ 50182 h 91635"/>
                <a:gd name="connsiteX14" fmla="*/ 50426 w 92159"/>
                <a:gd name="connsiteY14" fmla="*/ 7266 h 91635"/>
                <a:gd name="connsiteX15" fmla="*/ 50426 w 92159"/>
                <a:gd name="connsiteY15" fmla="*/ 7266 h 91635"/>
                <a:gd name="connsiteX16" fmla="*/ 45988 w 92159"/>
                <a:gd name="connsiteY16" fmla="*/ 7022 h 9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9" h="91635">
                  <a:moveTo>
                    <a:pt x="46085" y="91636"/>
                  </a:moveTo>
                  <a:cubicBezTo>
                    <a:pt x="44378" y="91636"/>
                    <a:pt x="42672" y="91538"/>
                    <a:pt x="40965" y="91343"/>
                  </a:cubicBezTo>
                  <a:cubicBezTo>
                    <a:pt x="28724" y="89978"/>
                    <a:pt x="17751" y="83979"/>
                    <a:pt x="10094" y="74420"/>
                  </a:cubicBezTo>
                  <a:cubicBezTo>
                    <a:pt x="2388" y="64862"/>
                    <a:pt x="-1074" y="52913"/>
                    <a:pt x="291" y="40721"/>
                  </a:cubicBezTo>
                  <a:cubicBezTo>
                    <a:pt x="1657" y="28578"/>
                    <a:pt x="7704" y="17653"/>
                    <a:pt x="17312" y="9997"/>
                  </a:cubicBezTo>
                  <a:cubicBezTo>
                    <a:pt x="26919" y="2389"/>
                    <a:pt x="38965" y="-1074"/>
                    <a:pt x="51157" y="292"/>
                  </a:cubicBezTo>
                  <a:cubicBezTo>
                    <a:pt x="76420" y="3120"/>
                    <a:pt x="94659" y="25798"/>
                    <a:pt x="91880" y="50914"/>
                  </a:cubicBezTo>
                  <a:cubicBezTo>
                    <a:pt x="89246" y="74274"/>
                    <a:pt x="69299" y="91636"/>
                    <a:pt x="46134" y="91636"/>
                  </a:cubicBezTo>
                  <a:close/>
                  <a:moveTo>
                    <a:pt x="45890" y="7022"/>
                  </a:moveTo>
                  <a:cubicBezTo>
                    <a:pt x="37063" y="7022"/>
                    <a:pt x="28577" y="9948"/>
                    <a:pt x="21603" y="15508"/>
                  </a:cubicBezTo>
                  <a:cubicBezTo>
                    <a:pt x="13459" y="21994"/>
                    <a:pt x="8338" y="31211"/>
                    <a:pt x="7217" y="41501"/>
                  </a:cubicBezTo>
                  <a:cubicBezTo>
                    <a:pt x="6046" y="51792"/>
                    <a:pt x="9021" y="61936"/>
                    <a:pt x="15556" y="70031"/>
                  </a:cubicBezTo>
                  <a:cubicBezTo>
                    <a:pt x="22091" y="78127"/>
                    <a:pt x="31406" y="83248"/>
                    <a:pt x="41794" y="84418"/>
                  </a:cubicBezTo>
                  <a:cubicBezTo>
                    <a:pt x="63203" y="86857"/>
                    <a:pt x="82565" y="71446"/>
                    <a:pt x="84954" y="50182"/>
                  </a:cubicBezTo>
                  <a:cubicBezTo>
                    <a:pt x="87295" y="28919"/>
                    <a:pt x="71835" y="9655"/>
                    <a:pt x="50426" y="7266"/>
                  </a:cubicBezTo>
                  <a:lnTo>
                    <a:pt x="50426" y="7266"/>
                  </a:lnTo>
                  <a:cubicBezTo>
                    <a:pt x="48914" y="7119"/>
                    <a:pt x="47451" y="7022"/>
                    <a:pt x="45988" y="7022"/>
                  </a:cubicBezTo>
                  <a:close/>
                </a:path>
              </a:pathLst>
            </a:custGeom>
            <a:solidFill>
              <a:srgbClr val="113F4E"/>
            </a:solidFill>
            <a:ln w="4874" cap="flat">
              <a:noFill/>
              <a:prstDash val="solid"/>
              <a:miter/>
            </a:ln>
          </p:spPr>
          <p:txBody>
            <a:bodyPr rtlCol="1" anchor="ctr"/>
            <a:lstStyle/>
            <a:p>
              <a:endParaRPr lang="fa-IR"/>
            </a:p>
          </p:txBody>
        </p:sp>
        <p:sp>
          <p:nvSpPr>
            <p:cNvPr id="629" name="Freeform: Shape 628">
              <a:extLst>
                <a:ext uri="{FF2B5EF4-FFF2-40B4-BE49-F238E27FC236}">
                  <a16:creationId xmlns:a16="http://schemas.microsoft.com/office/drawing/2014/main" id="{897F852F-D388-80B5-2831-4F71228153D1}"/>
                </a:ext>
              </a:extLst>
            </p:cNvPr>
            <p:cNvSpPr/>
            <p:nvPr/>
          </p:nvSpPr>
          <p:spPr>
            <a:xfrm>
              <a:off x="6241029" y="2783926"/>
              <a:ext cx="49704" cy="44233"/>
            </a:xfrm>
            <a:custGeom>
              <a:avLst/>
              <a:gdLst>
                <a:gd name="connsiteX0" fmla="*/ 25564 w 49704"/>
                <a:gd name="connsiteY0" fmla="*/ 44136 h 44233"/>
                <a:gd name="connsiteX1" fmla="*/ 12396 w 49704"/>
                <a:gd name="connsiteY1" fmla="*/ 40429 h 44233"/>
                <a:gd name="connsiteX2" fmla="*/ 399 w 49704"/>
                <a:gd name="connsiteY2" fmla="*/ 0 h 44233"/>
                <a:gd name="connsiteX3" fmla="*/ 7714 w 49704"/>
                <a:gd name="connsiteY3" fmla="*/ 634 h 44233"/>
                <a:gd name="connsiteX4" fmla="*/ 16444 w 49704"/>
                <a:gd name="connsiteY4" fmla="*/ 34333 h 44233"/>
                <a:gd name="connsiteX5" fmla="*/ 46242 w 49704"/>
                <a:gd name="connsiteY5" fmla="*/ 30481 h 44233"/>
                <a:gd name="connsiteX6" fmla="*/ 49704 w 49704"/>
                <a:gd name="connsiteY6" fmla="*/ 36967 h 44233"/>
                <a:gd name="connsiteX7" fmla="*/ 25564 w 49704"/>
                <a:gd name="connsiteY7" fmla="*/ 44233 h 4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04" h="44233">
                  <a:moveTo>
                    <a:pt x="25564" y="44136"/>
                  </a:moveTo>
                  <a:cubicBezTo>
                    <a:pt x="20540" y="44136"/>
                    <a:pt x="16151" y="42917"/>
                    <a:pt x="12396" y="40429"/>
                  </a:cubicBezTo>
                  <a:cubicBezTo>
                    <a:pt x="2691" y="34041"/>
                    <a:pt x="-1357" y="20434"/>
                    <a:pt x="399" y="0"/>
                  </a:cubicBezTo>
                  <a:lnTo>
                    <a:pt x="7714" y="634"/>
                  </a:lnTo>
                  <a:cubicBezTo>
                    <a:pt x="6251" y="17947"/>
                    <a:pt x="9275" y="29603"/>
                    <a:pt x="16444" y="34333"/>
                  </a:cubicBezTo>
                  <a:cubicBezTo>
                    <a:pt x="23028" y="38625"/>
                    <a:pt x="33562" y="37259"/>
                    <a:pt x="46242" y="30481"/>
                  </a:cubicBezTo>
                  <a:lnTo>
                    <a:pt x="49704" y="36967"/>
                  </a:lnTo>
                  <a:cubicBezTo>
                    <a:pt x="40731" y="41795"/>
                    <a:pt x="32586" y="44233"/>
                    <a:pt x="25564" y="44233"/>
                  </a:cubicBezTo>
                  <a:close/>
                </a:path>
              </a:pathLst>
            </a:custGeom>
            <a:solidFill>
              <a:srgbClr val="113F4E"/>
            </a:solidFill>
            <a:ln w="4874" cap="flat">
              <a:noFill/>
              <a:prstDash val="solid"/>
              <a:miter/>
            </a:ln>
          </p:spPr>
          <p:txBody>
            <a:bodyPr rtlCol="1" anchor="ctr"/>
            <a:lstStyle/>
            <a:p>
              <a:endParaRPr lang="fa-IR"/>
            </a:p>
          </p:txBody>
        </p:sp>
        <p:sp>
          <p:nvSpPr>
            <p:cNvPr id="630" name="Freeform: Shape 629">
              <a:extLst>
                <a:ext uri="{FF2B5EF4-FFF2-40B4-BE49-F238E27FC236}">
                  <a16:creationId xmlns:a16="http://schemas.microsoft.com/office/drawing/2014/main" id="{412D6B38-3322-B536-7E96-14693F87CA5E}"/>
                </a:ext>
              </a:extLst>
            </p:cNvPr>
            <p:cNvSpPr/>
            <p:nvPr/>
          </p:nvSpPr>
          <p:spPr>
            <a:xfrm>
              <a:off x="6303523" y="2725545"/>
              <a:ext cx="85176" cy="84622"/>
            </a:xfrm>
            <a:custGeom>
              <a:avLst/>
              <a:gdLst>
                <a:gd name="connsiteX0" fmla="*/ 49245 w 85176"/>
                <a:gd name="connsiteY0" fmla="*/ 540 h 84622"/>
                <a:gd name="connsiteX1" fmla="*/ 525 w 85176"/>
                <a:gd name="connsiteY1" fmla="*/ 35654 h 84622"/>
                <a:gd name="connsiteX2" fmla="*/ 35931 w 85176"/>
                <a:gd name="connsiteY2" fmla="*/ 84082 h 84622"/>
                <a:gd name="connsiteX3" fmla="*/ 84651 w 85176"/>
                <a:gd name="connsiteY3" fmla="*/ 48968 h 84622"/>
                <a:gd name="connsiteX4" fmla="*/ 49245 w 85176"/>
                <a:gd name="connsiteY4" fmla="*/ 540 h 84622"/>
                <a:gd name="connsiteX5" fmla="*/ 49245 w 85176"/>
                <a:gd name="connsiteY5" fmla="*/ 540 h 8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76" h="84622">
                  <a:moveTo>
                    <a:pt x="49245" y="540"/>
                  </a:moveTo>
                  <a:cubicBezTo>
                    <a:pt x="26031" y="-3166"/>
                    <a:pt x="4231" y="12586"/>
                    <a:pt x="525" y="35654"/>
                  </a:cubicBezTo>
                  <a:cubicBezTo>
                    <a:pt x="-3133" y="58722"/>
                    <a:pt x="12717" y="80424"/>
                    <a:pt x="35931" y="84082"/>
                  </a:cubicBezTo>
                  <a:cubicBezTo>
                    <a:pt x="59145" y="87788"/>
                    <a:pt x="80945" y="72036"/>
                    <a:pt x="84651" y="48968"/>
                  </a:cubicBezTo>
                  <a:cubicBezTo>
                    <a:pt x="88309" y="25900"/>
                    <a:pt x="72459" y="4198"/>
                    <a:pt x="49245" y="540"/>
                  </a:cubicBezTo>
                  <a:lnTo>
                    <a:pt x="49245" y="540"/>
                  </a:lnTo>
                  <a:close/>
                </a:path>
              </a:pathLst>
            </a:custGeom>
            <a:solidFill>
              <a:srgbClr val="FFFFFF"/>
            </a:solidFill>
            <a:ln w="4874" cap="flat">
              <a:noFill/>
              <a:prstDash val="solid"/>
              <a:miter/>
            </a:ln>
          </p:spPr>
          <p:txBody>
            <a:bodyPr rtlCol="1" anchor="ctr"/>
            <a:lstStyle/>
            <a:p>
              <a:endParaRPr lang="fa-IR"/>
            </a:p>
          </p:txBody>
        </p:sp>
        <p:sp>
          <p:nvSpPr>
            <p:cNvPr id="631" name="Freeform: Shape 630">
              <a:extLst>
                <a:ext uri="{FF2B5EF4-FFF2-40B4-BE49-F238E27FC236}">
                  <a16:creationId xmlns:a16="http://schemas.microsoft.com/office/drawing/2014/main" id="{1C65D828-9A6D-5CFE-2A03-ABAEB600724E}"/>
                </a:ext>
              </a:extLst>
            </p:cNvPr>
            <p:cNvSpPr/>
            <p:nvPr/>
          </p:nvSpPr>
          <p:spPr>
            <a:xfrm>
              <a:off x="6300044" y="2722091"/>
              <a:ext cx="92182" cy="91584"/>
            </a:xfrm>
            <a:custGeom>
              <a:avLst/>
              <a:gdLst>
                <a:gd name="connsiteX0" fmla="*/ 46140 w 92182"/>
                <a:gd name="connsiteY0" fmla="*/ 91584 h 91584"/>
                <a:gd name="connsiteX1" fmla="*/ 38873 w 92182"/>
                <a:gd name="connsiteY1" fmla="*/ 90999 h 91584"/>
                <a:gd name="connsiteX2" fmla="*/ 8832 w 92182"/>
                <a:gd name="connsiteY2" fmla="*/ 72662 h 91584"/>
                <a:gd name="connsiteX3" fmla="*/ 590 w 92182"/>
                <a:gd name="connsiteY3" fmla="*/ 38572 h 91584"/>
                <a:gd name="connsiteX4" fmla="*/ 53309 w 92182"/>
                <a:gd name="connsiteY4" fmla="*/ 581 h 91584"/>
                <a:gd name="connsiteX5" fmla="*/ 53309 w 92182"/>
                <a:gd name="connsiteY5" fmla="*/ 581 h 91584"/>
                <a:gd name="connsiteX6" fmla="*/ 83351 w 92182"/>
                <a:gd name="connsiteY6" fmla="*/ 18918 h 91584"/>
                <a:gd name="connsiteX7" fmla="*/ 91593 w 92182"/>
                <a:gd name="connsiteY7" fmla="*/ 53008 h 91584"/>
                <a:gd name="connsiteX8" fmla="*/ 46189 w 92182"/>
                <a:gd name="connsiteY8" fmla="*/ 91584 h 91584"/>
                <a:gd name="connsiteX9" fmla="*/ 45945 w 92182"/>
                <a:gd name="connsiteY9" fmla="*/ 6970 h 91584"/>
                <a:gd name="connsiteX10" fmla="*/ 7417 w 92182"/>
                <a:gd name="connsiteY10" fmla="*/ 39645 h 91584"/>
                <a:gd name="connsiteX11" fmla="*/ 14391 w 92182"/>
                <a:gd name="connsiteY11" fmla="*/ 68516 h 91584"/>
                <a:gd name="connsiteX12" fmla="*/ 39897 w 92182"/>
                <a:gd name="connsiteY12" fmla="*/ 84074 h 91584"/>
                <a:gd name="connsiteX13" fmla="*/ 84619 w 92182"/>
                <a:gd name="connsiteY13" fmla="*/ 51886 h 91584"/>
                <a:gd name="connsiteX14" fmla="*/ 77645 w 92182"/>
                <a:gd name="connsiteY14" fmla="*/ 23015 h 91584"/>
                <a:gd name="connsiteX15" fmla="*/ 52138 w 92182"/>
                <a:gd name="connsiteY15" fmla="*/ 7458 h 91584"/>
                <a:gd name="connsiteX16" fmla="*/ 52138 w 92182"/>
                <a:gd name="connsiteY16" fmla="*/ 7458 h 91584"/>
                <a:gd name="connsiteX17" fmla="*/ 45945 w 92182"/>
                <a:gd name="connsiteY17" fmla="*/ 6970 h 9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82" h="91584">
                  <a:moveTo>
                    <a:pt x="46140" y="91584"/>
                  </a:moveTo>
                  <a:cubicBezTo>
                    <a:pt x="43750" y="91584"/>
                    <a:pt x="41312" y="91389"/>
                    <a:pt x="38873" y="90999"/>
                  </a:cubicBezTo>
                  <a:cubicBezTo>
                    <a:pt x="26730" y="89048"/>
                    <a:pt x="16049" y="82562"/>
                    <a:pt x="8832" y="72662"/>
                  </a:cubicBezTo>
                  <a:cubicBezTo>
                    <a:pt x="1565" y="62762"/>
                    <a:pt x="-1361" y="50618"/>
                    <a:pt x="590" y="38572"/>
                  </a:cubicBezTo>
                  <a:cubicBezTo>
                    <a:pt x="4540" y="13651"/>
                    <a:pt x="28193" y="-3418"/>
                    <a:pt x="53309" y="581"/>
                  </a:cubicBezTo>
                  <a:lnTo>
                    <a:pt x="53309" y="581"/>
                  </a:lnTo>
                  <a:cubicBezTo>
                    <a:pt x="65452" y="2532"/>
                    <a:pt x="76133" y="9018"/>
                    <a:pt x="83351" y="18918"/>
                  </a:cubicBezTo>
                  <a:cubicBezTo>
                    <a:pt x="90617" y="28818"/>
                    <a:pt x="93543" y="40962"/>
                    <a:pt x="91593" y="53008"/>
                  </a:cubicBezTo>
                  <a:cubicBezTo>
                    <a:pt x="88032" y="75490"/>
                    <a:pt x="68427" y="91584"/>
                    <a:pt x="46189" y="91584"/>
                  </a:cubicBezTo>
                  <a:close/>
                  <a:moveTo>
                    <a:pt x="45945" y="6970"/>
                  </a:moveTo>
                  <a:cubicBezTo>
                    <a:pt x="27071" y="6970"/>
                    <a:pt x="10490" y="20576"/>
                    <a:pt x="7417" y="39645"/>
                  </a:cubicBezTo>
                  <a:cubicBezTo>
                    <a:pt x="5808" y="49887"/>
                    <a:pt x="8246" y="60128"/>
                    <a:pt x="14391" y="68516"/>
                  </a:cubicBezTo>
                  <a:cubicBezTo>
                    <a:pt x="20536" y="76905"/>
                    <a:pt x="29607" y="82464"/>
                    <a:pt x="39897" y="84074"/>
                  </a:cubicBezTo>
                  <a:cubicBezTo>
                    <a:pt x="61161" y="87439"/>
                    <a:pt x="81254" y="73003"/>
                    <a:pt x="84619" y="51886"/>
                  </a:cubicBezTo>
                  <a:cubicBezTo>
                    <a:pt x="86228" y="41645"/>
                    <a:pt x="83790" y="31403"/>
                    <a:pt x="77645" y="23015"/>
                  </a:cubicBezTo>
                  <a:cubicBezTo>
                    <a:pt x="71500" y="14627"/>
                    <a:pt x="62429" y="9067"/>
                    <a:pt x="52138" y="7458"/>
                  </a:cubicBezTo>
                  <a:lnTo>
                    <a:pt x="52138" y="7458"/>
                  </a:lnTo>
                  <a:cubicBezTo>
                    <a:pt x="50041" y="7116"/>
                    <a:pt x="47993" y="6970"/>
                    <a:pt x="45945" y="6970"/>
                  </a:cubicBezTo>
                  <a:close/>
                </a:path>
              </a:pathLst>
            </a:custGeom>
            <a:solidFill>
              <a:srgbClr val="113F4E"/>
            </a:solidFill>
            <a:ln w="4874" cap="flat">
              <a:noFill/>
              <a:prstDash val="solid"/>
              <a:miter/>
            </a:ln>
          </p:spPr>
          <p:txBody>
            <a:bodyPr rtlCol="1" anchor="ctr"/>
            <a:lstStyle/>
            <a:p>
              <a:endParaRPr lang="fa-IR"/>
            </a:p>
          </p:txBody>
        </p:sp>
        <p:sp>
          <p:nvSpPr>
            <p:cNvPr id="632" name="Freeform: Shape 631">
              <a:extLst>
                <a:ext uri="{FF2B5EF4-FFF2-40B4-BE49-F238E27FC236}">
                  <a16:creationId xmlns:a16="http://schemas.microsoft.com/office/drawing/2014/main" id="{EA335C6C-8A23-D6B8-E8D6-32003F5B2A77}"/>
                </a:ext>
              </a:extLst>
            </p:cNvPr>
            <p:cNvSpPr/>
            <p:nvPr/>
          </p:nvSpPr>
          <p:spPr>
            <a:xfrm>
              <a:off x="6318897" y="2752275"/>
              <a:ext cx="49964" cy="43892"/>
            </a:xfrm>
            <a:custGeom>
              <a:avLst/>
              <a:gdLst>
                <a:gd name="connsiteX0" fmla="*/ 25678 w 49964"/>
                <a:gd name="connsiteY0" fmla="*/ 43892 h 43892"/>
                <a:gd name="connsiteX1" fmla="*/ 12705 w 49964"/>
                <a:gd name="connsiteY1" fmla="*/ 40332 h 43892"/>
                <a:gd name="connsiteX2" fmla="*/ 318 w 49964"/>
                <a:gd name="connsiteY2" fmla="*/ 0 h 43892"/>
                <a:gd name="connsiteX3" fmla="*/ 7633 w 49964"/>
                <a:gd name="connsiteY3" fmla="*/ 536 h 43892"/>
                <a:gd name="connsiteX4" fmla="*/ 16655 w 49964"/>
                <a:gd name="connsiteY4" fmla="*/ 34138 h 43892"/>
                <a:gd name="connsiteX5" fmla="*/ 46405 w 49964"/>
                <a:gd name="connsiteY5" fmla="*/ 29993 h 43892"/>
                <a:gd name="connsiteX6" fmla="*/ 49965 w 49964"/>
                <a:gd name="connsiteY6" fmla="*/ 36430 h 43892"/>
                <a:gd name="connsiteX7" fmla="*/ 25629 w 49964"/>
                <a:gd name="connsiteY7" fmla="*/ 43892 h 4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64" h="43892">
                  <a:moveTo>
                    <a:pt x="25678" y="43892"/>
                  </a:moveTo>
                  <a:cubicBezTo>
                    <a:pt x="20801" y="43892"/>
                    <a:pt x="16460" y="42722"/>
                    <a:pt x="12705" y="40332"/>
                  </a:cubicBezTo>
                  <a:cubicBezTo>
                    <a:pt x="2951" y="34041"/>
                    <a:pt x="-1243" y="20483"/>
                    <a:pt x="318" y="0"/>
                  </a:cubicBezTo>
                  <a:lnTo>
                    <a:pt x="7633" y="536"/>
                  </a:lnTo>
                  <a:cubicBezTo>
                    <a:pt x="6316" y="17849"/>
                    <a:pt x="9438" y="29505"/>
                    <a:pt x="16655" y="34138"/>
                  </a:cubicBezTo>
                  <a:cubicBezTo>
                    <a:pt x="23239" y="38381"/>
                    <a:pt x="33822" y="36918"/>
                    <a:pt x="46405" y="29993"/>
                  </a:cubicBezTo>
                  <a:lnTo>
                    <a:pt x="49965" y="36430"/>
                  </a:lnTo>
                  <a:cubicBezTo>
                    <a:pt x="40943" y="41405"/>
                    <a:pt x="32701" y="43892"/>
                    <a:pt x="25629" y="43892"/>
                  </a:cubicBezTo>
                  <a:close/>
                </a:path>
              </a:pathLst>
            </a:custGeom>
            <a:solidFill>
              <a:srgbClr val="113F4E"/>
            </a:solidFill>
            <a:ln w="4874" cap="flat">
              <a:noFill/>
              <a:prstDash val="solid"/>
              <a:miter/>
            </a:ln>
          </p:spPr>
          <p:txBody>
            <a:bodyPr rtlCol="1" anchor="ctr"/>
            <a:lstStyle/>
            <a:p>
              <a:endParaRPr lang="fa-IR"/>
            </a:p>
          </p:txBody>
        </p:sp>
        <p:sp>
          <p:nvSpPr>
            <p:cNvPr id="633" name="Freeform: Shape 632">
              <a:extLst>
                <a:ext uri="{FF2B5EF4-FFF2-40B4-BE49-F238E27FC236}">
                  <a16:creationId xmlns:a16="http://schemas.microsoft.com/office/drawing/2014/main" id="{B2122CCE-0F4C-A96D-76FA-67EB7BE9B31B}"/>
                </a:ext>
              </a:extLst>
            </p:cNvPr>
            <p:cNvSpPr/>
            <p:nvPr/>
          </p:nvSpPr>
          <p:spPr>
            <a:xfrm>
              <a:off x="6375863" y="2685879"/>
              <a:ext cx="85192" cy="84607"/>
            </a:xfrm>
            <a:custGeom>
              <a:avLst/>
              <a:gdLst>
                <a:gd name="connsiteX0" fmla="*/ 43913 w 85192"/>
                <a:gd name="connsiteY0" fmla="*/ 21 h 84607"/>
                <a:gd name="connsiteX1" fmla="*/ 21 w 85192"/>
                <a:gd name="connsiteY1" fmla="*/ 40987 h 84607"/>
                <a:gd name="connsiteX2" fmla="*/ 41280 w 85192"/>
                <a:gd name="connsiteY2" fmla="*/ 84587 h 84607"/>
                <a:gd name="connsiteX3" fmla="*/ 85172 w 85192"/>
                <a:gd name="connsiteY3" fmla="*/ 43621 h 84607"/>
                <a:gd name="connsiteX4" fmla="*/ 43913 w 85192"/>
                <a:gd name="connsiteY4" fmla="*/ 21 h 84607"/>
                <a:gd name="connsiteX5" fmla="*/ 43913 w 85192"/>
                <a:gd name="connsiteY5" fmla="*/ 21 h 8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92" h="84607">
                  <a:moveTo>
                    <a:pt x="43913" y="21"/>
                  </a:moveTo>
                  <a:cubicBezTo>
                    <a:pt x="20406" y="-710"/>
                    <a:pt x="752" y="17627"/>
                    <a:pt x="21" y="40987"/>
                  </a:cubicBezTo>
                  <a:cubicBezTo>
                    <a:pt x="-711" y="64347"/>
                    <a:pt x="17773" y="83855"/>
                    <a:pt x="41280" y="84587"/>
                  </a:cubicBezTo>
                  <a:cubicBezTo>
                    <a:pt x="64786" y="85318"/>
                    <a:pt x="84440" y="66981"/>
                    <a:pt x="85172" y="43621"/>
                  </a:cubicBezTo>
                  <a:cubicBezTo>
                    <a:pt x="85903" y="20260"/>
                    <a:pt x="67420" y="753"/>
                    <a:pt x="43913" y="21"/>
                  </a:cubicBezTo>
                  <a:lnTo>
                    <a:pt x="43913" y="21"/>
                  </a:lnTo>
                  <a:close/>
                </a:path>
              </a:pathLst>
            </a:custGeom>
            <a:solidFill>
              <a:srgbClr val="FFFFFF"/>
            </a:solidFill>
            <a:ln w="4874" cap="flat">
              <a:noFill/>
              <a:prstDash val="solid"/>
              <a:miter/>
            </a:ln>
          </p:spPr>
          <p:txBody>
            <a:bodyPr rtlCol="1" anchor="ctr"/>
            <a:lstStyle/>
            <a:p>
              <a:endParaRPr lang="fa-IR"/>
            </a:p>
          </p:txBody>
        </p:sp>
        <p:sp>
          <p:nvSpPr>
            <p:cNvPr id="634" name="Freeform: Shape 633">
              <a:extLst>
                <a:ext uri="{FF2B5EF4-FFF2-40B4-BE49-F238E27FC236}">
                  <a16:creationId xmlns:a16="http://schemas.microsoft.com/office/drawing/2014/main" id="{FA1D51B5-BE08-FC72-D818-95818B2D0A8A}"/>
                </a:ext>
              </a:extLst>
            </p:cNvPr>
            <p:cNvSpPr/>
            <p:nvPr/>
          </p:nvSpPr>
          <p:spPr>
            <a:xfrm>
              <a:off x="6372349" y="2682415"/>
              <a:ext cx="92172" cy="91659"/>
            </a:xfrm>
            <a:custGeom>
              <a:avLst/>
              <a:gdLst>
                <a:gd name="connsiteX0" fmla="*/ 46110 w 92172"/>
                <a:gd name="connsiteY0" fmla="*/ 91610 h 91659"/>
                <a:gd name="connsiteX1" fmla="*/ 44647 w 92172"/>
                <a:gd name="connsiteY1" fmla="*/ 91610 h 91659"/>
                <a:gd name="connsiteX2" fmla="*/ 12509 w 92172"/>
                <a:gd name="connsiteY2" fmla="*/ 77175 h 91659"/>
                <a:gd name="connsiteX3" fmla="*/ 24 w 92172"/>
                <a:gd name="connsiteY3" fmla="*/ 44353 h 91659"/>
                <a:gd name="connsiteX4" fmla="*/ 47525 w 92172"/>
                <a:gd name="connsiteY4" fmla="*/ 22 h 91659"/>
                <a:gd name="connsiteX5" fmla="*/ 47525 w 92172"/>
                <a:gd name="connsiteY5" fmla="*/ 22 h 91659"/>
                <a:gd name="connsiteX6" fmla="*/ 79664 w 92172"/>
                <a:gd name="connsiteY6" fmla="*/ 14458 h 91659"/>
                <a:gd name="connsiteX7" fmla="*/ 92148 w 92172"/>
                <a:gd name="connsiteY7" fmla="*/ 47279 h 91659"/>
                <a:gd name="connsiteX8" fmla="*/ 46110 w 92172"/>
                <a:gd name="connsiteY8" fmla="*/ 91659 h 91659"/>
                <a:gd name="connsiteX9" fmla="*/ 46110 w 92172"/>
                <a:gd name="connsiteY9" fmla="*/ 6996 h 91659"/>
                <a:gd name="connsiteX10" fmla="*/ 7046 w 92172"/>
                <a:gd name="connsiteY10" fmla="*/ 44597 h 91659"/>
                <a:gd name="connsiteX11" fmla="*/ 17629 w 92172"/>
                <a:gd name="connsiteY11" fmla="*/ 72347 h 91659"/>
                <a:gd name="connsiteX12" fmla="*/ 44891 w 92172"/>
                <a:gd name="connsiteY12" fmla="*/ 84588 h 91659"/>
                <a:gd name="connsiteX13" fmla="*/ 46110 w 92172"/>
                <a:gd name="connsiteY13" fmla="*/ 84588 h 91659"/>
                <a:gd name="connsiteX14" fmla="*/ 85174 w 92172"/>
                <a:gd name="connsiteY14" fmla="*/ 46987 h 91659"/>
                <a:gd name="connsiteX15" fmla="*/ 74592 w 92172"/>
                <a:gd name="connsiteY15" fmla="*/ 19188 h 91659"/>
                <a:gd name="connsiteX16" fmla="*/ 47330 w 92172"/>
                <a:gd name="connsiteY16" fmla="*/ 6947 h 91659"/>
                <a:gd name="connsiteX17" fmla="*/ 47330 w 92172"/>
                <a:gd name="connsiteY17" fmla="*/ 6947 h 91659"/>
                <a:gd name="connsiteX18" fmla="*/ 46110 w 92172"/>
                <a:gd name="connsiteY18" fmla="*/ 6947 h 9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72" h="91659">
                  <a:moveTo>
                    <a:pt x="46110" y="91610"/>
                  </a:moveTo>
                  <a:cubicBezTo>
                    <a:pt x="45623" y="91610"/>
                    <a:pt x="45135" y="91610"/>
                    <a:pt x="44647" y="91610"/>
                  </a:cubicBezTo>
                  <a:cubicBezTo>
                    <a:pt x="32358" y="91220"/>
                    <a:pt x="20946" y="86099"/>
                    <a:pt x="12509" y="77175"/>
                  </a:cubicBezTo>
                  <a:cubicBezTo>
                    <a:pt x="4072" y="68250"/>
                    <a:pt x="-366" y="56594"/>
                    <a:pt x="24" y="44353"/>
                  </a:cubicBezTo>
                  <a:cubicBezTo>
                    <a:pt x="804" y="19140"/>
                    <a:pt x="22067" y="-758"/>
                    <a:pt x="47525" y="22"/>
                  </a:cubicBezTo>
                  <a:lnTo>
                    <a:pt x="47525" y="22"/>
                  </a:lnTo>
                  <a:cubicBezTo>
                    <a:pt x="59814" y="412"/>
                    <a:pt x="71227" y="5533"/>
                    <a:pt x="79664" y="14458"/>
                  </a:cubicBezTo>
                  <a:cubicBezTo>
                    <a:pt x="88101" y="23382"/>
                    <a:pt x="92539" y="35038"/>
                    <a:pt x="92148" y="47279"/>
                  </a:cubicBezTo>
                  <a:cubicBezTo>
                    <a:pt x="91368" y="72054"/>
                    <a:pt x="70885" y="91659"/>
                    <a:pt x="46110" y="91659"/>
                  </a:cubicBezTo>
                  <a:close/>
                  <a:moveTo>
                    <a:pt x="46110" y="6996"/>
                  </a:moveTo>
                  <a:cubicBezTo>
                    <a:pt x="25091" y="6996"/>
                    <a:pt x="7680" y="23626"/>
                    <a:pt x="7046" y="44597"/>
                  </a:cubicBezTo>
                  <a:cubicBezTo>
                    <a:pt x="6705" y="54936"/>
                    <a:pt x="10460" y="64836"/>
                    <a:pt x="17629" y="72347"/>
                  </a:cubicBezTo>
                  <a:cubicBezTo>
                    <a:pt x="24798" y="79906"/>
                    <a:pt x="34455" y="84246"/>
                    <a:pt x="44891" y="84588"/>
                  </a:cubicBezTo>
                  <a:cubicBezTo>
                    <a:pt x="45330" y="84588"/>
                    <a:pt x="45720" y="84588"/>
                    <a:pt x="46110" y="84588"/>
                  </a:cubicBezTo>
                  <a:cubicBezTo>
                    <a:pt x="67081" y="84588"/>
                    <a:pt x="84492" y="67957"/>
                    <a:pt x="85174" y="46987"/>
                  </a:cubicBezTo>
                  <a:cubicBezTo>
                    <a:pt x="85516" y="36648"/>
                    <a:pt x="81761" y="26748"/>
                    <a:pt x="74592" y="19188"/>
                  </a:cubicBezTo>
                  <a:cubicBezTo>
                    <a:pt x="67423" y="11629"/>
                    <a:pt x="57766" y="7289"/>
                    <a:pt x="47330" y="6947"/>
                  </a:cubicBezTo>
                  <a:lnTo>
                    <a:pt x="47330" y="6947"/>
                  </a:lnTo>
                  <a:cubicBezTo>
                    <a:pt x="46939" y="6947"/>
                    <a:pt x="46501" y="6947"/>
                    <a:pt x="46110" y="6947"/>
                  </a:cubicBezTo>
                  <a:close/>
                </a:path>
              </a:pathLst>
            </a:custGeom>
            <a:solidFill>
              <a:srgbClr val="113F4E"/>
            </a:solidFill>
            <a:ln w="4874" cap="flat">
              <a:noFill/>
              <a:prstDash val="solid"/>
              <a:miter/>
            </a:ln>
          </p:spPr>
          <p:txBody>
            <a:bodyPr rtlCol="1" anchor="ctr"/>
            <a:lstStyle/>
            <a:p>
              <a:endParaRPr lang="fa-IR"/>
            </a:p>
          </p:txBody>
        </p:sp>
        <p:sp>
          <p:nvSpPr>
            <p:cNvPr id="635" name="Freeform: Shape 634">
              <a:extLst>
                <a:ext uri="{FF2B5EF4-FFF2-40B4-BE49-F238E27FC236}">
                  <a16:creationId xmlns:a16="http://schemas.microsoft.com/office/drawing/2014/main" id="{34E4D371-0447-B1CE-A79C-D3498EE5C487}"/>
                </a:ext>
              </a:extLst>
            </p:cNvPr>
            <p:cNvSpPr/>
            <p:nvPr/>
          </p:nvSpPr>
          <p:spPr>
            <a:xfrm>
              <a:off x="6392590" y="2709553"/>
              <a:ext cx="45865" cy="47744"/>
            </a:xfrm>
            <a:custGeom>
              <a:avLst/>
              <a:gdLst>
                <a:gd name="connsiteX0" fmla="*/ 25968 w 45865"/>
                <a:gd name="connsiteY0" fmla="*/ 47696 h 47744"/>
                <a:gd name="connsiteX1" fmla="*/ 8411 w 45865"/>
                <a:gd name="connsiteY1" fmla="*/ 41746 h 47744"/>
                <a:gd name="connsiteX2" fmla="*/ 2510 w 45865"/>
                <a:gd name="connsiteY2" fmla="*/ 0 h 47744"/>
                <a:gd name="connsiteX3" fmla="*/ 9679 w 45865"/>
                <a:gd name="connsiteY3" fmla="*/ 1707 h 47744"/>
                <a:gd name="connsiteX4" fmla="*/ 13337 w 45865"/>
                <a:gd name="connsiteY4" fmla="*/ 36284 h 47744"/>
                <a:gd name="connsiteX5" fmla="*/ 43378 w 45865"/>
                <a:gd name="connsiteY5" fmla="*/ 36869 h 47744"/>
                <a:gd name="connsiteX6" fmla="*/ 45866 w 45865"/>
                <a:gd name="connsiteY6" fmla="*/ 43794 h 47744"/>
                <a:gd name="connsiteX7" fmla="*/ 26017 w 45865"/>
                <a:gd name="connsiteY7" fmla="*/ 47745 h 4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65" h="47744">
                  <a:moveTo>
                    <a:pt x="25968" y="47696"/>
                  </a:moveTo>
                  <a:cubicBezTo>
                    <a:pt x="18799" y="47696"/>
                    <a:pt x="12849" y="45696"/>
                    <a:pt x="8411" y="41746"/>
                  </a:cubicBezTo>
                  <a:cubicBezTo>
                    <a:pt x="-270" y="33992"/>
                    <a:pt x="-2221" y="19946"/>
                    <a:pt x="2510" y="0"/>
                  </a:cubicBezTo>
                  <a:lnTo>
                    <a:pt x="9679" y="1707"/>
                  </a:lnTo>
                  <a:cubicBezTo>
                    <a:pt x="5680" y="18630"/>
                    <a:pt x="6948" y="30578"/>
                    <a:pt x="13337" y="36284"/>
                  </a:cubicBezTo>
                  <a:cubicBezTo>
                    <a:pt x="19189" y="41502"/>
                    <a:pt x="29869" y="41697"/>
                    <a:pt x="43378" y="36869"/>
                  </a:cubicBezTo>
                  <a:lnTo>
                    <a:pt x="45866" y="43794"/>
                  </a:lnTo>
                  <a:cubicBezTo>
                    <a:pt x="38501" y="46428"/>
                    <a:pt x="31820" y="47745"/>
                    <a:pt x="26017" y="47745"/>
                  </a:cubicBezTo>
                  <a:close/>
                </a:path>
              </a:pathLst>
            </a:custGeom>
            <a:solidFill>
              <a:srgbClr val="113F4E"/>
            </a:solidFill>
            <a:ln w="4874" cap="flat">
              <a:noFill/>
              <a:prstDash val="solid"/>
              <a:miter/>
            </a:ln>
          </p:spPr>
          <p:txBody>
            <a:bodyPr rtlCol="1" anchor="ctr"/>
            <a:lstStyle/>
            <a:p>
              <a:endParaRPr lang="fa-IR"/>
            </a:p>
          </p:txBody>
        </p:sp>
        <p:sp>
          <p:nvSpPr>
            <p:cNvPr id="636" name="Freeform: Shape 635">
              <a:extLst>
                <a:ext uri="{FF2B5EF4-FFF2-40B4-BE49-F238E27FC236}">
                  <a16:creationId xmlns:a16="http://schemas.microsoft.com/office/drawing/2014/main" id="{4038EB9C-56DC-E1D8-86E4-DA9678466F81}"/>
                </a:ext>
              </a:extLst>
            </p:cNvPr>
            <p:cNvSpPr/>
            <p:nvPr/>
          </p:nvSpPr>
          <p:spPr>
            <a:xfrm>
              <a:off x="6440578" y="2634609"/>
              <a:ext cx="85197" cy="84633"/>
            </a:xfrm>
            <a:custGeom>
              <a:avLst/>
              <a:gdLst>
                <a:gd name="connsiteX0" fmla="*/ 52548 w 85197"/>
                <a:gd name="connsiteY0" fmla="*/ 1206 h 84633"/>
                <a:gd name="connsiteX1" fmla="*/ 1194 w 85197"/>
                <a:gd name="connsiteY1" fmla="*/ 32320 h 84633"/>
                <a:gd name="connsiteX2" fmla="*/ 32650 w 85197"/>
                <a:gd name="connsiteY2" fmla="*/ 83430 h 84633"/>
                <a:gd name="connsiteX3" fmla="*/ 84004 w 85197"/>
                <a:gd name="connsiteY3" fmla="*/ 52316 h 84633"/>
                <a:gd name="connsiteX4" fmla="*/ 52548 w 85197"/>
                <a:gd name="connsiteY4" fmla="*/ 1206 h 84633"/>
                <a:gd name="connsiteX5" fmla="*/ 52548 w 85197"/>
                <a:gd name="connsiteY5" fmla="*/ 1206 h 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97" h="84633">
                  <a:moveTo>
                    <a:pt x="52548" y="1206"/>
                  </a:moveTo>
                  <a:cubicBezTo>
                    <a:pt x="29675" y="-4305"/>
                    <a:pt x="6705" y="9594"/>
                    <a:pt x="1194" y="32320"/>
                  </a:cubicBezTo>
                  <a:cubicBezTo>
                    <a:pt x="-4317" y="55047"/>
                    <a:pt x="9777" y="77919"/>
                    <a:pt x="32650" y="83430"/>
                  </a:cubicBezTo>
                  <a:cubicBezTo>
                    <a:pt x="55522" y="88941"/>
                    <a:pt x="78493" y="74993"/>
                    <a:pt x="84004" y="52316"/>
                  </a:cubicBezTo>
                  <a:cubicBezTo>
                    <a:pt x="89514" y="29589"/>
                    <a:pt x="75420" y="6717"/>
                    <a:pt x="52548" y="1206"/>
                  </a:cubicBezTo>
                  <a:lnTo>
                    <a:pt x="52548" y="1206"/>
                  </a:lnTo>
                  <a:close/>
                </a:path>
              </a:pathLst>
            </a:custGeom>
            <a:solidFill>
              <a:srgbClr val="FFFFFF"/>
            </a:solidFill>
            <a:ln w="4874" cap="flat">
              <a:noFill/>
              <a:prstDash val="solid"/>
              <a:miter/>
            </a:ln>
          </p:spPr>
          <p:txBody>
            <a:bodyPr rtlCol="1" anchor="ctr"/>
            <a:lstStyle/>
            <a:p>
              <a:endParaRPr lang="fa-IR"/>
            </a:p>
          </p:txBody>
        </p:sp>
        <p:sp>
          <p:nvSpPr>
            <p:cNvPr id="637" name="Freeform: Shape 636">
              <a:extLst>
                <a:ext uri="{FF2B5EF4-FFF2-40B4-BE49-F238E27FC236}">
                  <a16:creationId xmlns:a16="http://schemas.microsoft.com/office/drawing/2014/main" id="{F95B687F-ED12-01FB-B89C-C83A72EB52C6}"/>
                </a:ext>
              </a:extLst>
            </p:cNvPr>
            <p:cNvSpPr/>
            <p:nvPr/>
          </p:nvSpPr>
          <p:spPr>
            <a:xfrm>
              <a:off x="6437062" y="2631070"/>
              <a:ext cx="92179" cy="91699"/>
            </a:xfrm>
            <a:custGeom>
              <a:avLst/>
              <a:gdLst>
                <a:gd name="connsiteX0" fmla="*/ 46212 w 92179"/>
                <a:gd name="connsiteY0" fmla="*/ 91650 h 91699"/>
                <a:gd name="connsiteX1" fmla="*/ 35336 w 92179"/>
                <a:gd name="connsiteY1" fmla="*/ 90334 h 91699"/>
                <a:gd name="connsiteX2" fmla="*/ 6806 w 92179"/>
                <a:gd name="connsiteY2" fmla="*/ 69656 h 91699"/>
                <a:gd name="connsiteX3" fmla="*/ 1295 w 92179"/>
                <a:gd name="connsiteY3" fmla="*/ 34981 h 91699"/>
                <a:gd name="connsiteX4" fmla="*/ 22022 w 92179"/>
                <a:gd name="connsiteY4" fmla="*/ 6695 h 91699"/>
                <a:gd name="connsiteX5" fmla="*/ 56843 w 92179"/>
                <a:gd name="connsiteY5" fmla="*/ 1330 h 91699"/>
                <a:gd name="connsiteX6" fmla="*/ 56843 w 92179"/>
                <a:gd name="connsiteY6" fmla="*/ 1330 h 91699"/>
                <a:gd name="connsiteX7" fmla="*/ 85373 w 92179"/>
                <a:gd name="connsiteY7" fmla="*/ 22008 h 91699"/>
                <a:gd name="connsiteX8" fmla="*/ 90884 w 92179"/>
                <a:gd name="connsiteY8" fmla="*/ 56683 h 91699"/>
                <a:gd name="connsiteX9" fmla="*/ 46212 w 92179"/>
                <a:gd name="connsiteY9" fmla="*/ 91699 h 91699"/>
                <a:gd name="connsiteX10" fmla="*/ 45919 w 92179"/>
                <a:gd name="connsiteY10" fmla="*/ 7036 h 91699"/>
                <a:gd name="connsiteX11" fmla="*/ 25680 w 92179"/>
                <a:gd name="connsiteY11" fmla="*/ 12742 h 91699"/>
                <a:gd name="connsiteX12" fmla="*/ 8123 w 92179"/>
                <a:gd name="connsiteY12" fmla="*/ 36688 h 91699"/>
                <a:gd name="connsiteX13" fmla="*/ 12805 w 92179"/>
                <a:gd name="connsiteY13" fmla="*/ 66047 h 91699"/>
                <a:gd name="connsiteX14" fmla="*/ 36994 w 92179"/>
                <a:gd name="connsiteY14" fmla="*/ 83603 h 91699"/>
                <a:gd name="connsiteX15" fmla="*/ 84105 w 92179"/>
                <a:gd name="connsiteY15" fmla="*/ 55074 h 91699"/>
                <a:gd name="connsiteX16" fmla="*/ 79423 w 92179"/>
                <a:gd name="connsiteY16" fmla="*/ 25715 h 91699"/>
                <a:gd name="connsiteX17" fmla="*/ 55234 w 92179"/>
                <a:gd name="connsiteY17" fmla="*/ 8158 h 91699"/>
                <a:gd name="connsiteX18" fmla="*/ 55234 w 92179"/>
                <a:gd name="connsiteY18" fmla="*/ 8158 h 91699"/>
                <a:gd name="connsiteX19" fmla="*/ 45919 w 92179"/>
                <a:gd name="connsiteY19" fmla="*/ 7036 h 91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179" h="91699">
                  <a:moveTo>
                    <a:pt x="46212" y="91650"/>
                  </a:moveTo>
                  <a:cubicBezTo>
                    <a:pt x="42603" y="91650"/>
                    <a:pt x="38994" y="91211"/>
                    <a:pt x="35336" y="90334"/>
                  </a:cubicBezTo>
                  <a:cubicBezTo>
                    <a:pt x="23388" y="87456"/>
                    <a:pt x="13244" y="80092"/>
                    <a:pt x="6806" y="69656"/>
                  </a:cubicBezTo>
                  <a:cubicBezTo>
                    <a:pt x="369" y="59219"/>
                    <a:pt x="-1582" y="46880"/>
                    <a:pt x="1295" y="34981"/>
                  </a:cubicBezTo>
                  <a:cubicBezTo>
                    <a:pt x="4173" y="23081"/>
                    <a:pt x="11537" y="13035"/>
                    <a:pt x="22022" y="6695"/>
                  </a:cubicBezTo>
                  <a:cubicBezTo>
                    <a:pt x="32507" y="355"/>
                    <a:pt x="44895" y="-1596"/>
                    <a:pt x="56843" y="1330"/>
                  </a:cubicBezTo>
                  <a:lnTo>
                    <a:pt x="56843" y="1330"/>
                  </a:lnTo>
                  <a:cubicBezTo>
                    <a:pt x="68792" y="4208"/>
                    <a:pt x="78936" y="11572"/>
                    <a:pt x="85373" y="22008"/>
                  </a:cubicBezTo>
                  <a:cubicBezTo>
                    <a:pt x="91811" y="32445"/>
                    <a:pt x="93761" y="44783"/>
                    <a:pt x="90884" y="56683"/>
                  </a:cubicBezTo>
                  <a:cubicBezTo>
                    <a:pt x="85812" y="77605"/>
                    <a:pt x="66987" y="91699"/>
                    <a:pt x="46212" y="91699"/>
                  </a:cubicBezTo>
                  <a:close/>
                  <a:moveTo>
                    <a:pt x="45919" y="7036"/>
                  </a:moveTo>
                  <a:cubicBezTo>
                    <a:pt x="38847" y="7036"/>
                    <a:pt x="31873" y="8987"/>
                    <a:pt x="25680" y="12742"/>
                  </a:cubicBezTo>
                  <a:cubicBezTo>
                    <a:pt x="16804" y="18107"/>
                    <a:pt x="10561" y="26641"/>
                    <a:pt x="8123" y="36688"/>
                  </a:cubicBezTo>
                  <a:cubicBezTo>
                    <a:pt x="5685" y="46783"/>
                    <a:pt x="7343" y="57171"/>
                    <a:pt x="12805" y="66047"/>
                  </a:cubicBezTo>
                  <a:cubicBezTo>
                    <a:pt x="18267" y="74923"/>
                    <a:pt x="26850" y="81116"/>
                    <a:pt x="36994" y="83603"/>
                  </a:cubicBezTo>
                  <a:cubicBezTo>
                    <a:pt x="57965" y="88627"/>
                    <a:pt x="79082" y="75849"/>
                    <a:pt x="84105" y="55074"/>
                  </a:cubicBezTo>
                  <a:cubicBezTo>
                    <a:pt x="86544" y="44978"/>
                    <a:pt x="84885" y="34591"/>
                    <a:pt x="79423" y="25715"/>
                  </a:cubicBezTo>
                  <a:cubicBezTo>
                    <a:pt x="73961" y="16839"/>
                    <a:pt x="65378" y="10645"/>
                    <a:pt x="55234" y="8158"/>
                  </a:cubicBezTo>
                  <a:lnTo>
                    <a:pt x="55234" y="8158"/>
                  </a:lnTo>
                  <a:cubicBezTo>
                    <a:pt x="52161" y="7426"/>
                    <a:pt x="49040" y="7036"/>
                    <a:pt x="45919" y="7036"/>
                  </a:cubicBezTo>
                  <a:close/>
                </a:path>
              </a:pathLst>
            </a:custGeom>
            <a:solidFill>
              <a:srgbClr val="113F4E"/>
            </a:solidFill>
            <a:ln w="4874" cap="flat">
              <a:noFill/>
              <a:prstDash val="solid"/>
              <a:miter/>
            </a:ln>
          </p:spPr>
          <p:txBody>
            <a:bodyPr rtlCol="1" anchor="ctr"/>
            <a:lstStyle/>
            <a:p>
              <a:endParaRPr lang="fa-IR"/>
            </a:p>
          </p:txBody>
        </p:sp>
        <p:sp>
          <p:nvSpPr>
            <p:cNvPr id="638" name="Freeform: Shape 637">
              <a:extLst>
                <a:ext uri="{FF2B5EF4-FFF2-40B4-BE49-F238E27FC236}">
                  <a16:creationId xmlns:a16="http://schemas.microsoft.com/office/drawing/2014/main" id="{E7C2EE86-D28C-AC11-3EEE-54AEFD76DD48}"/>
                </a:ext>
              </a:extLst>
            </p:cNvPr>
            <p:cNvSpPr/>
            <p:nvPr/>
          </p:nvSpPr>
          <p:spPr>
            <a:xfrm>
              <a:off x="6456783" y="2653859"/>
              <a:ext cx="40780" cy="52475"/>
            </a:xfrm>
            <a:custGeom>
              <a:avLst/>
              <a:gdLst>
                <a:gd name="connsiteX0" fmla="*/ 30441 w 40780"/>
                <a:gd name="connsiteY0" fmla="*/ 52475 h 52475"/>
                <a:gd name="connsiteX1" fmla="*/ 4545 w 40780"/>
                <a:gd name="connsiteY1" fmla="*/ 42088 h 52475"/>
                <a:gd name="connsiteX2" fmla="*/ 7325 w 40780"/>
                <a:gd name="connsiteY2" fmla="*/ 0 h 52475"/>
                <a:gd name="connsiteX3" fmla="*/ 13957 w 40780"/>
                <a:gd name="connsiteY3" fmla="*/ 3121 h 52475"/>
                <a:gd name="connsiteX4" fmla="*/ 10446 w 40780"/>
                <a:gd name="connsiteY4" fmla="*/ 37747 h 52475"/>
                <a:gd name="connsiteX5" fmla="*/ 39756 w 40780"/>
                <a:gd name="connsiteY5" fmla="*/ 44429 h 52475"/>
                <a:gd name="connsiteX6" fmla="*/ 40780 w 40780"/>
                <a:gd name="connsiteY6" fmla="*/ 51695 h 52475"/>
                <a:gd name="connsiteX7" fmla="*/ 30441 w 40780"/>
                <a:gd name="connsiteY7" fmla="*/ 52475 h 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80" h="52475">
                  <a:moveTo>
                    <a:pt x="30441" y="52475"/>
                  </a:moveTo>
                  <a:cubicBezTo>
                    <a:pt x="18444" y="52475"/>
                    <a:pt x="9617" y="48964"/>
                    <a:pt x="4545" y="42088"/>
                  </a:cubicBezTo>
                  <a:cubicBezTo>
                    <a:pt x="-2332" y="32724"/>
                    <a:pt x="-1405" y="18581"/>
                    <a:pt x="7325" y="0"/>
                  </a:cubicBezTo>
                  <a:lnTo>
                    <a:pt x="13957" y="3121"/>
                  </a:lnTo>
                  <a:cubicBezTo>
                    <a:pt x="6544" y="18874"/>
                    <a:pt x="5374" y="30822"/>
                    <a:pt x="10446" y="37747"/>
                  </a:cubicBezTo>
                  <a:cubicBezTo>
                    <a:pt x="15079" y="44038"/>
                    <a:pt x="25516" y="46428"/>
                    <a:pt x="39756" y="44429"/>
                  </a:cubicBezTo>
                  <a:lnTo>
                    <a:pt x="40780" y="51695"/>
                  </a:lnTo>
                  <a:cubicBezTo>
                    <a:pt x="37123" y="52232"/>
                    <a:pt x="33660" y="52475"/>
                    <a:pt x="30441" y="52475"/>
                  </a:cubicBezTo>
                  <a:close/>
                </a:path>
              </a:pathLst>
            </a:custGeom>
            <a:solidFill>
              <a:srgbClr val="113F4E"/>
            </a:solidFill>
            <a:ln w="4874" cap="flat">
              <a:noFill/>
              <a:prstDash val="solid"/>
              <a:miter/>
            </a:ln>
          </p:spPr>
          <p:txBody>
            <a:bodyPr rtlCol="1" anchor="ctr"/>
            <a:lstStyle/>
            <a:p>
              <a:endParaRPr lang="fa-IR"/>
            </a:p>
          </p:txBody>
        </p:sp>
        <p:sp>
          <p:nvSpPr>
            <p:cNvPr id="639" name="Freeform: Shape 638">
              <a:extLst>
                <a:ext uri="{FF2B5EF4-FFF2-40B4-BE49-F238E27FC236}">
                  <a16:creationId xmlns:a16="http://schemas.microsoft.com/office/drawing/2014/main" id="{2C0CBCF5-DB30-E456-EB59-C43496974DC4}"/>
                </a:ext>
              </a:extLst>
            </p:cNvPr>
            <p:cNvSpPr/>
            <p:nvPr/>
          </p:nvSpPr>
          <p:spPr>
            <a:xfrm>
              <a:off x="6497508" y="2575675"/>
              <a:ext cx="85162" cy="84578"/>
            </a:xfrm>
            <a:custGeom>
              <a:avLst/>
              <a:gdLst>
                <a:gd name="connsiteX0" fmla="*/ 43313 w 85162"/>
                <a:gd name="connsiteY0" fmla="*/ 8 h 84578"/>
                <a:gd name="connsiteX1" fmla="*/ 6 w 85162"/>
                <a:gd name="connsiteY1" fmla="*/ 41559 h 84578"/>
                <a:gd name="connsiteX2" fmla="*/ 41850 w 85162"/>
                <a:gd name="connsiteY2" fmla="*/ 84573 h 84578"/>
                <a:gd name="connsiteX3" fmla="*/ 85157 w 85162"/>
                <a:gd name="connsiteY3" fmla="*/ 43022 h 84578"/>
                <a:gd name="connsiteX4" fmla="*/ 43313 w 85162"/>
                <a:gd name="connsiteY4" fmla="*/ 8 h 84578"/>
                <a:gd name="connsiteX5" fmla="*/ 43313 w 85162"/>
                <a:gd name="connsiteY5" fmla="*/ 8 h 8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578">
                  <a:moveTo>
                    <a:pt x="43313" y="8"/>
                  </a:moveTo>
                  <a:cubicBezTo>
                    <a:pt x="19806" y="-431"/>
                    <a:pt x="396" y="18198"/>
                    <a:pt x="6" y="41559"/>
                  </a:cubicBezTo>
                  <a:cubicBezTo>
                    <a:pt x="-384" y="64919"/>
                    <a:pt x="18343" y="84183"/>
                    <a:pt x="41850" y="84573"/>
                  </a:cubicBezTo>
                  <a:cubicBezTo>
                    <a:pt x="65356" y="84963"/>
                    <a:pt x="84718" y="66382"/>
                    <a:pt x="85157" y="43022"/>
                  </a:cubicBezTo>
                  <a:cubicBezTo>
                    <a:pt x="85547" y="19661"/>
                    <a:pt x="66820" y="398"/>
                    <a:pt x="43313" y="8"/>
                  </a:cubicBezTo>
                  <a:lnTo>
                    <a:pt x="43313" y="8"/>
                  </a:lnTo>
                  <a:close/>
                </a:path>
              </a:pathLst>
            </a:custGeom>
            <a:solidFill>
              <a:srgbClr val="FFFFFF"/>
            </a:solidFill>
            <a:ln w="4874" cap="flat">
              <a:noFill/>
              <a:prstDash val="solid"/>
              <a:miter/>
            </a:ln>
          </p:spPr>
          <p:txBody>
            <a:bodyPr rtlCol="1" anchor="ctr"/>
            <a:lstStyle/>
            <a:p>
              <a:endParaRPr lang="fa-IR"/>
            </a:p>
          </p:txBody>
        </p:sp>
        <p:sp>
          <p:nvSpPr>
            <p:cNvPr id="640" name="Freeform: Shape 639">
              <a:extLst>
                <a:ext uri="{FF2B5EF4-FFF2-40B4-BE49-F238E27FC236}">
                  <a16:creationId xmlns:a16="http://schemas.microsoft.com/office/drawing/2014/main" id="{5D480CDA-2E82-93AF-DD55-488AC495EFBB}"/>
                </a:ext>
              </a:extLst>
            </p:cNvPr>
            <p:cNvSpPr/>
            <p:nvPr/>
          </p:nvSpPr>
          <p:spPr>
            <a:xfrm>
              <a:off x="6493997" y="2572202"/>
              <a:ext cx="92139" cy="91605"/>
            </a:xfrm>
            <a:custGeom>
              <a:avLst/>
              <a:gdLst>
                <a:gd name="connsiteX0" fmla="*/ 46092 w 92139"/>
                <a:gd name="connsiteY0" fmla="*/ 91557 h 91605"/>
                <a:gd name="connsiteX1" fmla="*/ 45312 w 92139"/>
                <a:gd name="connsiteY1" fmla="*/ 91557 h 91605"/>
                <a:gd name="connsiteX2" fmla="*/ 6 w 92139"/>
                <a:gd name="connsiteY2" fmla="*/ 44982 h 91605"/>
                <a:gd name="connsiteX3" fmla="*/ 14051 w 92139"/>
                <a:gd name="connsiteY3" fmla="*/ 12844 h 91605"/>
                <a:gd name="connsiteX4" fmla="*/ 46873 w 92139"/>
                <a:gd name="connsiteY4" fmla="*/ 17 h 91605"/>
                <a:gd name="connsiteX5" fmla="*/ 79206 w 92139"/>
                <a:gd name="connsiteY5" fmla="*/ 13965 h 91605"/>
                <a:gd name="connsiteX6" fmla="*/ 92130 w 92139"/>
                <a:gd name="connsiteY6" fmla="*/ 46592 h 91605"/>
                <a:gd name="connsiteX7" fmla="*/ 46092 w 92139"/>
                <a:gd name="connsiteY7" fmla="*/ 91606 h 91605"/>
                <a:gd name="connsiteX8" fmla="*/ 46044 w 92139"/>
                <a:gd name="connsiteY8" fmla="*/ 6991 h 91605"/>
                <a:gd name="connsiteX9" fmla="*/ 18928 w 92139"/>
                <a:gd name="connsiteY9" fmla="*/ 17867 h 91605"/>
                <a:gd name="connsiteX10" fmla="*/ 7028 w 92139"/>
                <a:gd name="connsiteY10" fmla="*/ 45080 h 91605"/>
                <a:gd name="connsiteX11" fmla="*/ 45458 w 92139"/>
                <a:gd name="connsiteY11" fmla="*/ 84583 h 91605"/>
                <a:gd name="connsiteX12" fmla="*/ 46141 w 92139"/>
                <a:gd name="connsiteY12" fmla="*/ 84583 h 91605"/>
                <a:gd name="connsiteX13" fmla="*/ 85205 w 92139"/>
                <a:gd name="connsiteY13" fmla="*/ 46446 h 91605"/>
                <a:gd name="connsiteX14" fmla="*/ 74232 w 92139"/>
                <a:gd name="connsiteY14" fmla="*/ 18842 h 91605"/>
                <a:gd name="connsiteX15" fmla="*/ 46775 w 92139"/>
                <a:gd name="connsiteY15" fmla="*/ 6991 h 91605"/>
                <a:gd name="connsiteX16" fmla="*/ 46775 w 92139"/>
                <a:gd name="connsiteY16" fmla="*/ 6991 h 91605"/>
                <a:gd name="connsiteX17" fmla="*/ 46044 w 92139"/>
                <a:gd name="connsiteY17" fmla="*/ 6991 h 9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39" h="91605">
                  <a:moveTo>
                    <a:pt x="46092" y="91557"/>
                  </a:moveTo>
                  <a:cubicBezTo>
                    <a:pt x="45800" y="91557"/>
                    <a:pt x="45556" y="91557"/>
                    <a:pt x="45312" y="91557"/>
                  </a:cubicBezTo>
                  <a:cubicBezTo>
                    <a:pt x="19903" y="91118"/>
                    <a:pt x="-385" y="70196"/>
                    <a:pt x="6" y="44982"/>
                  </a:cubicBezTo>
                  <a:cubicBezTo>
                    <a:pt x="201" y="32741"/>
                    <a:pt x="5224" y="21329"/>
                    <a:pt x="14051" y="12844"/>
                  </a:cubicBezTo>
                  <a:cubicBezTo>
                    <a:pt x="22927" y="4358"/>
                    <a:pt x="34534" y="-324"/>
                    <a:pt x="46873" y="17"/>
                  </a:cubicBezTo>
                  <a:cubicBezTo>
                    <a:pt x="59162" y="213"/>
                    <a:pt x="70672" y="5187"/>
                    <a:pt x="79206" y="13965"/>
                  </a:cubicBezTo>
                  <a:cubicBezTo>
                    <a:pt x="87741" y="22744"/>
                    <a:pt x="92374" y="34351"/>
                    <a:pt x="92130" y="46592"/>
                  </a:cubicBezTo>
                  <a:cubicBezTo>
                    <a:pt x="91691" y="71561"/>
                    <a:pt x="71111" y="91606"/>
                    <a:pt x="46092" y="91606"/>
                  </a:cubicBezTo>
                  <a:close/>
                  <a:moveTo>
                    <a:pt x="46044" y="6991"/>
                  </a:moveTo>
                  <a:cubicBezTo>
                    <a:pt x="35851" y="6991"/>
                    <a:pt x="26243" y="10844"/>
                    <a:pt x="18928" y="17867"/>
                  </a:cubicBezTo>
                  <a:cubicBezTo>
                    <a:pt x="11417" y="25085"/>
                    <a:pt x="7175" y="34741"/>
                    <a:pt x="7028" y="45080"/>
                  </a:cubicBezTo>
                  <a:cubicBezTo>
                    <a:pt x="6638" y="66490"/>
                    <a:pt x="23902" y="84193"/>
                    <a:pt x="45458" y="84583"/>
                  </a:cubicBezTo>
                  <a:cubicBezTo>
                    <a:pt x="45702" y="84583"/>
                    <a:pt x="45897" y="84583"/>
                    <a:pt x="46141" y="84583"/>
                  </a:cubicBezTo>
                  <a:cubicBezTo>
                    <a:pt x="67356" y="84583"/>
                    <a:pt x="84815" y="67611"/>
                    <a:pt x="85205" y="46446"/>
                  </a:cubicBezTo>
                  <a:cubicBezTo>
                    <a:pt x="85400" y="36107"/>
                    <a:pt x="81499" y="26255"/>
                    <a:pt x="74232" y="18842"/>
                  </a:cubicBezTo>
                  <a:cubicBezTo>
                    <a:pt x="66965" y="11381"/>
                    <a:pt x="57212" y="7186"/>
                    <a:pt x="46775" y="6991"/>
                  </a:cubicBezTo>
                  <a:lnTo>
                    <a:pt x="46775" y="6991"/>
                  </a:lnTo>
                  <a:cubicBezTo>
                    <a:pt x="46775" y="6991"/>
                    <a:pt x="46287" y="6991"/>
                    <a:pt x="46044" y="6991"/>
                  </a:cubicBezTo>
                  <a:close/>
                </a:path>
              </a:pathLst>
            </a:custGeom>
            <a:solidFill>
              <a:srgbClr val="113F4E"/>
            </a:solidFill>
            <a:ln w="4874" cap="flat">
              <a:noFill/>
              <a:prstDash val="solid"/>
              <a:miter/>
            </a:ln>
          </p:spPr>
          <p:txBody>
            <a:bodyPr rtlCol="1" anchor="ctr"/>
            <a:lstStyle/>
            <a:p>
              <a:endParaRPr lang="fa-IR"/>
            </a:p>
          </p:txBody>
        </p:sp>
        <p:sp>
          <p:nvSpPr>
            <p:cNvPr id="641" name="Freeform: Shape 640">
              <a:extLst>
                <a:ext uri="{FF2B5EF4-FFF2-40B4-BE49-F238E27FC236}">
                  <a16:creationId xmlns:a16="http://schemas.microsoft.com/office/drawing/2014/main" id="{DB107CB9-6941-3879-599E-C27E345BE690}"/>
                </a:ext>
              </a:extLst>
            </p:cNvPr>
            <p:cNvSpPr/>
            <p:nvPr/>
          </p:nvSpPr>
          <p:spPr>
            <a:xfrm>
              <a:off x="6514173" y="2599628"/>
              <a:ext cx="46204" cy="47403"/>
            </a:xfrm>
            <a:custGeom>
              <a:avLst/>
              <a:gdLst>
                <a:gd name="connsiteX0" fmla="*/ 25868 w 46204"/>
                <a:gd name="connsiteY0" fmla="*/ 47403 h 47403"/>
                <a:gd name="connsiteX1" fmla="*/ 8750 w 46204"/>
                <a:gd name="connsiteY1" fmla="*/ 41697 h 47403"/>
                <a:gd name="connsiteX2" fmla="*/ 2263 w 46204"/>
                <a:gd name="connsiteY2" fmla="*/ 0 h 47403"/>
                <a:gd name="connsiteX3" fmla="*/ 9432 w 46204"/>
                <a:gd name="connsiteY3" fmla="*/ 1609 h 47403"/>
                <a:gd name="connsiteX4" fmla="*/ 13578 w 46204"/>
                <a:gd name="connsiteY4" fmla="*/ 36138 h 47403"/>
                <a:gd name="connsiteX5" fmla="*/ 43620 w 46204"/>
                <a:gd name="connsiteY5" fmla="*/ 36284 h 47403"/>
                <a:gd name="connsiteX6" fmla="*/ 46204 w 46204"/>
                <a:gd name="connsiteY6" fmla="*/ 43161 h 47403"/>
                <a:gd name="connsiteX7" fmla="*/ 25868 w 46204"/>
                <a:gd name="connsiteY7" fmla="*/ 47403 h 4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04" h="47403">
                  <a:moveTo>
                    <a:pt x="25868" y="47403"/>
                  </a:moveTo>
                  <a:cubicBezTo>
                    <a:pt x="18942" y="47403"/>
                    <a:pt x="13139" y="45501"/>
                    <a:pt x="8750" y="41697"/>
                  </a:cubicBezTo>
                  <a:cubicBezTo>
                    <a:pt x="-29" y="34090"/>
                    <a:pt x="-2223" y="20044"/>
                    <a:pt x="2263" y="0"/>
                  </a:cubicBezTo>
                  <a:lnTo>
                    <a:pt x="9432" y="1609"/>
                  </a:lnTo>
                  <a:cubicBezTo>
                    <a:pt x="5628" y="18581"/>
                    <a:pt x="7092" y="30529"/>
                    <a:pt x="13578" y="36138"/>
                  </a:cubicBezTo>
                  <a:cubicBezTo>
                    <a:pt x="19479" y="41259"/>
                    <a:pt x="30159" y="41356"/>
                    <a:pt x="43620" y="36284"/>
                  </a:cubicBezTo>
                  <a:lnTo>
                    <a:pt x="46204" y="43161"/>
                  </a:lnTo>
                  <a:cubicBezTo>
                    <a:pt x="38645" y="45989"/>
                    <a:pt x="31818" y="47403"/>
                    <a:pt x="25868" y="47403"/>
                  </a:cubicBezTo>
                  <a:close/>
                </a:path>
              </a:pathLst>
            </a:custGeom>
            <a:solidFill>
              <a:srgbClr val="113F4E"/>
            </a:solidFill>
            <a:ln w="4874" cap="flat">
              <a:noFill/>
              <a:prstDash val="solid"/>
              <a:miter/>
            </a:ln>
          </p:spPr>
          <p:txBody>
            <a:bodyPr rtlCol="1" anchor="ctr"/>
            <a:lstStyle/>
            <a:p>
              <a:endParaRPr lang="fa-IR"/>
            </a:p>
          </p:txBody>
        </p:sp>
        <p:sp>
          <p:nvSpPr>
            <p:cNvPr id="642" name="Freeform: Shape 641">
              <a:extLst>
                <a:ext uri="{FF2B5EF4-FFF2-40B4-BE49-F238E27FC236}">
                  <a16:creationId xmlns:a16="http://schemas.microsoft.com/office/drawing/2014/main" id="{B487187B-9D41-AC5B-A75B-9CCFAD3B7F08}"/>
                </a:ext>
              </a:extLst>
            </p:cNvPr>
            <p:cNvSpPr/>
            <p:nvPr/>
          </p:nvSpPr>
          <p:spPr>
            <a:xfrm>
              <a:off x="6548786" y="2510966"/>
              <a:ext cx="85169" cy="84599"/>
            </a:xfrm>
            <a:custGeom>
              <a:avLst/>
              <a:gdLst>
                <a:gd name="connsiteX0" fmla="*/ 40853 w 85169"/>
                <a:gd name="connsiteY0" fmla="*/ 0 h 84599"/>
                <a:gd name="connsiteX1" fmla="*/ 34 w 85169"/>
                <a:gd name="connsiteY1" fmla="*/ 44038 h 84599"/>
                <a:gd name="connsiteX2" fmla="*/ 44316 w 85169"/>
                <a:gd name="connsiteY2" fmla="*/ 84565 h 84599"/>
                <a:gd name="connsiteX3" fmla="*/ 85136 w 85169"/>
                <a:gd name="connsiteY3" fmla="*/ 40576 h 84599"/>
                <a:gd name="connsiteX4" fmla="*/ 40853 w 85169"/>
                <a:gd name="connsiteY4" fmla="*/ 49 h 84599"/>
                <a:gd name="connsiteX5" fmla="*/ 40853 w 85169"/>
                <a:gd name="connsiteY5" fmla="*/ 49 h 8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9" h="84599">
                  <a:moveTo>
                    <a:pt x="40853" y="0"/>
                  </a:moveTo>
                  <a:cubicBezTo>
                    <a:pt x="17347" y="975"/>
                    <a:pt x="-893" y="20678"/>
                    <a:pt x="34" y="44038"/>
                  </a:cubicBezTo>
                  <a:cubicBezTo>
                    <a:pt x="1009" y="67399"/>
                    <a:pt x="20809" y="85492"/>
                    <a:pt x="44316" y="84565"/>
                  </a:cubicBezTo>
                  <a:cubicBezTo>
                    <a:pt x="67823" y="83590"/>
                    <a:pt x="86062" y="63887"/>
                    <a:pt x="85136" y="40576"/>
                  </a:cubicBezTo>
                  <a:cubicBezTo>
                    <a:pt x="84160" y="17215"/>
                    <a:pt x="64360" y="-878"/>
                    <a:pt x="40853" y="49"/>
                  </a:cubicBezTo>
                  <a:lnTo>
                    <a:pt x="40853" y="49"/>
                  </a:lnTo>
                  <a:close/>
                </a:path>
              </a:pathLst>
            </a:custGeom>
            <a:solidFill>
              <a:srgbClr val="FFFFFF"/>
            </a:solidFill>
            <a:ln w="4874" cap="flat">
              <a:noFill/>
              <a:prstDash val="solid"/>
              <a:miter/>
            </a:ln>
          </p:spPr>
          <p:txBody>
            <a:bodyPr rtlCol="1" anchor="ctr"/>
            <a:lstStyle/>
            <a:p>
              <a:endParaRPr lang="fa-IR"/>
            </a:p>
          </p:txBody>
        </p:sp>
        <p:sp>
          <p:nvSpPr>
            <p:cNvPr id="643" name="Freeform: Shape 642">
              <a:extLst>
                <a:ext uri="{FF2B5EF4-FFF2-40B4-BE49-F238E27FC236}">
                  <a16:creationId xmlns:a16="http://schemas.microsoft.com/office/drawing/2014/main" id="{77776B4A-56A3-6981-E96C-75162B4E83D6}"/>
                </a:ext>
              </a:extLst>
            </p:cNvPr>
            <p:cNvSpPr/>
            <p:nvPr/>
          </p:nvSpPr>
          <p:spPr>
            <a:xfrm>
              <a:off x="6545368" y="2507420"/>
              <a:ext cx="92150" cy="91574"/>
            </a:xfrm>
            <a:custGeom>
              <a:avLst/>
              <a:gdLst>
                <a:gd name="connsiteX0" fmla="*/ 46027 w 92150"/>
                <a:gd name="connsiteY0" fmla="*/ 91574 h 91574"/>
                <a:gd name="connsiteX1" fmla="*/ 37 w 92150"/>
                <a:gd name="connsiteY1" fmla="*/ 47682 h 91574"/>
                <a:gd name="connsiteX2" fmla="*/ 12181 w 92150"/>
                <a:gd name="connsiteY2" fmla="*/ 14763 h 91574"/>
                <a:gd name="connsiteX3" fmla="*/ 44173 w 92150"/>
                <a:gd name="connsiteY3" fmla="*/ 35 h 91574"/>
                <a:gd name="connsiteX4" fmla="*/ 44173 w 92150"/>
                <a:gd name="connsiteY4" fmla="*/ 35 h 91574"/>
                <a:gd name="connsiteX5" fmla="*/ 92113 w 92150"/>
                <a:gd name="connsiteY5" fmla="*/ 43878 h 91574"/>
                <a:gd name="connsiteX6" fmla="*/ 79970 w 92150"/>
                <a:gd name="connsiteY6" fmla="*/ 76797 h 91574"/>
                <a:gd name="connsiteX7" fmla="*/ 47977 w 92150"/>
                <a:gd name="connsiteY7" fmla="*/ 91525 h 91574"/>
                <a:gd name="connsiteX8" fmla="*/ 46075 w 92150"/>
                <a:gd name="connsiteY8" fmla="*/ 91525 h 91574"/>
                <a:gd name="connsiteX9" fmla="*/ 44417 w 92150"/>
                <a:gd name="connsiteY9" fmla="*/ 7009 h 91574"/>
                <a:gd name="connsiteX10" fmla="*/ 17253 w 92150"/>
                <a:gd name="connsiteY10" fmla="*/ 19494 h 91574"/>
                <a:gd name="connsiteX11" fmla="*/ 6963 w 92150"/>
                <a:gd name="connsiteY11" fmla="*/ 47390 h 91574"/>
                <a:gd name="connsiteX12" fmla="*/ 47636 w 92150"/>
                <a:gd name="connsiteY12" fmla="*/ 84551 h 91574"/>
                <a:gd name="connsiteX13" fmla="*/ 74800 w 92150"/>
                <a:gd name="connsiteY13" fmla="*/ 72067 h 91574"/>
                <a:gd name="connsiteX14" fmla="*/ 85091 w 92150"/>
                <a:gd name="connsiteY14" fmla="*/ 44171 h 91574"/>
                <a:gd name="connsiteX15" fmla="*/ 44417 w 92150"/>
                <a:gd name="connsiteY15" fmla="*/ 7009 h 91574"/>
                <a:gd name="connsiteX16" fmla="*/ 44417 w 92150"/>
                <a:gd name="connsiteY16" fmla="*/ 7009 h 9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0" h="91574">
                  <a:moveTo>
                    <a:pt x="46027" y="91574"/>
                  </a:moveTo>
                  <a:cubicBezTo>
                    <a:pt x="21496" y="91574"/>
                    <a:pt x="1013" y="72262"/>
                    <a:pt x="37" y="47682"/>
                  </a:cubicBezTo>
                  <a:cubicBezTo>
                    <a:pt x="-450" y="35441"/>
                    <a:pt x="3841" y="23785"/>
                    <a:pt x="12181" y="14763"/>
                  </a:cubicBezTo>
                  <a:cubicBezTo>
                    <a:pt x="20520" y="5741"/>
                    <a:pt x="31884" y="523"/>
                    <a:pt x="44173" y="35"/>
                  </a:cubicBezTo>
                  <a:lnTo>
                    <a:pt x="44173" y="35"/>
                  </a:lnTo>
                  <a:cubicBezTo>
                    <a:pt x="69631" y="-940"/>
                    <a:pt x="91089" y="18665"/>
                    <a:pt x="92113" y="43878"/>
                  </a:cubicBezTo>
                  <a:cubicBezTo>
                    <a:pt x="92601" y="56119"/>
                    <a:pt x="88309" y="67775"/>
                    <a:pt x="79970" y="76797"/>
                  </a:cubicBezTo>
                  <a:cubicBezTo>
                    <a:pt x="71630" y="85819"/>
                    <a:pt x="60267" y="91038"/>
                    <a:pt x="47977" y="91525"/>
                  </a:cubicBezTo>
                  <a:cubicBezTo>
                    <a:pt x="47343" y="91525"/>
                    <a:pt x="46709" y="91525"/>
                    <a:pt x="46075" y="91525"/>
                  </a:cubicBezTo>
                  <a:close/>
                  <a:moveTo>
                    <a:pt x="44417" y="7009"/>
                  </a:moveTo>
                  <a:cubicBezTo>
                    <a:pt x="33981" y="7448"/>
                    <a:pt x="24324" y="11886"/>
                    <a:pt x="17253" y="19494"/>
                  </a:cubicBezTo>
                  <a:cubicBezTo>
                    <a:pt x="10181" y="27102"/>
                    <a:pt x="6524" y="37002"/>
                    <a:pt x="6963" y="47390"/>
                  </a:cubicBezTo>
                  <a:cubicBezTo>
                    <a:pt x="7840" y="68750"/>
                    <a:pt x="25983" y="85429"/>
                    <a:pt x="47636" y="84551"/>
                  </a:cubicBezTo>
                  <a:cubicBezTo>
                    <a:pt x="58073" y="84113"/>
                    <a:pt x="67729" y="79675"/>
                    <a:pt x="74800" y="72067"/>
                  </a:cubicBezTo>
                  <a:cubicBezTo>
                    <a:pt x="81872" y="64459"/>
                    <a:pt x="85530" y="54559"/>
                    <a:pt x="85091" y="44171"/>
                  </a:cubicBezTo>
                  <a:cubicBezTo>
                    <a:pt x="84213" y="22810"/>
                    <a:pt x="65924" y="6180"/>
                    <a:pt x="44417" y="7009"/>
                  </a:cubicBezTo>
                  <a:lnTo>
                    <a:pt x="44417" y="7009"/>
                  </a:lnTo>
                  <a:close/>
                </a:path>
              </a:pathLst>
            </a:custGeom>
            <a:solidFill>
              <a:srgbClr val="113F4E"/>
            </a:solidFill>
            <a:ln w="4874" cap="flat">
              <a:noFill/>
              <a:prstDash val="solid"/>
              <a:miter/>
            </a:ln>
          </p:spPr>
          <p:txBody>
            <a:bodyPr rtlCol="1" anchor="ctr"/>
            <a:lstStyle/>
            <a:p>
              <a:endParaRPr lang="fa-IR"/>
            </a:p>
          </p:txBody>
        </p:sp>
        <p:sp>
          <p:nvSpPr>
            <p:cNvPr id="644" name="Freeform: Shape 643">
              <a:extLst>
                <a:ext uri="{FF2B5EF4-FFF2-40B4-BE49-F238E27FC236}">
                  <a16:creationId xmlns:a16="http://schemas.microsoft.com/office/drawing/2014/main" id="{89955D51-4A4D-914C-B8A0-71E2ACF7FEB8}"/>
                </a:ext>
              </a:extLst>
            </p:cNvPr>
            <p:cNvSpPr/>
            <p:nvPr/>
          </p:nvSpPr>
          <p:spPr>
            <a:xfrm>
              <a:off x="6565435" y="2536228"/>
              <a:ext cx="47662" cy="46037"/>
            </a:xfrm>
            <a:custGeom>
              <a:avLst/>
              <a:gdLst>
                <a:gd name="connsiteX0" fmla="*/ 25521 w 47662"/>
                <a:gd name="connsiteY0" fmla="*/ 46038 h 46037"/>
                <a:gd name="connsiteX1" fmla="*/ 10207 w 47662"/>
                <a:gd name="connsiteY1" fmla="*/ 41259 h 46037"/>
                <a:gd name="connsiteX2" fmla="*/ 1283 w 47662"/>
                <a:gd name="connsiteY2" fmla="*/ 0 h 46037"/>
                <a:gd name="connsiteX3" fmla="*/ 8549 w 47662"/>
                <a:gd name="connsiteY3" fmla="*/ 1170 h 46037"/>
                <a:gd name="connsiteX4" fmla="*/ 14694 w 47662"/>
                <a:gd name="connsiteY4" fmla="*/ 35406 h 46037"/>
                <a:gd name="connsiteX5" fmla="*/ 44687 w 47662"/>
                <a:gd name="connsiteY5" fmla="*/ 33797 h 46037"/>
                <a:gd name="connsiteX6" fmla="*/ 47662 w 47662"/>
                <a:gd name="connsiteY6" fmla="*/ 40527 h 46037"/>
                <a:gd name="connsiteX7" fmla="*/ 25521 w 47662"/>
                <a:gd name="connsiteY7" fmla="*/ 46038 h 4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62" h="46037">
                  <a:moveTo>
                    <a:pt x="25521" y="46038"/>
                  </a:moveTo>
                  <a:cubicBezTo>
                    <a:pt x="19522" y="46038"/>
                    <a:pt x="14353" y="44429"/>
                    <a:pt x="10207" y="41259"/>
                  </a:cubicBezTo>
                  <a:cubicBezTo>
                    <a:pt x="990" y="34187"/>
                    <a:pt x="-1985" y="20288"/>
                    <a:pt x="1283" y="0"/>
                  </a:cubicBezTo>
                  <a:lnTo>
                    <a:pt x="8549" y="1170"/>
                  </a:lnTo>
                  <a:cubicBezTo>
                    <a:pt x="5769" y="18337"/>
                    <a:pt x="7915" y="30188"/>
                    <a:pt x="14694" y="35406"/>
                  </a:cubicBezTo>
                  <a:cubicBezTo>
                    <a:pt x="20888" y="40186"/>
                    <a:pt x="31568" y="39600"/>
                    <a:pt x="44687" y="33797"/>
                  </a:cubicBezTo>
                  <a:lnTo>
                    <a:pt x="47662" y="40527"/>
                  </a:lnTo>
                  <a:cubicBezTo>
                    <a:pt x="39420" y="44185"/>
                    <a:pt x="31958" y="46038"/>
                    <a:pt x="25521" y="46038"/>
                  </a:cubicBezTo>
                  <a:close/>
                </a:path>
              </a:pathLst>
            </a:custGeom>
            <a:solidFill>
              <a:srgbClr val="113F4E"/>
            </a:solidFill>
            <a:ln w="4874" cap="flat">
              <a:noFill/>
              <a:prstDash val="solid"/>
              <a:miter/>
            </a:ln>
          </p:spPr>
          <p:txBody>
            <a:bodyPr rtlCol="1" anchor="ctr"/>
            <a:lstStyle/>
            <a:p>
              <a:endParaRPr lang="fa-IR"/>
            </a:p>
          </p:txBody>
        </p:sp>
        <p:sp>
          <p:nvSpPr>
            <p:cNvPr id="645" name="Freeform: Shape 644">
              <a:extLst>
                <a:ext uri="{FF2B5EF4-FFF2-40B4-BE49-F238E27FC236}">
                  <a16:creationId xmlns:a16="http://schemas.microsoft.com/office/drawing/2014/main" id="{80836312-FB1E-BE98-F54A-DD963CF1DC39}"/>
                </a:ext>
              </a:extLst>
            </p:cNvPr>
            <p:cNvSpPr/>
            <p:nvPr/>
          </p:nvSpPr>
          <p:spPr>
            <a:xfrm>
              <a:off x="6584636" y="2437733"/>
              <a:ext cx="85159" cy="84626"/>
            </a:xfrm>
            <a:custGeom>
              <a:avLst/>
              <a:gdLst>
                <a:gd name="connsiteX0" fmla="*/ 46945 w 85159"/>
                <a:gd name="connsiteY0" fmla="*/ 226 h 84626"/>
                <a:gd name="connsiteX1" fmla="*/ 224 w 85159"/>
                <a:gd name="connsiteY1" fmla="*/ 37924 h 84626"/>
                <a:gd name="connsiteX2" fmla="*/ 38215 w 85159"/>
                <a:gd name="connsiteY2" fmla="*/ 84401 h 84626"/>
                <a:gd name="connsiteX3" fmla="*/ 84936 w 85159"/>
                <a:gd name="connsiteY3" fmla="*/ 46702 h 84626"/>
                <a:gd name="connsiteX4" fmla="*/ 46945 w 85159"/>
                <a:gd name="connsiteY4" fmla="*/ 226 h 84626"/>
                <a:gd name="connsiteX5" fmla="*/ 46945 w 85159"/>
                <a:gd name="connsiteY5" fmla="*/ 226 h 8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9" h="84626">
                  <a:moveTo>
                    <a:pt x="46945" y="226"/>
                  </a:moveTo>
                  <a:cubicBezTo>
                    <a:pt x="23535" y="-2164"/>
                    <a:pt x="2613" y="14710"/>
                    <a:pt x="224" y="37924"/>
                  </a:cubicBezTo>
                  <a:cubicBezTo>
                    <a:pt x="-2166" y="61187"/>
                    <a:pt x="14855" y="81962"/>
                    <a:pt x="38215" y="84401"/>
                  </a:cubicBezTo>
                  <a:cubicBezTo>
                    <a:pt x="61624" y="86790"/>
                    <a:pt x="82546" y="69916"/>
                    <a:pt x="84936" y="46702"/>
                  </a:cubicBezTo>
                  <a:cubicBezTo>
                    <a:pt x="87325" y="23440"/>
                    <a:pt x="70305" y="2664"/>
                    <a:pt x="46945" y="226"/>
                  </a:cubicBezTo>
                  <a:lnTo>
                    <a:pt x="46945" y="226"/>
                  </a:lnTo>
                  <a:close/>
                </a:path>
              </a:pathLst>
            </a:custGeom>
            <a:solidFill>
              <a:srgbClr val="FFFFFF"/>
            </a:solidFill>
            <a:ln w="4874" cap="flat">
              <a:noFill/>
              <a:prstDash val="solid"/>
              <a:miter/>
            </a:ln>
          </p:spPr>
          <p:txBody>
            <a:bodyPr rtlCol="1" anchor="ctr"/>
            <a:lstStyle/>
            <a:p>
              <a:endParaRPr lang="fa-IR"/>
            </a:p>
          </p:txBody>
        </p:sp>
        <p:sp>
          <p:nvSpPr>
            <p:cNvPr id="646" name="Freeform: Shape 645">
              <a:extLst>
                <a:ext uri="{FF2B5EF4-FFF2-40B4-BE49-F238E27FC236}">
                  <a16:creationId xmlns:a16="http://schemas.microsoft.com/office/drawing/2014/main" id="{D271E0F3-1F90-AE75-A6CF-150EA05AA319}"/>
                </a:ext>
              </a:extLst>
            </p:cNvPr>
            <p:cNvSpPr/>
            <p:nvPr/>
          </p:nvSpPr>
          <p:spPr>
            <a:xfrm>
              <a:off x="6581148" y="2434245"/>
              <a:ext cx="92134" cy="91595"/>
            </a:xfrm>
            <a:custGeom>
              <a:avLst/>
              <a:gdLst>
                <a:gd name="connsiteX0" fmla="*/ 46189 w 92134"/>
                <a:gd name="connsiteY0" fmla="*/ 91596 h 91595"/>
                <a:gd name="connsiteX1" fmla="*/ 41361 w 92134"/>
                <a:gd name="connsiteY1" fmla="*/ 91352 h 91595"/>
                <a:gd name="connsiteX2" fmla="*/ 10344 w 92134"/>
                <a:gd name="connsiteY2" fmla="*/ 74673 h 91595"/>
                <a:gd name="connsiteX3" fmla="*/ 249 w 92134"/>
                <a:gd name="connsiteY3" fmla="*/ 41071 h 91595"/>
                <a:gd name="connsiteX4" fmla="*/ 50774 w 92134"/>
                <a:gd name="connsiteY4" fmla="*/ 252 h 91595"/>
                <a:gd name="connsiteX5" fmla="*/ 81791 w 92134"/>
                <a:gd name="connsiteY5" fmla="*/ 16931 h 91595"/>
                <a:gd name="connsiteX6" fmla="*/ 91886 w 92134"/>
                <a:gd name="connsiteY6" fmla="*/ 50532 h 91595"/>
                <a:gd name="connsiteX7" fmla="*/ 75109 w 92134"/>
                <a:gd name="connsiteY7" fmla="*/ 81354 h 91595"/>
                <a:gd name="connsiteX8" fmla="*/ 46189 w 92134"/>
                <a:gd name="connsiteY8" fmla="*/ 91596 h 91595"/>
                <a:gd name="connsiteX9" fmla="*/ 45994 w 92134"/>
                <a:gd name="connsiteY9" fmla="*/ 6982 h 91595"/>
                <a:gd name="connsiteX10" fmla="*/ 7174 w 92134"/>
                <a:gd name="connsiteY10" fmla="*/ 41754 h 91595"/>
                <a:gd name="connsiteX11" fmla="*/ 15709 w 92134"/>
                <a:gd name="connsiteY11" fmla="*/ 70235 h 91595"/>
                <a:gd name="connsiteX12" fmla="*/ 42044 w 92134"/>
                <a:gd name="connsiteY12" fmla="*/ 84378 h 91595"/>
                <a:gd name="connsiteX13" fmla="*/ 70720 w 92134"/>
                <a:gd name="connsiteY13" fmla="*/ 75892 h 91595"/>
                <a:gd name="connsiteX14" fmla="*/ 84912 w 92134"/>
                <a:gd name="connsiteY14" fmla="*/ 49801 h 91595"/>
                <a:gd name="connsiteX15" fmla="*/ 76377 w 92134"/>
                <a:gd name="connsiteY15" fmla="*/ 21320 h 91595"/>
                <a:gd name="connsiteX16" fmla="*/ 50042 w 92134"/>
                <a:gd name="connsiteY16" fmla="*/ 7177 h 91595"/>
                <a:gd name="connsiteX17" fmla="*/ 45994 w 92134"/>
                <a:gd name="connsiteY17" fmla="*/ 6982 h 9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34" h="91595">
                  <a:moveTo>
                    <a:pt x="46189" y="91596"/>
                  </a:moveTo>
                  <a:cubicBezTo>
                    <a:pt x="44580" y="91596"/>
                    <a:pt x="42971" y="91498"/>
                    <a:pt x="41361" y="91352"/>
                  </a:cubicBezTo>
                  <a:cubicBezTo>
                    <a:pt x="29120" y="90084"/>
                    <a:pt x="18098" y="84183"/>
                    <a:pt x="10344" y="74673"/>
                  </a:cubicBezTo>
                  <a:cubicBezTo>
                    <a:pt x="2590" y="65163"/>
                    <a:pt x="-1019" y="53215"/>
                    <a:pt x="249" y="41071"/>
                  </a:cubicBezTo>
                  <a:cubicBezTo>
                    <a:pt x="2834" y="15955"/>
                    <a:pt x="25511" y="-2382"/>
                    <a:pt x="50774" y="252"/>
                  </a:cubicBezTo>
                  <a:cubicBezTo>
                    <a:pt x="63015" y="1520"/>
                    <a:pt x="74036" y="7421"/>
                    <a:pt x="81791" y="16931"/>
                  </a:cubicBezTo>
                  <a:cubicBezTo>
                    <a:pt x="89545" y="26441"/>
                    <a:pt x="93154" y="38389"/>
                    <a:pt x="91886" y="50532"/>
                  </a:cubicBezTo>
                  <a:cubicBezTo>
                    <a:pt x="90618" y="62725"/>
                    <a:pt x="84668" y="73649"/>
                    <a:pt x="75109" y="81354"/>
                  </a:cubicBezTo>
                  <a:cubicBezTo>
                    <a:pt x="66819" y="88036"/>
                    <a:pt x="56723" y="91596"/>
                    <a:pt x="46189" y="91596"/>
                  </a:cubicBezTo>
                  <a:close/>
                  <a:moveTo>
                    <a:pt x="45994" y="6982"/>
                  </a:moveTo>
                  <a:cubicBezTo>
                    <a:pt x="26243" y="6982"/>
                    <a:pt x="9222" y="21856"/>
                    <a:pt x="7174" y="41754"/>
                  </a:cubicBezTo>
                  <a:cubicBezTo>
                    <a:pt x="6101" y="52044"/>
                    <a:pt x="9125" y="62188"/>
                    <a:pt x="15709" y="70235"/>
                  </a:cubicBezTo>
                  <a:cubicBezTo>
                    <a:pt x="22293" y="78282"/>
                    <a:pt x="31656" y="83305"/>
                    <a:pt x="42044" y="84378"/>
                  </a:cubicBezTo>
                  <a:cubicBezTo>
                    <a:pt x="52432" y="85451"/>
                    <a:pt x="62625" y="82427"/>
                    <a:pt x="70720" y="75892"/>
                  </a:cubicBezTo>
                  <a:cubicBezTo>
                    <a:pt x="78816" y="69357"/>
                    <a:pt x="83839" y="60091"/>
                    <a:pt x="84912" y="49801"/>
                  </a:cubicBezTo>
                  <a:cubicBezTo>
                    <a:pt x="85985" y="39511"/>
                    <a:pt x="82961" y="29367"/>
                    <a:pt x="76377" y="21320"/>
                  </a:cubicBezTo>
                  <a:cubicBezTo>
                    <a:pt x="69793" y="13273"/>
                    <a:pt x="60430" y="8250"/>
                    <a:pt x="50042" y="7177"/>
                  </a:cubicBezTo>
                  <a:cubicBezTo>
                    <a:pt x="48677" y="7031"/>
                    <a:pt x="47311" y="6982"/>
                    <a:pt x="45994" y="6982"/>
                  </a:cubicBezTo>
                  <a:close/>
                </a:path>
              </a:pathLst>
            </a:custGeom>
            <a:solidFill>
              <a:srgbClr val="113F4E"/>
            </a:solidFill>
            <a:ln w="4874" cap="flat">
              <a:noFill/>
              <a:prstDash val="solid"/>
              <a:miter/>
            </a:ln>
          </p:spPr>
          <p:txBody>
            <a:bodyPr rtlCol="1" anchor="ctr"/>
            <a:lstStyle/>
            <a:p>
              <a:endParaRPr lang="fa-IR"/>
            </a:p>
          </p:txBody>
        </p:sp>
        <p:sp>
          <p:nvSpPr>
            <p:cNvPr id="647" name="Freeform: Shape 646">
              <a:extLst>
                <a:ext uri="{FF2B5EF4-FFF2-40B4-BE49-F238E27FC236}">
                  <a16:creationId xmlns:a16="http://schemas.microsoft.com/office/drawing/2014/main" id="{0C873F85-C2CA-C88E-83EC-F183C6799458}"/>
                </a:ext>
              </a:extLst>
            </p:cNvPr>
            <p:cNvSpPr/>
            <p:nvPr/>
          </p:nvSpPr>
          <p:spPr>
            <a:xfrm>
              <a:off x="6601277" y="2459710"/>
              <a:ext cx="44154" cy="49402"/>
            </a:xfrm>
            <a:custGeom>
              <a:avLst/>
              <a:gdLst>
                <a:gd name="connsiteX0" fmla="*/ 26939 w 44154"/>
                <a:gd name="connsiteY0" fmla="*/ 49403 h 49402"/>
                <a:gd name="connsiteX1" fmla="*/ 6895 w 44154"/>
                <a:gd name="connsiteY1" fmla="*/ 42088 h 49402"/>
                <a:gd name="connsiteX2" fmla="*/ 4017 w 44154"/>
                <a:gd name="connsiteY2" fmla="*/ 0 h 49402"/>
                <a:gd name="connsiteX3" fmla="*/ 11040 w 44154"/>
                <a:gd name="connsiteY3" fmla="*/ 2195 h 49402"/>
                <a:gd name="connsiteX4" fmla="*/ 12210 w 44154"/>
                <a:gd name="connsiteY4" fmla="*/ 36967 h 49402"/>
                <a:gd name="connsiteX5" fmla="*/ 42155 w 44154"/>
                <a:gd name="connsiteY5" fmla="*/ 39698 h 49402"/>
                <a:gd name="connsiteX6" fmla="*/ 44154 w 44154"/>
                <a:gd name="connsiteY6" fmla="*/ 46769 h 49402"/>
                <a:gd name="connsiteX7" fmla="*/ 27036 w 44154"/>
                <a:gd name="connsiteY7" fmla="*/ 49403 h 4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54" h="49402">
                  <a:moveTo>
                    <a:pt x="26939" y="49403"/>
                  </a:moveTo>
                  <a:cubicBezTo>
                    <a:pt x="18404" y="49403"/>
                    <a:pt x="11576" y="46964"/>
                    <a:pt x="6895" y="42088"/>
                  </a:cubicBezTo>
                  <a:cubicBezTo>
                    <a:pt x="-1201" y="33748"/>
                    <a:pt x="-2176" y="19605"/>
                    <a:pt x="4017" y="0"/>
                  </a:cubicBezTo>
                  <a:lnTo>
                    <a:pt x="11040" y="2195"/>
                  </a:lnTo>
                  <a:cubicBezTo>
                    <a:pt x="5822" y="18776"/>
                    <a:pt x="6212" y="30822"/>
                    <a:pt x="12210" y="36967"/>
                  </a:cubicBezTo>
                  <a:cubicBezTo>
                    <a:pt x="17672" y="42575"/>
                    <a:pt x="28304" y="43551"/>
                    <a:pt x="42155" y="39698"/>
                  </a:cubicBezTo>
                  <a:lnTo>
                    <a:pt x="44154" y="46769"/>
                  </a:lnTo>
                  <a:cubicBezTo>
                    <a:pt x="37863" y="48525"/>
                    <a:pt x="32108" y="49403"/>
                    <a:pt x="27036" y="49403"/>
                  </a:cubicBezTo>
                  <a:close/>
                </a:path>
              </a:pathLst>
            </a:custGeom>
            <a:solidFill>
              <a:srgbClr val="113F4E"/>
            </a:solidFill>
            <a:ln w="4874" cap="flat">
              <a:noFill/>
              <a:prstDash val="solid"/>
              <a:miter/>
            </a:ln>
          </p:spPr>
          <p:txBody>
            <a:bodyPr rtlCol="1" anchor="ctr"/>
            <a:lstStyle/>
            <a:p>
              <a:endParaRPr lang="fa-IR"/>
            </a:p>
          </p:txBody>
        </p:sp>
        <p:sp>
          <p:nvSpPr>
            <p:cNvPr id="648" name="Freeform: Shape 647">
              <a:extLst>
                <a:ext uri="{FF2B5EF4-FFF2-40B4-BE49-F238E27FC236}">
                  <a16:creationId xmlns:a16="http://schemas.microsoft.com/office/drawing/2014/main" id="{5B9E0001-D390-FD27-8821-8989C5E68E8C}"/>
                </a:ext>
              </a:extLst>
            </p:cNvPr>
            <p:cNvSpPr/>
            <p:nvPr/>
          </p:nvSpPr>
          <p:spPr>
            <a:xfrm>
              <a:off x="6612755" y="2363102"/>
              <a:ext cx="85102" cy="84705"/>
            </a:xfrm>
            <a:custGeom>
              <a:avLst/>
              <a:gdLst>
                <a:gd name="connsiteX0" fmla="*/ 57158 w 85102"/>
                <a:gd name="connsiteY0" fmla="*/ 2630 h 84705"/>
                <a:gd name="connsiteX1" fmla="*/ 2585 w 85102"/>
                <a:gd name="connsiteY1" fmla="*/ 27698 h 84705"/>
                <a:gd name="connsiteX2" fmla="*/ 27994 w 85102"/>
                <a:gd name="connsiteY2" fmla="*/ 82075 h 84705"/>
                <a:gd name="connsiteX3" fmla="*/ 82518 w 85102"/>
                <a:gd name="connsiteY3" fmla="*/ 57008 h 84705"/>
                <a:gd name="connsiteX4" fmla="*/ 57109 w 85102"/>
                <a:gd name="connsiteY4" fmla="*/ 2630 h 84705"/>
                <a:gd name="connsiteX5" fmla="*/ 57109 w 85102"/>
                <a:gd name="connsiteY5" fmla="*/ 2630 h 8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02" h="84705">
                  <a:moveTo>
                    <a:pt x="57158" y="2630"/>
                  </a:moveTo>
                  <a:cubicBezTo>
                    <a:pt x="35065" y="-5465"/>
                    <a:pt x="10632" y="5752"/>
                    <a:pt x="2585" y="27698"/>
                  </a:cubicBezTo>
                  <a:cubicBezTo>
                    <a:pt x="-5462" y="49644"/>
                    <a:pt x="5902" y="73979"/>
                    <a:pt x="27994" y="82075"/>
                  </a:cubicBezTo>
                  <a:cubicBezTo>
                    <a:pt x="50086" y="90171"/>
                    <a:pt x="74471" y="78954"/>
                    <a:pt x="82518" y="57008"/>
                  </a:cubicBezTo>
                  <a:cubicBezTo>
                    <a:pt x="90565" y="35062"/>
                    <a:pt x="79201" y="10726"/>
                    <a:pt x="57109" y="2630"/>
                  </a:cubicBezTo>
                  <a:lnTo>
                    <a:pt x="57109" y="2630"/>
                  </a:lnTo>
                  <a:close/>
                </a:path>
              </a:pathLst>
            </a:custGeom>
            <a:solidFill>
              <a:srgbClr val="FFFFFF"/>
            </a:solidFill>
            <a:ln w="4874" cap="flat">
              <a:noFill/>
              <a:prstDash val="solid"/>
              <a:miter/>
            </a:ln>
          </p:spPr>
          <p:txBody>
            <a:bodyPr rtlCol="1" anchor="ctr"/>
            <a:lstStyle/>
            <a:p>
              <a:endParaRPr lang="fa-IR"/>
            </a:p>
          </p:txBody>
        </p:sp>
        <p:sp>
          <p:nvSpPr>
            <p:cNvPr id="649" name="Freeform: Shape 648">
              <a:extLst>
                <a:ext uri="{FF2B5EF4-FFF2-40B4-BE49-F238E27FC236}">
                  <a16:creationId xmlns:a16="http://schemas.microsoft.com/office/drawing/2014/main" id="{A00A6D35-8E40-0362-2096-A4D7A3B65B87}"/>
                </a:ext>
              </a:extLst>
            </p:cNvPr>
            <p:cNvSpPr/>
            <p:nvPr/>
          </p:nvSpPr>
          <p:spPr>
            <a:xfrm>
              <a:off x="6609271" y="2359660"/>
              <a:ext cx="92151" cy="91661"/>
            </a:xfrm>
            <a:custGeom>
              <a:avLst/>
              <a:gdLst>
                <a:gd name="connsiteX0" fmla="*/ 46157 w 92151"/>
                <a:gd name="connsiteY0" fmla="*/ 91613 h 91661"/>
                <a:gd name="connsiteX1" fmla="*/ 30307 w 92151"/>
                <a:gd name="connsiteY1" fmla="*/ 88784 h 91661"/>
                <a:gd name="connsiteX2" fmla="*/ 4265 w 92151"/>
                <a:gd name="connsiteY2" fmla="*/ 64887 h 91661"/>
                <a:gd name="connsiteX3" fmla="*/ 2802 w 92151"/>
                <a:gd name="connsiteY3" fmla="*/ 29969 h 91661"/>
                <a:gd name="connsiteX4" fmla="*/ 61861 w 92151"/>
                <a:gd name="connsiteY4" fmla="*/ 2804 h 91661"/>
                <a:gd name="connsiteX5" fmla="*/ 61861 w 92151"/>
                <a:gd name="connsiteY5" fmla="*/ 2804 h 91661"/>
                <a:gd name="connsiteX6" fmla="*/ 87806 w 92151"/>
                <a:gd name="connsiteY6" fmla="*/ 26604 h 91661"/>
                <a:gd name="connsiteX7" fmla="*/ 89318 w 92151"/>
                <a:gd name="connsiteY7" fmla="*/ 61668 h 91661"/>
                <a:gd name="connsiteX8" fmla="*/ 46157 w 92151"/>
                <a:gd name="connsiteY8" fmla="*/ 91661 h 91661"/>
                <a:gd name="connsiteX9" fmla="*/ 45962 w 92151"/>
                <a:gd name="connsiteY9" fmla="*/ 6950 h 91661"/>
                <a:gd name="connsiteX10" fmla="*/ 9386 w 92151"/>
                <a:gd name="connsiteY10" fmla="*/ 32358 h 91661"/>
                <a:gd name="connsiteX11" fmla="*/ 10605 w 92151"/>
                <a:gd name="connsiteY11" fmla="*/ 61961 h 91661"/>
                <a:gd name="connsiteX12" fmla="*/ 32697 w 92151"/>
                <a:gd name="connsiteY12" fmla="*/ 82249 h 91661"/>
                <a:gd name="connsiteX13" fmla="*/ 82783 w 92151"/>
                <a:gd name="connsiteY13" fmla="*/ 59230 h 91661"/>
                <a:gd name="connsiteX14" fmla="*/ 81515 w 92151"/>
                <a:gd name="connsiteY14" fmla="*/ 29530 h 91661"/>
                <a:gd name="connsiteX15" fmla="*/ 59471 w 92151"/>
                <a:gd name="connsiteY15" fmla="*/ 9339 h 91661"/>
                <a:gd name="connsiteX16" fmla="*/ 46011 w 92151"/>
                <a:gd name="connsiteY16" fmla="*/ 6950 h 9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1" h="91661">
                  <a:moveTo>
                    <a:pt x="46157" y="91613"/>
                  </a:moveTo>
                  <a:cubicBezTo>
                    <a:pt x="40890" y="91613"/>
                    <a:pt x="35526" y="90686"/>
                    <a:pt x="30307" y="88784"/>
                  </a:cubicBezTo>
                  <a:cubicBezTo>
                    <a:pt x="18700" y="84541"/>
                    <a:pt x="9434" y="76055"/>
                    <a:pt x="4265" y="64887"/>
                  </a:cubicBezTo>
                  <a:cubicBezTo>
                    <a:pt x="-856" y="53817"/>
                    <a:pt x="-1392" y="41381"/>
                    <a:pt x="2802" y="29969"/>
                  </a:cubicBezTo>
                  <a:cubicBezTo>
                    <a:pt x="11483" y="6267"/>
                    <a:pt x="38013" y="-5876"/>
                    <a:pt x="61861" y="2804"/>
                  </a:cubicBezTo>
                  <a:lnTo>
                    <a:pt x="61861" y="2804"/>
                  </a:lnTo>
                  <a:cubicBezTo>
                    <a:pt x="73419" y="7047"/>
                    <a:pt x="82637" y="15484"/>
                    <a:pt x="87806" y="26604"/>
                  </a:cubicBezTo>
                  <a:cubicBezTo>
                    <a:pt x="93024" y="37723"/>
                    <a:pt x="93561" y="50159"/>
                    <a:pt x="89318" y="61668"/>
                  </a:cubicBezTo>
                  <a:cubicBezTo>
                    <a:pt x="82539" y="80152"/>
                    <a:pt x="64885" y="91661"/>
                    <a:pt x="46157" y="91661"/>
                  </a:cubicBezTo>
                  <a:close/>
                  <a:moveTo>
                    <a:pt x="45962" y="6950"/>
                  </a:moveTo>
                  <a:cubicBezTo>
                    <a:pt x="30064" y="6950"/>
                    <a:pt x="15140" y="16655"/>
                    <a:pt x="9386" y="32358"/>
                  </a:cubicBezTo>
                  <a:cubicBezTo>
                    <a:pt x="5825" y="42063"/>
                    <a:pt x="6264" y="52549"/>
                    <a:pt x="10605" y="61961"/>
                  </a:cubicBezTo>
                  <a:cubicBezTo>
                    <a:pt x="14994" y="71422"/>
                    <a:pt x="22846" y="78640"/>
                    <a:pt x="32697" y="82249"/>
                  </a:cubicBezTo>
                  <a:cubicBezTo>
                    <a:pt x="52936" y="89662"/>
                    <a:pt x="75370" y="79323"/>
                    <a:pt x="82783" y="59230"/>
                  </a:cubicBezTo>
                  <a:cubicBezTo>
                    <a:pt x="86343" y="49525"/>
                    <a:pt x="85904" y="38942"/>
                    <a:pt x="81515" y="29530"/>
                  </a:cubicBezTo>
                  <a:cubicBezTo>
                    <a:pt x="77126" y="20117"/>
                    <a:pt x="69274" y="12948"/>
                    <a:pt x="59471" y="9339"/>
                  </a:cubicBezTo>
                  <a:cubicBezTo>
                    <a:pt x="55033" y="7730"/>
                    <a:pt x="50449" y="6950"/>
                    <a:pt x="46011" y="6950"/>
                  </a:cubicBezTo>
                  <a:close/>
                </a:path>
              </a:pathLst>
            </a:custGeom>
            <a:solidFill>
              <a:srgbClr val="113F4E"/>
            </a:solidFill>
            <a:ln w="4874" cap="flat">
              <a:noFill/>
              <a:prstDash val="solid"/>
              <a:miter/>
            </a:ln>
          </p:spPr>
          <p:txBody>
            <a:bodyPr rtlCol="1" anchor="ctr"/>
            <a:lstStyle/>
            <a:p>
              <a:endParaRPr lang="fa-IR"/>
            </a:p>
          </p:txBody>
        </p:sp>
        <p:sp>
          <p:nvSpPr>
            <p:cNvPr id="650" name="Freeform: Shape 649">
              <a:extLst>
                <a:ext uri="{FF2B5EF4-FFF2-40B4-BE49-F238E27FC236}">
                  <a16:creationId xmlns:a16="http://schemas.microsoft.com/office/drawing/2014/main" id="{E76639C7-ADBE-79B4-9BE8-CDE335FD1E78}"/>
                </a:ext>
              </a:extLst>
            </p:cNvPr>
            <p:cNvSpPr/>
            <p:nvPr/>
          </p:nvSpPr>
          <p:spPr>
            <a:xfrm>
              <a:off x="6628452" y="2380363"/>
              <a:ext cx="37949" cy="55206"/>
            </a:xfrm>
            <a:custGeom>
              <a:avLst/>
              <a:gdLst>
                <a:gd name="connsiteX0" fmla="*/ 35706 w 37949"/>
                <a:gd name="connsiteY0" fmla="*/ 55206 h 55206"/>
                <a:gd name="connsiteX1" fmla="*/ 3031 w 37949"/>
                <a:gd name="connsiteY1" fmla="*/ 41502 h 55206"/>
                <a:gd name="connsiteX2" fmla="*/ 10590 w 37949"/>
                <a:gd name="connsiteY2" fmla="*/ 0 h 55206"/>
                <a:gd name="connsiteX3" fmla="*/ 16833 w 37949"/>
                <a:gd name="connsiteY3" fmla="*/ 3853 h 55206"/>
                <a:gd name="connsiteX4" fmla="*/ 9420 w 37949"/>
                <a:gd name="connsiteY4" fmla="*/ 37845 h 55206"/>
                <a:gd name="connsiteX5" fmla="*/ 37755 w 37949"/>
                <a:gd name="connsiteY5" fmla="*/ 47794 h 55206"/>
                <a:gd name="connsiteX6" fmla="*/ 37950 w 37949"/>
                <a:gd name="connsiteY6" fmla="*/ 55158 h 55206"/>
                <a:gd name="connsiteX7" fmla="*/ 35755 w 37949"/>
                <a:gd name="connsiteY7" fmla="*/ 55158 h 5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49" h="55206">
                  <a:moveTo>
                    <a:pt x="35706" y="55206"/>
                  </a:moveTo>
                  <a:cubicBezTo>
                    <a:pt x="19466" y="55206"/>
                    <a:pt x="8201" y="50476"/>
                    <a:pt x="3031" y="41502"/>
                  </a:cubicBezTo>
                  <a:cubicBezTo>
                    <a:pt x="-2772" y="31456"/>
                    <a:pt x="-236" y="17459"/>
                    <a:pt x="10590" y="0"/>
                  </a:cubicBezTo>
                  <a:lnTo>
                    <a:pt x="16833" y="3853"/>
                  </a:lnTo>
                  <a:cubicBezTo>
                    <a:pt x="7713" y="18630"/>
                    <a:pt x="5128" y="30383"/>
                    <a:pt x="9420" y="37845"/>
                  </a:cubicBezTo>
                  <a:cubicBezTo>
                    <a:pt x="13321" y="44624"/>
                    <a:pt x="23417" y="48184"/>
                    <a:pt x="37755" y="47794"/>
                  </a:cubicBezTo>
                  <a:lnTo>
                    <a:pt x="37950" y="55158"/>
                  </a:lnTo>
                  <a:cubicBezTo>
                    <a:pt x="37218" y="55158"/>
                    <a:pt x="36487" y="55158"/>
                    <a:pt x="35755" y="55158"/>
                  </a:cubicBezTo>
                  <a:close/>
                </a:path>
              </a:pathLst>
            </a:custGeom>
            <a:solidFill>
              <a:srgbClr val="113F4E"/>
            </a:solidFill>
            <a:ln w="4874" cap="flat">
              <a:noFill/>
              <a:prstDash val="solid"/>
              <a:miter/>
            </a:ln>
          </p:spPr>
          <p:txBody>
            <a:bodyPr rtlCol="1" anchor="ctr"/>
            <a:lstStyle/>
            <a:p>
              <a:endParaRPr lang="fa-IR"/>
            </a:p>
          </p:txBody>
        </p:sp>
        <p:grpSp>
          <p:nvGrpSpPr>
            <p:cNvPr id="651" name="Graphic 7">
              <a:extLst>
                <a:ext uri="{FF2B5EF4-FFF2-40B4-BE49-F238E27FC236}">
                  <a16:creationId xmlns:a16="http://schemas.microsoft.com/office/drawing/2014/main" id="{4101261E-EBA2-A108-04CB-0465D9E0AFE6}"/>
                </a:ext>
              </a:extLst>
            </p:cNvPr>
            <p:cNvGrpSpPr/>
            <p:nvPr/>
          </p:nvGrpSpPr>
          <p:grpSpPr>
            <a:xfrm>
              <a:off x="6627026" y="2281178"/>
              <a:ext cx="92065" cy="91674"/>
              <a:chOff x="6627026" y="2281178"/>
              <a:chExt cx="92065" cy="91674"/>
            </a:xfrm>
          </p:grpSpPr>
          <p:sp>
            <p:nvSpPr>
              <p:cNvPr id="716" name="Freeform: Shape 715">
                <a:extLst>
                  <a:ext uri="{FF2B5EF4-FFF2-40B4-BE49-F238E27FC236}">
                    <a16:creationId xmlns:a16="http://schemas.microsoft.com/office/drawing/2014/main" id="{DFA051D1-B6F4-E753-2E0B-F6159972ADD7}"/>
                  </a:ext>
                </a:extLst>
              </p:cNvPr>
              <p:cNvSpPr/>
              <p:nvPr/>
            </p:nvSpPr>
            <p:spPr>
              <a:xfrm>
                <a:off x="6630510" y="2284656"/>
                <a:ext cx="85096" cy="84754"/>
              </a:xfrm>
              <a:custGeom>
                <a:avLst/>
                <a:gdLst>
                  <a:gd name="connsiteX0" fmla="*/ 63104 w 85096"/>
                  <a:gd name="connsiteY0" fmla="*/ 5386 h 84754"/>
                  <a:gd name="connsiteX1" fmla="*/ 5313 w 85096"/>
                  <a:gd name="connsiteY1" fmla="*/ 21724 h 84754"/>
                  <a:gd name="connsiteX2" fmla="*/ 21992 w 85096"/>
                  <a:gd name="connsiteY2" fmla="*/ 79369 h 84754"/>
                  <a:gd name="connsiteX3" fmla="*/ 79783 w 85096"/>
                  <a:gd name="connsiteY3" fmla="*/ 63031 h 84754"/>
                  <a:gd name="connsiteX4" fmla="*/ 63104 w 85096"/>
                  <a:gd name="connsiteY4" fmla="*/ 5386 h 84754"/>
                  <a:gd name="connsiteX5" fmla="*/ 63104 w 85096"/>
                  <a:gd name="connsiteY5" fmla="*/ 5386 h 8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096" h="84754">
                    <a:moveTo>
                      <a:pt x="63104" y="5386"/>
                    </a:moveTo>
                    <a:cubicBezTo>
                      <a:pt x="42573" y="-6026"/>
                      <a:pt x="16676" y="1290"/>
                      <a:pt x="5313" y="21724"/>
                    </a:cubicBezTo>
                    <a:cubicBezTo>
                      <a:pt x="-6050" y="42158"/>
                      <a:pt x="1412" y="67957"/>
                      <a:pt x="21992" y="79369"/>
                    </a:cubicBezTo>
                    <a:cubicBezTo>
                      <a:pt x="42524" y="90781"/>
                      <a:pt x="68420" y="83465"/>
                      <a:pt x="79783" y="63031"/>
                    </a:cubicBezTo>
                    <a:cubicBezTo>
                      <a:pt x="91147" y="42597"/>
                      <a:pt x="83685" y="16798"/>
                      <a:pt x="63104" y="5386"/>
                    </a:cubicBezTo>
                    <a:lnTo>
                      <a:pt x="63104" y="5386"/>
                    </a:lnTo>
                    <a:close/>
                  </a:path>
                </a:pathLst>
              </a:custGeom>
              <a:solidFill>
                <a:srgbClr val="FFFFFF"/>
              </a:solidFill>
              <a:ln w="4874" cap="flat">
                <a:noFill/>
                <a:prstDash val="solid"/>
                <a:miter/>
              </a:ln>
            </p:spPr>
            <p:txBody>
              <a:bodyPr rtlCol="1" anchor="ctr"/>
              <a:lstStyle/>
              <a:p>
                <a:endParaRPr lang="fa-IR"/>
              </a:p>
            </p:txBody>
          </p:sp>
          <p:sp>
            <p:nvSpPr>
              <p:cNvPr id="717" name="Freeform: Shape 716">
                <a:extLst>
                  <a:ext uri="{FF2B5EF4-FFF2-40B4-BE49-F238E27FC236}">
                    <a16:creationId xmlns:a16="http://schemas.microsoft.com/office/drawing/2014/main" id="{31389B75-8996-02DB-1630-190F30C8CC9E}"/>
                  </a:ext>
                </a:extLst>
              </p:cNvPr>
              <p:cNvSpPr/>
              <p:nvPr/>
            </p:nvSpPr>
            <p:spPr>
              <a:xfrm>
                <a:off x="6627026" y="2281178"/>
                <a:ext cx="92065" cy="91674"/>
              </a:xfrm>
              <a:custGeom>
                <a:avLst/>
                <a:gdLst>
                  <a:gd name="connsiteX0" fmla="*/ 46155 w 92065"/>
                  <a:gd name="connsiteY0" fmla="*/ 91674 h 91674"/>
                  <a:gd name="connsiteX1" fmla="*/ 23770 w 92065"/>
                  <a:gd name="connsiteY1" fmla="*/ 85871 h 91674"/>
                  <a:gd name="connsiteX2" fmla="*/ 1823 w 92065"/>
                  <a:gd name="connsiteY2" fmla="*/ 58365 h 91674"/>
                  <a:gd name="connsiteX3" fmla="*/ 5774 w 92065"/>
                  <a:gd name="connsiteY3" fmla="*/ 23495 h 91674"/>
                  <a:gd name="connsiteX4" fmla="*/ 68296 w 92065"/>
                  <a:gd name="connsiteY4" fmla="*/ 5792 h 91674"/>
                  <a:gd name="connsiteX5" fmla="*/ 68296 w 92065"/>
                  <a:gd name="connsiteY5" fmla="*/ 5792 h 91674"/>
                  <a:gd name="connsiteX6" fmla="*/ 90242 w 92065"/>
                  <a:gd name="connsiteY6" fmla="*/ 33298 h 91674"/>
                  <a:gd name="connsiteX7" fmla="*/ 86291 w 92065"/>
                  <a:gd name="connsiteY7" fmla="*/ 68168 h 91674"/>
                  <a:gd name="connsiteX8" fmla="*/ 46106 w 92065"/>
                  <a:gd name="connsiteY8" fmla="*/ 91674 h 91674"/>
                  <a:gd name="connsiteX9" fmla="*/ 45911 w 92065"/>
                  <a:gd name="connsiteY9" fmla="*/ 7012 h 91674"/>
                  <a:gd name="connsiteX10" fmla="*/ 11870 w 92065"/>
                  <a:gd name="connsiteY10" fmla="*/ 26909 h 91674"/>
                  <a:gd name="connsiteX11" fmla="*/ 8554 w 92065"/>
                  <a:gd name="connsiteY11" fmla="*/ 56463 h 91674"/>
                  <a:gd name="connsiteX12" fmla="*/ 27183 w 92065"/>
                  <a:gd name="connsiteY12" fmla="*/ 79824 h 91674"/>
                  <a:gd name="connsiteX13" fmla="*/ 80195 w 92065"/>
                  <a:gd name="connsiteY13" fmla="*/ 64851 h 91674"/>
                  <a:gd name="connsiteX14" fmla="*/ 83512 w 92065"/>
                  <a:gd name="connsiteY14" fmla="*/ 35346 h 91674"/>
                  <a:gd name="connsiteX15" fmla="*/ 64882 w 92065"/>
                  <a:gd name="connsiteY15" fmla="*/ 11986 h 91674"/>
                  <a:gd name="connsiteX16" fmla="*/ 64882 w 92065"/>
                  <a:gd name="connsiteY16" fmla="*/ 11986 h 91674"/>
                  <a:gd name="connsiteX17" fmla="*/ 45911 w 92065"/>
                  <a:gd name="connsiteY17" fmla="*/ 7060 h 9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065" h="91674">
                    <a:moveTo>
                      <a:pt x="46155" y="91674"/>
                    </a:moveTo>
                    <a:cubicBezTo>
                      <a:pt x="38595" y="91674"/>
                      <a:pt x="30890" y="89821"/>
                      <a:pt x="23770" y="85871"/>
                    </a:cubicBezTo>
                    <a:cubicBezTo>
                      <a:pt x="12992" y="79921"/>
                      <a:pt x="5189" y="70118"/>
                      <a:pt x="1823" y="58365"/>
                    </a:cubicBezTo>
                    <a:cubicBezTo>
                      <a:pt x="-1590" y="46563"/>
                      <a:pt x="-176" y="34176"/>
                      <a:pt x="5774" y="23495"/>
                    </a:cubicBezTo>
                    <a:cubicBezTo>
                      <a:pt x="18064" y="1403"/>
                      <a:pt x="46106" y="-6497"/>
                      <a:pt x="68296" y="5792"/>
                    </a:cubicBezTo>
                    <a:lnTo>
                      <a:pt x="68296" y="5792"/>
                    </a:lnTo>
                    <a:cubicBezTo>
                      <a:pt x="79074" y="11742"/>
                      <a:pt x="86877" y="21545"/>
                      <a:pt x="90242" y="33298"/>
                    </a:cubicBezTo>
                    <a:cubicBezTo>
                      <a:pt x="93656" y="45100"/>
                      <a:pt x="92241" y="57487"/>
                      <a:pt x="86291" y="68168"/>
                    </a:cubicBezTo>
                    <a:cubicBezTo>
                      <a:pt x="77952" y="83189"/>
                      <a:pt x="62297" y="91674"/>
                      <a:pt x="46106" y="91674"/>
                    </a:cubicBezTo>
                    <a:close/>
                    <a:moveTo>
                      <a:pt x="45911" y="7012"/>
                    </a:moveTo>
                    <a:cubicBezTo>
                      <a:pt x="32207" y="7012"/>
                      <a:pt x="18941" y="14180"/>
                      <a:pt x="11870" y="26909"/>
                    </a:cubicBezTo>
                    <a:cubicBezTo>
                      <a:pt x="6847" y="35980"/>
                      <a:pt x="5676" y="46466"/>
                      <a:pt x="8554" y="56463"/>
                    </a:cubicBezTo>
                    <a:cubicBezTo>
                      <a:pt x="11431" y="66461"/>
                      <a:pt x="18064" y="74752"/>
                      <a:pt x="27183" y="79824"/>
                    </a:cubicBezTo>
                    <a:cubicBezTo>
                      <a:pt x="46008" y="90260"/>
                      <a:pt x="69808" y="83579"/>
                      <a:pt x="80195" y="64851"/>
                    </a:cubicBezTo>
                    <a:cubicBezTo>
                      <a:pt x="85219" y="55780"/>
                      <a:pt x="86389" y="45295"/>
                      <a:pt x="83512" y="35346"/>
                    </a:cubicBezTo>
                    <a:cubicBezTo>
                      <a:pt x="80634" y="25349"/>
                      <a:pt x="74002" y="17058"/>
                      <a:pt x="64882" y="11986"/>
                    </a:cubicBezTo>
                    <a:lnTo>
                      <a:pt x="64882" y="11986"/>
                    </a:lnTo>
                    <a:cubicBezTo>
                      <a:pt x="58834" y="8621"/>
                      <a:pt x="52348" y="7060"/>
                      <a:pt x="45911" y="7060"/>
                    </a:cubicBezTo>
                    <a:close/>
                  </a:path>
                </a:pathLst>
              </a:custGeom>
              <a:solidFill>
                <a:srgbClr val="113F4E"/>
              </a:solidFill>
              <a:ln w="4874" cap="flat">
                <a:noFill/>
                <a:prstDash val="solid"/>
                <a:miter/>
              </a:ln>
            </p:spPr>
            <p:txBody>
              <a:bodyPr rtlCol="1" anchor="ctr"/>
              <a:lstStyle/>
              <a:p>
                <a:endParaRPr lang="fa-IR"/>
              </a:p>
            </p:txBody>
          </p:sp>
        </p:grpSp>
        <p:sp>
          <p:nvSpPr>
            <p:cNvPr id="652" name="Freeform: Shape 651">
              <a:extLst>
                <a:ext uri="{FF2B5EF4-FFF2-40B4-BE49-F238E27FC236}">
                  <a16:creationId xmlns:a16="http://schemas.microsoft.com/office/drawing/2014/main" id="{271BFEE0-B834-F13A-808B-788E203E1468}"/>
                </a:ext>
              </a:extLst>
            </p:cNvPr>
            <p:cNvSpPr/>
            <p:nvPr/>
          </p:nvSpPr>
          <p:spPr>
            <a:xfrm>
              <a:off x="6645529" y="2299699"/>
              <a:ext cx="34722" cy="58766"/>
            </a:xfrm>
            <a:custGeom>
              <a:avLst/>
              <a:gdLst>
                <a:gd name="connsiteX0" fmla="*/ 33796 w 34722"/>
                <a:gd name="connsiteY0" fmla="*/ 58767 h 58766"/>
                <a:gd name="connsiteX1" fmla="*/ 1462 w 34722"/>
                <a:gd name="connsiteY1" fmla="*/ 39844 h 58766"/>
                <a:gd name="connsiteX2" fmla="*/ 15361 w 34722"/>
                <a:gd name="connsiteY2" fmla="*/ 0 h 58766"/>
                <a:gd name="connsiteX3" fmla="*/ 20921 w 34722"/>
                <a:gd name="connsiteY3" fmla="*/ 4779 h 58766"/>
                <a:gd name="connsiteX4" fmla="*/ 8290 w 34722"/>
                <a:gd name="connsiteY4" fmla="*/ 37211 h 58766"/>
                <a:gd name="connsiteX5" fmla="*/ 34722 w 34722"/>
                <a:gd name="connsiteY5" fmla="*/ 51451 h 58766"/>
                <a:gd name="connsiteX6" fmla="*/ 33747 w 34722"/>
                <a:gd name="connsiteY6" fmla="*/ 58718 h 5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22" h="58766">
                  <a:moveTo>
                    <a:pt x="33796" y="58767"/>
                  </a:moveTo>
                  <a:cubicBezTo>
                    <a:pt x="16483" y="56523"/>
                    <a:pt x="5315" y="49939"/>
                    <a:pt x="1462" y="39844"/>
                  </a:cubicBezTo>
                  <a:cubicBezTo>
                    <a:pt x="-2683" y="29018"/>
                    <a:pt x="1998" y="15606"/>
                    <a:pt x="15361" y="0"/>
                  </a:cubicBezTo>
                  <a:lnTo>
                    <a:pt x="20921" y="4779"/>
                  </a:lnTo>
                  <a:cubicBezTo>
                    <a:pt x="9606" y="17996"/>
                    <a:pt x="5217" y="29213"/>
                    <a:pt x="8290" y="37211"/>
                  </a:cubicBezTo>
                  <a:cubicBezTo>
                    <a:pt x="11069" y="44526"/>
                    <a:pt x="20482" y="49598"/>
                    <a:pt x="34722" y="51451"/>
                  </a:cubicBezTo>
                  <a:lnTo>
                    <a:pt x="33747" y="58718"/>
                  </a:lnTo>
                  <a:close/>
                </a:path>
              </a:pathLst>
            </a:custGeom>
            <a:solidFill>
              <a:srgbClr val="113F4E"/>
            </a:solidFill>
            <a:ln w="4874" cap="flat">
              <a:noFill/>
              <a:prstDash val="solid"/>
              <a:miter/>
            </a:ln>
          </p:spPr>
          <p:txBody>
            <a:bodyPr rtlCol="1" anchor="ctr"/>
            <a:lstStyle/>
            <a:p>
              <a:endParaRPr lang="fa-IR"/>
            </a:p>
          </p:txBody>
        </p:sp>
        <p:sp>
          <p:nvSpPr>
            <p:cNvPr id="653" name="Freeform: Shape 652">
              <a:extLst>
                <a:ext uri="{FF2B5EF4-FFF2-40B4-BE49-F238E27FC236}">
                  <a16:creationId xmlns:a16="http://schemas.microsoft.com/office/drawing/2014/main" id="{8C9AE73E-B123-745C-CA47-C9623F62CA24}"/>
                </a:ext>
              </a:extLst>
            </p:cNvPr>
            <p:cNvSpPr/>
            <p:nvPr/>
          </p:nvSpPr>
          <p:spPr>
            <a:xfrm>
              <a:off x="5674359" y="2136236"/>
              <a:ext cx="402304" cy="458758"/>
            </a:xfrm>
            <a:custGeom>
              <a:avLst/>
              <a:gdLst>
                <a:gd name="connsiteX0" fmla="*/ 372237 w 402304"/>
                <a:gd name="connsiteY0" fmla="*/ 458759 h 458758"/>
                <a:gd name="connsiteX1" fmla="*/ 350925 w 402304"/>
                <a:gd name="connsiteY1" fmla="*/ 445884 h 458758"/>
                <a:gd name="connsiteX2" fmla="*/ 207349 w 402304"/>
                <a:gd name="connsiteY2" fmla="*/ 270023 h 458758"/>
                <a:gd name="connsiteX3" fmla="*/ 63529 w 402304"/>
                <a:gd name="connsiteY3" fmla="*/ 38760 h 458758"/>
                <a:gd name="connsiteX4" fmla="*/ 127612 w 402304"/>
                <a:gd name="connsiteY4" fmla="*/ 157659 h 458758"/>
                <a:gd name="connsiteX5" fmla="*/ 331417 w 402304"/>
                <a:gd name="connsiteY5" fmla="*/ 267194 h 458758"/>
                <a:gd name="connsiteX6" fmla="*/ 372237 w 402304"/>
                <a:gd name="connsiteY6" fmla="*/ 458759 h 458758"/>
                <a:gd name="connsiteX7" fmla="*/ 372237 w 402304"/>
                <a:gd name="connsiteY7" fmla="*/ 458759 h 45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304" h="458758">
                  <a:moveTo>
                    <a:pt x="372237" y="458759"/>
                  </a:moveTo>
                  <a:lnTo>
                    <a:pt x="350925" y="445884"/>
                  </a:lnTo>
                  <a:cubicBezTo>
                    <a:pt x="430662" y="356685"/>
                    <a:pt x="268798" y="247833"/>
                    <a:pt x="207349" y="270023"/>
                  </a:cubicBezTo>
                  <a:cubicBezTo>
                    <a:pt x="-143105" y="104696"/>
                    <a:pt x="54751" y="-82479"/>
                    <a:pt x="63529" y="38760"/>
                  </a:cubicBezTo>
                  <a:cubicBezTo>
                    <a:pt x="-11575" y="-22640"/>
                    <a:pt x="4909" y="177410"/>
                    <a:pt x="127612" y="157659"/>
                  </a:cubicBezTo>
                  <a:cubicBezTo>
                    <a:pt x="117468" y="198284"/>
                    <a:pt x="246852" y="212134"/>
                    <a:pt x="331417" y="267194"/>
                  </a:cubicBezTo>
                  <a:cubicBezTo>
                    <a:pt x="397207" y="310062"/>
                    <a:pt x="430467" y="396432"/>
                    <a:pt x="372237" y="458759"/>
                  </a:cubicBezTo>
                  <a:lnTo>
                    <a:pt x="372237" y="458759"/>
                  </a:lnTo>
                  <a:close/>
                </a:path>
              </a:pathLst>
            </a:custGeom>
            <a:solidFill>
              <a:srgbClr val="FFFFFF"/>
            </a:solidFill>
            <a:ln w="4874" cap="flat">
              <a:noFill/>
              <a:prstDash val="solid"/>
              <a:miter/>
            </a:ln>
          </p:spPr>
          <p:txBody>
            <a:bodyPr rtlCol="1" anchor="ctr"/>
            <a:lstStyle/>
            <a:p>
              <a:endParaRPr lang="fa-IR"/>
            </a:p>
          </p:txBody>
        </p:sp>
        <p:sp>
          <p:nvSpPr>
            <p:cNvPr id="654" name="Freeform: Shape 653">
              <a:extLst>
                <a:ext uri="{FF2B5EF4-FFF2-40B4-BE49-F238E27FC236}">
                  <a16:creationId xmlns:a16="http://schemas.microsoft.com/office/drawing/2014/main" id="{4A618E62-2A65-7195-FE58-A506ED76A519}"/>
                </a:ext>
              </a:extLst>
            </p:cNvPr>
            <p:cNvSpPr/>
            <p:nvPr/>
          </p:nvSpPr>
          <p:spPr>
            <a:xfrm>
              <a:off x="5915947" y="2575386"/>
              <a:ext cx="43693" cy="36190"/>
            </a:xfrm>
            <a:custGeom>
              <a:avLst/>
              <a:gdLst>
                <a:gd name="connsiteX0" fmla="*/ 23893 w 43693"/>
                <a:gd name="connsiteY0" fmla="*/ 36191 h 36190"/>
                <a:gd name="connsiteX1" fmla="*/ 43693 w 43693"/>
                <a:gd name="connsiteY1" fmla="*/ 16927 h 36190"/>
                <a:gd name="connsiteX2" fmla="*/ 23893 w 43693"/>
                <a:gd name="connsiteY2" fmla="*/ 36191 h 36190"/>
                <a:gd name="connsiteX3" fmla="*/ 23893 w 43693"/>
                <a:gd name="connsiteY3" fmla="*/ 36191 h 36190"/>
              </a:gdLst>
              <a:ahLst/>
              <a:cxnLst>
                <a:cxn ang="0">
                  <a:pos x="connsiteX0" y="connsiteY0"/>
                </a:cxn>
                <a:cxn ang="0">
                  <a:pos x="connsiteX1" y="connsiteY1"/>
                </a:cxn>
                <a:cxn ang="0">
                  <a:pos x="connsiteX2" y="connsiteY2"/>
                </a:cxn>
                <a:cxn ang="0">
                  <a:pos x="connsiteX3" y="connsiteY3"/>
                </a:cxn>
              </a:cxnLst>
              <a:rect l="l" t="t" r="r" b="b"/>
              <a:pathLst>
                <a:path w="43693" h="36190">
                  <a:moveTo>
                    <a:pt x="23893" y="36191"/>
                  </a:moveTo>
                  <a:cubicBezTo>
                    <a:pt x="30916" y="25559"/>
                    <a:pt x="32964" y="23755"/>
                    <a:pt x="43693" y="16927"/>
                  </a:cubicBezTo>
                  <a:cubicBezTo>
                    <a:pt x="9214" y="-14334"/>
                    <a:pt x="-23949" y="979"/>
                    <a:pt x="23893" y="36191"/>
                  </a:cubicBezTo>
                  <a:lnTo>
                    <a:pt x="23893" y="36191"/>
                  </a:lnTo>
                  <a:close/>
                </a:path>
              </a:pathLst>
            </a:custGeom>
            <a:solidFill>
              <a:srgbClr val="FFFFFF"/>
            </a:solidFill>
            <a:ln w="4874" cap="flat">
              <a:noFill/>
              <a:prstDash val="solid"/>
              <a:miter/>
            </a:ln>
          </p:spPr>
          <p:txBody>
            <a:bodyPr rtlCol="1" anchor="ctr"/>
            <a:lstStyle/>
            <a:p>
              <a:endParaRPr lang="fa-IR"/>
            </a:p>
          </p:txBody>
        </p:sp>
        <p:sp>
          <p:nvSpPr>
            <p:cNvPr id="655" name="Freeform: Shape 654">
              <a:extLst>
                <a:ext uri="{FF2B5EF4-FFF2-40B4-BE49-F238E27FC236}">
                  <a16:creationId xmlns:a16="http://schemas.microsoft.com/office/drawing/2014/main" id="{C02859C0-573C-549E-A5A6-EC4432A0B2CC}"/>
                </a:ext>
              </a:extLst>
            </p:cNvPr>
            <p:cNvSpPr/>
            <p:nvPr/>
          </p:nvSpPr>
          <p:spPr>
            <a:xfrm>
              <a:off x="5804214" y="2553102"/>
              <a:ext cx="29017" cy="35698"/>
            </a:xfrm>
            <a:custGeom>
              <a:avLst/>
              <a:gdLst>
                <a:gd name="connsiteX0" fmla="*/ 29018 w 29017"/>
                <a:gd name="connsiteY0" fmla="*/ 14436 h 35698"/>
                <a:gd name="connsiteX1" fmla="*/ 829 w 29017"/>
                <a:gd name="connsiteY1" fmla="*/ 0 h 35698"/>
                <a:gd name="connsiteX2" fmla="*/ 0 w 29017"/>
                <a:gd name="connsiteY2" fmla="*/ 16825 h 35698"/>
                <a:gd name="connsiteX3" fmla="*/ 28676 w 29017"/>
                <a:gd name="connsiteY3" fmla="*/ 35699 h 35698"/>
                <a:gd name="connsiteX4" fmla="*/ 29018 w 29017"/>
                <a:gd name="connsiteY4" fmla="*/ 14387 h 3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17" h="35698">
                  <a:moveTo>
                    <a:pt x="29018" y="14436"/>
                  </a:moveTo>
                  <a:lnTo>
                    <a:pt x="829" y="0"/>
                  </a:lnTo>
                  <a:lnTo>
                    <a:pt x="0" y="16825"/>
                  </a:lnTo>
                  <a:lnTo>
                    <a:pt x="28676" y="35699"/>
                  </a:lnTo>
                  <a:lnTo>
                    <a:pt x="29018" y="14387"/>
                  </a:lnTo>
                  <a:close/>
                </a:path>
              </a:pathLst>
            </a:custGeom>
            <a:solidFill>
              <a:srgbClr val="FFFFFF"/>
            </a:solidFill>
            <a:ln w="4874" cap="flat">
              <a:noFill/>
              <a:prstDash val="solid"/>
              <a:miter/>
            </a:ln>
          </p:spPr>
          <p:txBody>
            <a:bodyPr rtlCol="1" anchor="ctr"/>
            <a:lstStyle/>
            <a:p>
              <a:endParaRPr lang="fa-IR"/>
            </a:p>
          </p:txBody>
        </p:sp>
        <p:sp>
          <p:nvSpPr>
            <p:cNvPr id="656" name="Freeform: Shape 655">
              <a:extLst>
                <a:ext uri="{FF2B5EF4-FFF2-40B4-BE49-F238E27FC236}">
                  <a16:creationId xmlns:a16="http://schemas.microsoft.com/office/drawing/2014/main" id="{6D62C245-D7C2-6B6C-006A-86654CD5F0A0}"/>
                </a:ext>
              </a:extLst>
            </p:cNvPr>
            <p:cNvSpPr/>
            <p:nvPr/>
          </p:nvSpPr>
          <p:spPr>
            <a:xfrm>
              <a:off x="5861177" y="2525935"/>
              <a:ext cx="59204" cy="56526"/>
            </a:xfrm>
            <a:custGeom>
              <a:avLst/>
              <a:gdLst>
                <a:gd name="connsiteX0" fmla="*/ 59205 w 59204"/>
                <a:gd name="connsiteY0" fmla="*/ 35361 h 56526"/>
                <a:gd name="connsiteX1" fmla="*/ 39941 w 59204"/>
                <a:gd name="connsiteY1" fmla="*/ 56526 h 56526"/>
                <a:gd name="connsiteX2" fmla="*/ 59205 w 59204"/>
                <a:gd name="connsiteY2" fmla="*/ 35361 h 56526"/>
                <a:gd name="connsiteX3" fmla="*/ 59205 w 59204"/>
                <a:gd name="connsiteY3" fmla="*/ 35361 h 56526"/>
              </a:gdLst>
              <a:ahLst/>
              <a:cxnLst>
                <a:cxn ang="0">
                  <a:pos x="connsiteX0" y="connsiteY0"/>
                </a:cxn>
                <a:cxn ang="0">
                  <a:pos x="connsiteX1" y="connsiteY1"/>
                </a:cxn>
                <a:cxn ang="0">
                  <a:pos x="connsiteX2" y="connsiteY2"/>
                </a:cxn>
                <a:cxn ang="0">
                  <a:pos x="connsiteX3" y="connsiteY3"/>
                </a:cxn>
              </a:cxnLst>
              <a:rect l="l" t="t" r="r" b="b"/>
              <a:pathLst>
                <a:path w="59204" h="56526">
                  <a:moveTo>
                    <a:pt x="59205" y="35361"/>
                  </a:moveTo>
                  <a:cubicBezTo>
                    <a:pt x="48037" y="39213"/>
                    <a:pt x="42965" y="41164"/>
                    <a:pt x="39941" y="56526"/>
                  </a:cubicBezTo>
                  <a:cubicBezTo>
                    <a:pt x="-29262" y="27119"/>
                    <a:pt x="828" y="-41841"/>
                    <a:pt x="59205" y="35361"/>
                  </a:cubicBezTo>
                  <a:lnTo>
                    <a:pt x="59205" y="35361"/>
                  </a:lnTo>
                  <a:close/>
                </a:path>
              </a:pathLst>
            </a:custGeom>
            <a:solidFill>
              <a:srgbClr val="FFFFFF"/>
            </a:solidFill>
            <a:ln w="4874" cap="flat">
              <a:noFill/>
              <a:prstDash val="solid"/>
              <a:miter/>
            </a:ln>
          </p:spPr>
          <p:txBody>
            <a:bodyPr rtlCol="1" anchor="ctr"/>
            <a:lstStyle/>
            <a:p>
              <a:endParaRPr lang="fa-IR"/>
            </a:p>
          </p:txBody>
        </p:sp>
        <p:sp>
          <p:nvSpPr>
            <p:cNvPr id="657" name="Freeform: Shape 656">
              <a:extLst>
                <a:ext uri="{FF2B5EF4-FFF2-40B4-BE49-F238E27FC236}">
                  <a16:creationId xmlns:a16="http://schemas.microsoft.com/office/drawing/2014/main" id="{F40D5B1F-0109-7876-D2EE-A903A22A002C}"/>
                </a:ext>
              </a:extLst>
            </p:cNvPr>
            <p:cNvSpPr/>
            <p:nvPr/>
          </p:nvSpPr>
          <p:spPr>
            <a:xfrm>
              <a:off x="5845619" y="2567054"/>
              <a:ext cx="37210" cy="31061"/>
            </a:xfrm>
            <a:custGeom>
              <a:avLst/>
              <a:gdLst>
                <a:gd name="connsiteX0" fmla="*/ 37210 w 37210"/>
                <a:gd name="connsiteY0" fmla="*/ 21698 h 31061"/>
                <a:gd name="connsiteX1" fmla="*/ 19897 w 37210"/>
                <a:gd name="connsiteY1" fmla="*/ 31062 h 31061"/>
                <a:gd name="connsiteX2" fmla="*/ 37210 w 37210"/>
                <a:gd name="connsiteY2" fmla="*/ 21698 h 31061"/>
                <a:gd name="connsiteX3" fmla="*/ 37210 w 37210"/>
                <a:gd name="connsiteY3" fmla="*/ 21698 h 31061"/>
              </a:gdLst>
              <a:ahLst/>
              <a:cxnLst>
                <a:cxn ang="0">
                  <a:pos x="connsiteX0" y="connsiteY0"/>
                </a:cxn>
                <a:cxn ang="0">
                  <a:pos x="connsiteX1" y="connsiteY1"/>
                </a:cxn>
                <a:cxn ang="0">
                  <a:pos x="connsiteX2" y="connsiteY2"/>
                </a:cxn>
                <a:cxn ang="0">
                  <a:pos x="connsiteX3" y="connsiteY3"/>
                </a:cxn>
              </a:cxnLst>
              <a:rect l="l" t="t" r="r" b="b"/>
              <a:pathLst>
                <a:path w="37210" h="31061">
                  <a:moveTo>
                    <a:pt x="37210" y="21698"/>
                  </a:moveTo>
                  <a:cubicBezTo>
                    <a:pt x="26774" y="23161"/>
                    <a:pt x="25457" y="22235"/>
                    <a:pt x="19897" y="31062"/>
                  </a:cubicBezTo>
                  <a:cubicBezTo>
                    <a:pt x="-14582" y="2727"/>
                    <a:pt x="-1317" y="-17268"/>
                    <a:pt x="37210" y="21698"/>
                  </a:cubicBezTo>
                  <a:lnTo>
                    <a:pt x="37210" y="21698"/>
                  </a:lnTo>
                  <a:close/>
                </a:path>
              </a:pathLst>
            </a:custGeom>
            <a:solidFill>
              <a:srgbClr val="FFFFFF"/>
            </a:solidFill>
            <a:ln w="4874" cap="flat">
              <a:noFill/>
              <a:prstDash val="solid"/>
              <a:miter/>
            </a:ln>
          </p:spPr>
          <p:txBody>
            <a:bodyPr rtlCol="1" anchor="ctr"/>
            <a:lstStyle/>
            <a:p>
              <a:endParaRPr lang="fa-IR"/>
            </a:p>
          </p:txBody>
        </p:sp>
        <p:sp>
          <p:nvSpPr>
            <p:cNvPr id="658" name="Freeform: Shape 657">
              <a:extLst>
                <a:ext uri="{FF2B5EF4-FFF2-40B4-BE49-F238E27FC236}">
                  <a16:creationId xmlns:a16="http://schemas.microsoft.com/office/drawing/2014/main" id="{DA74BB60-F0F2-9FC0-24AE-9FC0A9BDA020}"/>
                </a:ext>
              </a:extLst>
            </p:cNvPr>
            <p:cNvSpPr/>
            <p:nvPr/>
          </p:nvSpPr>
          <p:spPr>
            <a:xfrm>
              <a:off x="5817820" y="2512722"/>
              <a:ext cx="31651" cy="45068"/>
            </a:xfrm>
            <a:custGeom>
              <a:avLst/>
              <a:gdLst>
                <a:gd name="connsiteX0" fmla="*/ 0 w 31651"/>
                <a:gd name="connsiteY0" fmla="*/ 0 h 45068"/>
                <a:gd name="connsiteX1" fmla="*/ 31651 w 31651"/>
                <a:gd name="connsiteY1" fmla="*/ 21410 h 45068"/>
                <a:gd name="connsiteX2" fmla="*/ 31651 w 31651"/>
                <a:gd name="connsiteY2" fmla="*/ 44965 h 45068"/>
                <a:gd name="connsiteX3" fmla="*/ 0 w 31651"/>
                <a:gd name="connsiteY3" fmla="*/ 25018 h 45068"/>
                <a:gd name="connsiteX4" fmla="*/ 0 w 31651"/>
                <a:gd name="connsiteY4" fmla="*/ 0 h 4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51" h="45068">
                  <a:moveTo>
                    <a:pt x="0" y="0"/>
                  </a:moveTo>
                  <a:cubicBezTo>
                    <a:pt x="25653" y="8583"/>
                    <a:pt x="31554" y="17362"/>
                    <a:pt x="31651" y="21410"/>
                  </a:cubicBezTo>
                  <a:lnTo>
                    <a:pt x="31651" y="44965"/>
                  </a:lnTo>
                  <a:cubicBezTo>
                    <a:pt x="21215" y="46233"/>
                    <a:pt x="11412" y="35601"/>
                    <a:pt x="0" y="25018"/>
                  </a:cubicBezTo>
                  <a:lnTo>
                    <a:pt x="0" y="0"/>
                  </a:lnTo>
                  <a:close/>
                </a:path>
              </a:pathLst>
            </a:custGeom>
            <a:solidFill>
              <a:srgbClr val="FFFFFF"/>
            </a:solidFill>
            <a:ln w="4874" cap="flat">
              <a:noFill/>
              <a:prstDash val="solid"/>
              <a:miter/>
            </a:ln>
          </p:spPr>
          <p:txBody>
            <a:bodyPr rtlCol="1" anchor="ctr"/>
            <a:lstStyle/>
            <a:p>
              <a:endParaRPr lang="fa-IR"/>
            </a:p>
          </p:txBody>
        </p:sp>
        <p:sp>
          <p:nvSpPr>
            <p:cNvPr id="659" name="Freeform: Shape 658">
              <a:extLst>
                <a:ext uri="{FF2B5EF4-FFF2-40B4-BE49-F238E27FC236}">
                  <a16:creationId xmlns:a16="http://schemas.microsoft.com/office/drawing/2014/main" id="{B63851A6-6C2B-78E7-A761-2802240167BA}"/>
                </a:ext>
              </a:extLst>
            </p:cNvPr>
            <p:cNvSpPr/>
            <p:nvPr/>
          </p:nvSpPr>
          <p:spPr>
            <a:xfrm>
              <a:off x="5713796" y="2502626"/>
              <a:ext cx="128914" cy="120235"/>
            </a:xfrm>
            <a:custGeom>
              <a:avLst/>
              <a:gdLst>
                <a:gd name="connsiteX0" fmla="*/ 0 w 128914"/>
                <a:gd name="connsiteY0" fmla="*/ 0 h 120235"/>
                <a:gd name="connsiteX1" fmla="*/ 128360 w 128914"/>
                <a:gd name="connsiteY1" fmla="*/ 114217 h 120235"/>
                <a:gd name="connsiteX2" fmla="*/ 123581 w 128914"/>
                <a:gd name="connsiteY2" fmla="*/ 107048 h 120235"/>
                <a:gd name="connsiteX3" fmla="*/ 0 w 128914"/>
                <a:gd name="connsiteY3" fmla="*/ 0 h 120235"/>
                <a:gd name="connsiteX4" fmla="*/ 0 w 128914"/>
                <a:gd name="connsiteY4" fmla="*/ 0 h 120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4" h="120235">
                  <a:moveTo>
                    <a:pt x="0" y="0"/>
                  </a:moveTo>
                  <a:cubicBezTo>
                    <a:pt x="32919" y="71349"/>
                    <a:pt x="85833" y="141479"/>
                    <a:pt x="128360" y="114217"/>
                  </a:cubicBezTo>
                  <a:cubicBezTo>
                    <a:pt x="129531" y="113485"/>
                    <a:pt x="129238" y="109633"/>
                    <a:pt x="123581" y="107048"/>
                  </a:cubicBezTo>
                  <a:cubicBezTo>
                    <a:pt x="103342" y="97782"/>
                    <a:pt x="43990" y="74665"/>
                    <a:pt x="0" y="0"/>
                  </a:cubicBezTo>
                  <a:lnTo>
                    <a:pt x="0" y="0"/>
                  </a:lnTo>
                  <a:close/>
                </a:path>
              </a:pathLst>
            </a:custGeom>
            <a:solidFill>
              <a:srgbClr val="FFFFFF"/>
            </a:solidFill>
            <a:ln w="4874" cap="flat">
              <a:noFill/>
              <a:prstDash val="solid"/>
              <a:miter/>
            </a:ln>
          </p:spPr>
          <p:txBody>
            <a:bodyPr rtlCol="1" anchor="ctr"/>
            <a:lstStyle/>
            <a:p>
              <a:endParaRPr lang="fa-IR"/>
            </a:p>
          </p:txBody>
        </p:sp>
        <p:sp>
          <p:nvSpPr>
            <p:cNvPr id="660" name="Freeform: Shape 659">
              <a:extLst>
                <a:ext uri="{FF2B5EF4-FFF2-40B4-BE49-F238E27FC236}">
                  <a16:creationId xmlns:a16="http://schemas.microsoft.com/office/drawing/2014/main" id="{A5C9D35F-7964-8283-B8C2-A9044D810FC5}"/>
                </a:ext>
              </a:extLst>
            </p:cNvPr>
            <p:cNvSpPr/>
            <p:nvPr/>
          </p:nvSpPr>
          <p:spPr>
            <a:xfrm>
              <a:off x="5674781" y="2406405"/>
              <a:ext cx="121434" cy="166936"/>
            </a:xfrm>
            <a:custGeom>
              <a:avLst/>
              <a:gdLst>
                <a:gd name="connsiteX0" fmla="*/ 121435 w 121434"/>
                <a:gd name="connsiteY0" fmla="*/ 142210 h 166936"/>
                <a:gd name="connsiteX1" fmla="*/ 118460 w 121434"/>
                <a:gd name="connsiteY1" fmla="*/ 166936 h 166936"/>
                <a:gd name="connsiteX2" fmla="*/ 0 w 121434"/>
                <a:gd name="connsiteY2" fmla="*/ 0 h 166936"/>
                <a:gd name="connsiteX3" fmla="*/ 121435 w 121434"/>
                <a:gd name="connsiteY3" fmla="*/ 142210 h 166936"/>
                <a:gd name="connsiteX4" fmla="*/ 121435 w 121434"/>
                <a:gd name="connsiteY4" fmla="*/ 142210 h 16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34" h="166936">
                  <a:moveTo>
                    <a:pt x="121435" y="142210"/>
                  </a:moveTo>
                  <a:lnTo>
                    <a:pt x="118460" y="166936"/>
                  </a:lnTo>
                  <a:cubicBezTo>
                    <a:pt x="61888" y="121581"/>
                    <a:pt x="23458" y="62132"/>
                    <a:pt x="0" y="0"/>
                  </a:cubicBezTo>
                  <a:cubicBezTo>
                    <a:pt x="36284" y="51646"/>
                    <a:pt x="68862" y="100367"/>
                    <a:pt x="121435" y="142210"/>
                  </a:cubicBezTo>
                  <a:lnTo>
                    <a:pt x="121435" y="142210"/>
                  </a:lnTo>
                  <a:close/>
                </a:path>
              </a:pathLst>
            </a:custGeom>
            <a:solidFill>
              <a:srgbClr val="FFFFFF"/>
            </a:solidFill>
            <a:ln w="4874" cap="flat">
              <a:noFill/>
              <a:prstDash val="solid"/>
              <a:miter/>
            </a:ln>
          </p:spPr>
          <p:txBody>
            <a:bodyPr rtlCol="1" anchor="ctr"/>
            <a:lstStyle/>
            <a:p>
              <a:endParaRPr lang="fa-IR"/>
            </a:p>
          </p:txBody>
        </p:sp>
        <p:sp>
          <p:nvSpPr>
            <p:cNvPr id="661" name="Freeform: Shape 660">
              <a:extLst>
                <a:ext uri="{FF2B5EF4-FFF2-40B4-BE49-F238E27FC236}">
                  <a16:creationId xmlns:a16="http://schemas.microsoft.com/office/drawing/2014/main" id="{C14DE287-802D-B48E-211F-5F930C899969}"/>
                </a:ext>
              </a:extLst>
            </p:cNvPr>
            <p:cNvSpPr/>
            <p:nvPr/>
          </p:nvSpPr>
          <p:spPr>
            <a:xfrm>
              <a:off x="6077564" y="2651274"/>
              <a:ext cx="16581" cy="53401"/>
            </a:xfrm>
            <a:custGeom>
              <a:avLst/>
              <a:gdLst>
                <a:gd name="connsiteX0" fmla="*/ 2877 w 16581"/>
                <a:gd name="connsiteY0" fmla="*/ 0 h 53401"/>
                <a:gd name="connsiteX1" fmla="*/ 13704 w 16581"/>
                <a:gd name="connsiteY1" fmla="*/ 0 h 53401"/>
                <a:gd name="connsiteX2" fmla="*/ 16581 w 16581"/>
                <a:gd name="connsiteY2" fmla="*/ 2877 h 53401"/>
                <a:gd name="connsiteX3" fmla="*/ 16581 w 16581"/>
                <a:gd name="connsiteY3" fmla="*/ 50525 h 53401"/>
                <a:gd name="connsiteX4" fmla="*/ 13704 w 16581"/>
                <a:gd name="connsiteY4" fmla="*/ 53402 h 53401"/>
                <a:gd name="connsiteX5" fmla="*/ 2877 w 16581"/>
                <a:gd name="connsiteY5" fmla="*/ 53402 h 53401"/>
                <a:gd name="connsiteX6" fmla="*/ 0 w 16581"/>
                <a:gd name="connsiteY6" fmla="*/ 50525 h 53401"/>
                <a:gd name="connsiteX7" fmla="*/ 0 w 16581"/>
                <a:gd name="connsiteY7" fmla="*/ 2877 h 53401"/>
                <a:gd name="connsiteX8" fmla="*/ 2877 w 16581"/>
                <a:gd name="connsiteY8" fmla="*/ 0 h 53401"/>
                <a:gd name="connsiteX9" fmla="*/ 2877 w 16581"/>
                <a:gd name="connsiteY9" fmla="*/ 0 h 5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81" h="53401">
                  <a:moveTo>
                    <a:pt x="2877" y="0"/>
                  </a:moveTo>
                  <a:lnTo>
                    <a:pt x="13704" y="0"/>
                  </a:lnTo>
                  <a:cubicBezTo>
                    <a:pt x="15313" y="0"/>
                    <a:pt x="16581" y="1268"/>
                    <a:pt x="16581" y="2877"/>
                  </a:cubicBezTo>
                  <a:lnTo>
                    <a:pt x="16581" y="50525"/>
                  </a:lnTo>
                  <a:cubicBezTo>
                    <a:pt x="16581" y="52134"/>
                    <a:pt x="15265" y="53402"/>
                    <a:pt x="13704" y="53402"/>
                  </a:cubicBezTo>
                  <a:lnTo>
                    <a:pt x="2877" y="53402"/>
                  </a:lnTo>
                  <a:cubicBezTo>
                    <a:pt x="1268" y="53402"/>
                    <a:pt x="0" y="52085"/>
                    <a:pt x="0" y="50525"/>
                  </a:cubicBezTo>
                  <a:lnTo>
                    <a:pt x="0" y="2877"/>
                  </a:lnTo>
                  <a:cubicBezTo>
                    <a:pt x="0" y="1268"/>
                    <a:pt x="1317" y="0"/>
                    <a:pt x="2877" y="0"/>
                  </a:cubicBezTo>
                  <a:lnTo>
                    <a:pt x="2877" y="0"/>
                  </a:lnTo>
                  <a:close/>
                </a:path>
              </a:pathLst>
            </a:custGeom>
            <a:solidFill>
              <a:srgbClr val="FFFFFF"/>
            </a:solidFill>
            <a:ln w="4874" cap="flat">
              <a:noFill/>
              <a:prstDash val="solid"/>
              <a:miter/>
            </a:ln>
          </p:spPr>
          <p:txBody>
            <a:bodyPr rtlCol="1" anchor="ctr"/>
            <a:lstStyle/>
            <a:p>
              <a:endParaRPr lang="fa-IR"/>
            </a:p>
          </p:txBody>
        </p:sp>
        <p:sp>
          <p:nvSpPr>
            <p:cNvPr id="662" name="Freeform: Shape 661">
              <a:extLst>
                <a:ext uri="{FF2B5EF4-FFF2-40B4-BE49-F238E27FC236}">
                  <a16:creationId xmlns:a16="http://schemas.microsoft.com/office/drawing/2014/main" id="{5FE18D5D-8F98-7B18-3DDB-B890003AD8F1}"/>
                </a:ext>
              </a:extLst>
            </p:cNvPr>
            <p:cNvSpPr/>
            <p:nvPr/>
          </p:nvSpPr>
          <p:spPr>
            <a:xfrm>
              <a:off x="6121305" y="2136236"/>
              <a:ext cx="402283" cy="458758"/>
            </a:xfrm>
            <a:custGeom>
              <a:avLst/>
              <a:gdLst>
                <a:gd name="connsiteX0" fmla="*/ 30046 w 402283"/>
                <a:gd name="connsiteY0" fmla="*/ 458759 h 458758"/>
                <a:gd name="connsiteX1" fmla="*/ 51358 w 402283"/>
                <a:gd name="connsiteY1" fmla="*/ 445884 h 458758"/>
                <a:gd name="connsiteX2" fmla="*/ 194934 w 402283"/>
                <a:gd name="connsiteY2" fmla="*/ 270023 h 458758"/>
                <a:gd name="connsiteX3" fmla="*/ 338754 w 402283"/>
                <a:gd name="connsiteY3" fmla="*/ 38760 h 458758"/>
                <a:gd name="connsiteX4" fmla="*/ 274672 w 402283"/>
                <a:gd name="connsiteY4" fmla="*/ 157659 h 458758"/>
                <a:gd name="connsiteX5" fmla="*/ 70866 w 402283"/>
                <a:gd name="connsiteY5" fmla="*/ 267194 h 458758"/>
                <a:gd name="connsiteX6" fmla="*/ 30046 w 402283"/>
                <a:gd name="connsiteY6" fmla="*/ 458759 h 458758"/>
                <a:gd name="connsiteX7" fmla="*/ 30046 w 402283"/>
                <a:gd name="connsiteY7" fmla="*/ 458759 h 45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283" h="458758">
                  <a:moveTo>
                    <a:pt x="30046" y="458759"/>
                  </a:moveTo>
                  <a:lnTo>
                    <a:pt x="51358" y="445884"/>
                  </a:lnTo>
                  <a:cubicBezTo>
                    <a:pt x="-28330" y="356685"/>
                    <a:pt x="133485" y="247833"/>
                    <a:pt x="194934" y="270023"/>
                  </a:cubicBezTo>
                  <a:cubicBezTo>
                    <a:pt x="545389" y="104696"/>
                    <a:pt x="347533" y="-82479"/>
                    <a:pt x="338754" y="38760"/>
                  </a:cubicBezTo>
                  <a:cubicBezTo>
                    <a:pt x="413859" y="-22640"/>
                    <a:pt x="397423" y="177410"/>
                    <a:pt x="274672" y="157659"/>
                  </a:cubicBezTo>
                  <a:cubicBezTo>
                    <a:pt x="284816" y="198284"/>
                    <a:pt x="155432" y="212134"/>
                    <a:pt x="70866" y="267194"/>
                  </a:cubicBezTo>
                  <a:cubicBezTo>
                    <a:pt x="5077" y="310062"/>
                    <a:pt x="-28135" y="396432"/>
                    <a:pt x="30046" y="458759"/>
                  </a:cubicBezTo>
                  <a:lnTo>
                    <a:pt x="30046" y="458759"/>
                  </a:lnTo>
                  <a:close/>
                </a:path>
              </a:pathLst>
            </a:custGeom>
            <a:solidFill>
              <a:srgbClr val="FFFFFF"/>
            </a:solidFill>
            <a:ln w="4874" cap="flat">
              <a:noFill/>
              <a:prstDash val="solid"/>
              <a:miter/>
            </a:ln>
          </p:spPr>
          <p:txBody>
            <a:bodyPr rtlCol="1" anchor="ctr"/>
            <a:lstStyle/>
            <a:p>
              <a:endParaRPr lang="fa-IR"/>
            </a:p>
          </p:txBody>
        </p:sp>
        <p:sp>
          <p:nvSpPr>
            <p:cNvPr id="663" name="Freeform: Shape 662">
              <a:extLst>
                <a:ext uri="{FF2B5EF4-FFF2-40B4-BE49-F238E27FC236}">
                  <a16:creationId xmlns:a16="http://schemas.microsoft.com/office/drawing/2014/main" id="{71477B8B-9CE1-DE85-3631-8B69E639666A}"/>
                </a:ext>
              </a:extLst>
            </p:cNvPr>
            <p:cNvSpPr/>
            <p:nvPr/>
          </p:nvSpPr>
          <p:spPr>
            <a:xfrm>
              <a:off x="6238258" y="2575386"/>
              <a:ext cx="43706" cy="36190"/>
            </a:xfrm>
            <a:custGeom>
              <a:avLst/>
              <a:gdLst>
                <a:gd name="connsiteX0" fmla="*/ 19849 w 43706"/>
                <a:gd name="connsiteY0" fmla="*/ 36191 h 36190"/>
                <a:gd name="connsiteX1" fmla="*/ 0 w 43706"/>
                <a:gd name="connsiteY1" fmla="*/ 16927 h 36190"/>
                <a:gd name="connsiteX2" fmla="*/ 19849 w 43706"/>
                <a:gd name="connsiteY2" fmla="*/ 36191 h 36190"/>
                <a:gd name="connsiteX3" fmla="*/ 19849 w 43706"/>
                <a:gd name="connsiteY3" fmla="*/ 36191 h 36190"/>
              </a:gdLst>
              <a:ahLst/>
              <a:cxnLst>
                <a:cxn ang="0">
                  <a:pos x="connsiteX0" y="connsiteY0"/>
                </a:cxn>
                <a:cxn ang="0">
                  <a:pos x="connsiteX1" y="connsiteY1"/>
                </a:cxn>
                <a:cxn ang="0">
                  <a:pos x="connsiteX2" y="connsiteY2"/>
                </a:cxn>
                <a:cxn ang="0">
                  <a:pos x="connsiteX3" y="connsiteY3"/>
                </a:cxn>
              </a:cxnLst>
              <a:rect l="l" t="t" r="r" b="b"/>
              <a:pathLst>
                <a:path w="43706" h="36190">
                  <a:moveTo>
                    <a:pt x="19849" y="36191"/>
                  </a:moveTo>
                  <a:cubicBezTo>
                    <a:pt x="12777" y="25559"/>
                    <a:pt x="10778" y="23755"/>
                    <a:pt x="0" y="16927"/>
                  </a:cubicBezTo>
                  <a:cubicBezTo>
                    <a:pt x="34480" y="-14334"/>
                    <a:pt x="67643" y="979"/>
                    <a:pt x="19849" y="36191"/>
                  </a:cubicBezTo>
                  <a:lnTo>
                    <a:pt x="19849" y="36191"/>
                  </a:lnTo>
                  <a:close/>
                </a:path>
              </a:pathLst>
            </a:custGeom>
            <a:solidFill>
              <a:srgbClr val="FFFFFF"/>
            </a:solidFill>
            <a:ln w="4874" cap="flat">
              <a:noFill/>
              <a:prstDash val="solid"/>
              <a:miter/>
            </a:ln>
          </p:spPr>
          <p:txBody>
            <a:bodyPr rtlCol="1" anchor="ctr"/>
            <a:lstStyle/>
            <a:p>
              <a:endParaRPr lang="fa-IR"/>
            </a:p>
          </p:txBody>
        </p:sp>
        <p:sp>
          <p:nvSpPr>
            <p:cNvPr id="664" name="Freeform: Shape 663">
              <a:extLst>
                <a:ext uri="{FF2B5EF4-FFF2-40B4-BE49-F238E27FC236}">
                  <a16:creationId xmlns:a16="http://schemas.microsoft.com/office/drawing/2014/main" id="{1C85E6EC-9E03-50C6-B6C1-74E08B264C1A}"/>
                </a:ext>
              </a:extLst>
            </p:cNvPr>
            <p:cNvSpPr/>
            <p:nvPr/>
          </p:nvSpPr>
          <p:spPr>
            <a:xfrm>
              <a:off x="6364716" y="2553102"/>
              <a:ext cx="29017" cy="35698"/>
            </a:xfrm>
            <a:custGeom>
              <a:avLst/>
              <a:gdLst>
                <a:gd name="connsiteX0" fmla="*/ 0 w 29017"/>
                <a:gd name="connsiteY0" fmla="*/ 14436 h 35698"/>
                <a:gd name="connsiteX1" fmla="*/ 28188 w 29017"/>
                <a:gd name="connsiteY1" fmla="*/ 0 h 35698"/>
                <a:gd name="connsiteX2" fmla="*/ 29018 w 29017"/>
                <a:gd name="connsiteY2" fmla="*/ 16825 h 35698"/>
                <a:gd name="connsiteX3" fmla="*/ 341 w 29017"/>
                <a:gd name="connsiteY3" fmla="*/ 35699 h 35698"/>
                <a:gd name="connsiteX4" fmla="*/ 0 w 29017"/>
                <a:gd name="connsiteY4" fmla="*/ 14387 h 3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17" h="35698">
                  <a:moveTo>
                    <a:pt x="0" y="14436"/>
                  </a:moveTo>
                  <a:lnTo>
                    <a:pt x="28188" y="0"/>
                  </a:lnTo>
                  <a:lnTo>
                    <a:pt x="29018" y="16825"/>
                  </a:lnTo>
                  <a:lnTo>
                    <a:pt x="341" y="35699"/>
                  </a:lnTo>
                  <a:lnTo>
                    <a:pt x="0" y="14387"/>
                  </a:lnTo>
                  <a:close/>
                </a:path>
              </a:pathLst>
            </a:custGeom>
            <a:solidFill>
              <a:srgbClr val="FFFFFF"/>
            </a:solidFill>
            <a:ln w="4874" cap="flat">
              <a:noFill/>
              <a:prstDash val="solid"/>
              <a:miter/>
            </a:ln>
          </p:spPr>
          <p:txBody>
            <a:bodyPr rtlCol="1" anchor="ctr"/>
            <a:lstStyle/>
            <a:p>
              <a:endParaRPr lang="fa-IR"/>
            </a:p>
          </p:txBody>
        </p:sp>
        <p:sp>
          <p:nvSpPr>
            <p:cNvPr id="665" name="Freeform: Shape 664">
              <a:extLst>
                <a:ext uri="{FF2B5EF4-FFF2-40B4-BE49-F238E27FC236}">
                  <a16:creationId xmlns:a16="http://schemas.microsoft.com/office/drawing/2014/main" id="{677A58A7-60E0-3D6E-E627-EF94385EE270}"/>
                </a:ext>
              </a:extLst>
            </p:cNvPr>
            <p:cNvSpPr/>
            <p:nvPr/>
          </p:nvSpPr>
          <p:spPr>
            <a:xfrm>
              <a:off x="6315118" y="2567054"/>
              <a:ext cx="37210" cy="31061"/>
            </a:xfrm>
            <a:custGeom>
              <a:avLst/>
              <a:gdLst>
                <a:gd name="connsiteX0" fmla="*/ 0 w 37210"/>
                <a:gd name="connsiteY0" fmla="*/ 21698 h 31061"/>
                <a:gd name="connsiteX1" fmla="*/ 17313 w 37210"/>
                <a:gd name="connsiteY1" fmla="*/ 31062 h 31061"/>
                <a:gd name="connsiteX2" fmla="*/ 0 w 37210"/>
                <a:gd name="connsiteY2" fmla="*/ 21698 h 31061"/>
                <a:gd name="connsiteX3" fmla="*/ 0 w 37210"/>
                <a:gd name="connsiteY3" fmla="*/ 21698 h 31061"/>
              </a:gdLst>
              <a:ahLst/>
              <a:cxnLst>
                <a:cxn ang="0">
                  <a:pos x="connsiteX0" y="connsiteY0"/>
                </a:cxn>
                <a:cxn ang="0">
                  <a:pos x="connsiteX1" y="connsiteY1"/>
                </a:cxn>
                <a:cxn ang="0">
                  <a:pos x="connsiteX2" y="connsiteY2"/>
                </a:cxn>
                <a:cxn ang="0">
                  <a:pos x="connsiteX3" y="connsiteY3"/>
                </a:cxn>
              </a:cxnLst>
              <a:rect l="l" t="t" r="r" b="b"/>
              <a:pathLst>
                <a:path w="37210" h="31061">
                  <a:moveTo>
                    <a:pt x="0" y="21698"/>
                  </a:moveTo>
                  <a:cubicBezTo>
                    <a:pt x="10437" y="23161"/>
                    <a:pt x="11753" y="22235"/>
                    <a:pt x="17313" y="31062"/>
                  </a:cubicBezTo>
                  <a:cubicBezTo>
                    <a:pt x="51793" y="2727"/>
                    <a:pt x="38528" y="-17268"/>
                    <a:pt x="0" y="21698"/>
                  </a:cubicBezTo>
                  <a:lnTo>
                    <a:pt x="0" y="21698"/>
                  </a:lnTo>
                  <a:close/>
                </a:path>
              </a:pathLst>
            </a:custGeom>
            <a:solidFill>
              <a:srgbClr val="FFFFFF"/>
            </a:solidFill>
            <a:ln w="4874" cap="flat">
              <a:noFill/>
              <a:prstDash val="solid"/>
              <a:miter/>
            </a:ln>
          </p:spPr>
          <p:txBody>
            <a:bodyPr rtlCol="1" anchor="ctr"/>
            <a:lstStyle/>
            <a:p>
              <a:endParaRPr lang="fa-IR"/>
            </a:p>
          </p:txBody>
        </p:sp>
        <p:sp>
          <p:nvSpPr>
            <p:cNvPr id="666" name="Freeform: Shape 665">
              <a:extLst>
                <a:ext uri="{FF2B5EF4-FFF2-40B4-BE49-F238E27FC236}">
                  <a16:creationId xmlns:a16="http://schemas.microsoft.com/office/drawing/2014/main" id="{E05426DF-4D24-B4AD-C890-1F1C6B9186EA}"/>
                </a:ext>
              </a:extLst>
            </p:cNvPr>
            <p:cNvSpPr/>
            <p:nvPr/>
          </p:nvSpPr>
          <p:spPr>
            <a:xfrm>
              <a:off x="6355238" y="2502626"/>
              <a:ext cx="128914" cy="120235"/>
            </a:xfrm>
            <a:custGeom>
              <a:avLst/>
              <a:gdLst>
                <a:gd name="connsiteX0" fmla="*/ 128914 w 128914"/>
                <a:gd name="connsiteY0" fmla="*/ 0 h 120235"/>
                <a:gd name="connsiteX1" fmla="*/ 554 w 128914"/>
                <a:gd name="connsiteY1" fmla="*/ 114217 h 120235"/>
                <a:gd name="connsiteX2" fmla="*/ 5333 w 128914"/>
                <a:gd name="connsiteY2" fmla="*/ 107048 h 120235"/>
                <a:gd name="connsiteX3" fmla="*/ 128914 w 128914"/>
                <a:gd name="connsiteY3" fmla="*/ 0 h 120235"/>
                <a:gd name="connsiteX4" fmla="*/ 128914 w 128914"/>
                <a:gd name="connsiteY4" fmla="*/ 0 h 120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4" h="120235">
                  <a:moveTo>
                    <a:pt x="128914" y="0"/>
                  </a:moveTo>
                  <a:cubicBezTo>
                    <a:pt x="95995" y="71349"/>
                    <a:pt x="43081" y="141479"/>
                    <a:pt x="554" y="114217"/>
                  </a:cubicBezTo>
                  <a:cubicBezTo>
                    <a:pt x="-616" y="113485"/>
                    <a:pt x="-324" y="109633"/>
                    <a:pt x="5333" y="107048"/>
                  </a:cubicBezTo>
                  <a:cubicBezTo>
                    <a:pt x="25573" y="97782"/>
                    <a:pt x="84924" y="74665"/>
                    <a:pt x="128914" y="0"/>
                  </a:cubicBezTo>
                  <a:lnTo>
                    <a:pt x="128914" y="0"/>
                  </a:lnTo>
                  <a:close/>
                </a:path>
              </a:pathLst>
            </a:custGeom>
            <a:solidFill>
              <a:srgbClr val="FFFFFF"/>
            </a:solidFill>
            <a:ln w="4874" cap="flat">
              <a:noFill/>
              <a:prstDash val="solid"/>
              <a:miter/>
            </a:ln>
          </p:spPr>
          <p:txBody>
            <a:bodyPr rtlCol="1" anchor="ctr"/>
            <a:lstStyle/>
            <a:p>
              <a:endParaRPr lang="fa-IR"/>
            </a:p>
          </p:txBody>
        </p:sp>
        <p:sp>
          <p:nvSpPr>
            <p:cNvPr id="667" name="Freeform: Shape 666">
              <a:extLst>
                <a:ext uri="{FF2B5EF4-FFF2-40B4-BE49-F238E27FC236}">
                  <a16:creationId xmlns:a16="http://schemas.microsoft.com/office/drawing/2014/main" id="{9AA81E6B-2EAC-229F-D5F6-1342C7C72E60}"/>
                </a:ext>
              </a:extLst>
            </p:cNvPr>
            <p:cNvSpPr/>
            <p:nvPr/>
          </p:nvSpPr>
          <p:spPr>
            <a:xfrm>
              <a:off x="6401683" y="2406405"/>
              <a:ext cx="121483" cy="166936"/>
            </a:xfrm>
            <a:custGeom>
              <a:avLst/>
              <a:gdLst>
                <a:gd name="connsiteX0" fmla="*/ 49 w 121483"/>
                <a:gd name="connsiteY0" fmla="*/ 142210 h 166936"/>
                <a:gd name="connsiteX1" fmla="*/ 3024 w 121483"/>
                <a:gd name="connsiteY1" fmla="*/ 166936 h 166936"/>
                <a:gd name="connsiteX2" fmla="*/ 121484 w 121483"/>
                <a:gd name="connsiteY2" fmla="*/ 0 h 166936"/>
                <a:gd name="connsiteX3" fmla="*/ 0 w 121483"/>
                <a:gd name="connsiteY3" fmla="*/ 142210 h 166936"/>
                <a:gd name="connsiteX4" fmla="*/ 0 w 121483"/>
                <a:gd name="connsiteY4" fmla="*/ 142210 h 16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83" h="166936">
                  <a:moveTo>
                    <a:pt x="49" y="142210"/>
                  </a:moveTo>
                  <a:lnTo>
                    <a:pt x="3024" y="166936"/>
                  </a:lnTo>
                  <a:cubicBezTo>
                    <a:pt x="59596" y="121581"/>
                    <a:pt x="97977" y="62132"/>
                    <a:pt x="121484" y="0"/>
                  </a:cubicBezTo>
                  <a:cubicBezTo>
                    <a:pt x="85199" y="51646"/>
                    <a:pt x="52622" y="100367"/>
                    <a:pt x="0" y="142210"/>
                  </a:cubicBezTo>
                  <a:lnTo>
                    <a:pt x="0" y="142210"/>
                  </a:lnTo>
                  <a:close/>
                </a:path>
              </a:pathLst>
            </a:custGeom>
            <a:solidFill>
              <a:srgbClr val="FFFFFF"/>
            </a:solidFill>
            <a:ln w="4874" cap="flat">
              <a:noFill/>
              <a:prstDash val="solid"/>
              <a:miter/>
            </a:ln>
          </p:spPr>
          <p:txBody>
            <a:bodyPr rtlCol="1" anchor="ctr"/>
            <a:lstStyle/>
            <a:p>
              <a:endParaRPr lang="fa-IR"/>
            </a:p>
          </p:txBody>
        </p:sp>
        <p:sp>
          <p:nvSpPr>
            <p:cNvPr id="668" name="Freeform: Shape 667">
              <a:extLst>
                <a:ext uri="{FF2B5EF4-FFF2-40B4-BE49-F238E27FC236}">
                  <a16:creationId xmlns:a16="http://schemas.microsoft.com/office/drawing/2014/main" id="{91277A71-8796-5441-9662-85FB7619719D}"/>
                </a:ext>
              </a:extLst>
            </p:cNvPr>
            <p:cNvSpPr/>
            <p:nvPr/>
          </p:nvSpPr>
          <p:spPr>
            <a:xfrm>
              <a:off x="6103753" y="2651274"/>
              <a:ext cx="16630" cy="53401"/>
            </a:xfrm>
            <a:custGeom>
              <a:avLst/>
              <a:gdLst>
                <a:gd name="connsiteX0" fmla="*/ 2877 w 16630"/>
                <a:gd name="connsiteY0" fmla="*/ 0 h 53401"/>
                <a:gd name="connsiteX1" fmla="*/ 13753 w 16630"/>
                <a:gd name="connsiteY1" fmla="*/ 0 h 53401"/>
                <a:gd name="connsiteX2" fmla="*/ 16630 w 16630"/>
                <a:gd name="connsiteY2" fmla="*/ 2877 h 53401"/>
                <a:gd name="connsiteX3" fmla="*/ 16630 w 16630"/>
                <a:gd name="connsiteY3" fmla="*/ 50525 h 53401"/>
                <a:gd name="connsiteX4" fmla="*/ 13753 w 16630"/>
                <a:gd name="connsiteY4" fmla="*/ 53402 h 53401"/>
                <a:gd name="connsiteX5" fmla="*/ 2877 w 16630"/>
                <a:gd name="connsiteY5" fmla="*/ 53402 h 53401"/>
                <a:gd name="connsiteX6" fmla="*/ 0 w 16630"/>
                <a:gd name="connsiteY6" fmla="*/ 50525 h 53401"/>
                <a:gd name="connsiteX7" fmla="*/ 0 w 16630"/>
                <a:gd name="connsiteY7" fmla="*/ 2877 h 53401"/>
                <a:gd name="connsiteX8" fmla="*/ 2877 w 16630"/>
                <a:gd name="connsiteY8" fmla="*/ 0 h 53401"/>
                <a:gd name="connsiteX9" fmla="*/ 2877 w 16630"/>
                <a:gd name="connsiteY9" fmla="*/ 0 h 5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30" h="53401">
                  <a:moveTo>
                    <a:pt x="2877" y="0"/>
                  </a:moveTo>
                  <a:lnTo>
                    <a:pt x="13753" y="0"/>
                  </a:lnTo>
                  <a:cubicBezTo>
                    <a:pt x="15362" y="0"/>
                    <a:pt x="16630" y="1268"/>
                    <a:pt x="16630" y="2877"/>
                  </a:cubicBezTo>
                  <a:lnTo>
                    <a:pt x="16630" y="50525"/>
                  </a:lnTo>
                  <a:cubicBezTo>
                    <a:pt x="16630" y="52134"/>
                    <a:pt x="15313" y="53402"/>
                    <a:pt x="13753" y="53402"/>
                  </a:cubicBezTo>
                  <a:lnTo>
                    <a:pt x="2877" y="53402"/>
                  </a:lnTo>
                  <a:cubicBezTo>
                    <a:pt x="1268" y="53402"/>
                    <a:pt x="0" y="52085"/>
                    <a:pt x="0" y="50525"/>
                  </a:cubicBezTo>
                  <a:lnTo>
                    <a:pt x="0" y="2877"/>
                  </a:lnTo>
                  <a:cubicBezTo>
                    <a:pt x="0" y="1268"/>
                    <a:pt x="1317" y="0"/>
                    <a:pt x="2877" y="0"/>
                  </a:cubicBezTo>
                  <a:lnTo>
                    <a:pt x="2877" y="0"/>
                  </a:lnTo>
                  <a:close/>
                </a:path>
              </a:pathLst>
            </a:custGeom>
            <a:solidFill>
              <a:srgbClr val="FFFFFF"/>
            </a:solidFill>
            <a:ln w="4874" cap="flat">
              <a:noFill/>
              <a:prstDash val="solid"/>
              <a:miter/>
            </a:ln>
          </p:spPr>
          <p:txBody>
            <a:bodyPr rtlCol="1" anchor="ctr"/>
            <a:lstStyle/>
            <a:p>
              <a:endParaRPr lang="fa-IR"/>
            </a:p>
          </p:txBody>
        </p:sp>
        <p:sp>
          <p:nvSpPr>
            <p:cNvPr id="669" name="Freeform: Shape 668">
              <a:extLst>
                <a:ext uri="{FF2B5EF4-FFF2-40B4-BE49-F238E27FC236}">
                  <a16:creationId xmlns:a16="http://schemas.microsoft.com/office/drawing/2014/main" id="{53C9A6CA-BDA3-CA63-08DC-C8243895BC5D}"/>
                </a:ext>
              </a:extLst>
            </p:cNvPr>
            <p:cNvSpPr/>
            <p:nvPr/>
          </p:nvSpPr>
          <p:spPr>
            <a:xfrm>
              <a:off x="5849283" y="2593593"/>
              <a:ext cx="499381" cy="114546"/>
            </a:xfrm>
            <a:custGeom>
              <a:avLst/>
              <a:gdLst>
                <a:gd name="connsiteX0" fmla="*/ 409019 w 499381"/>
                <a:gd name="connsiteY0" fmla="*/ 33492 h 114546"/>
                <a:gd name="connsiteX1" fmla="*/ 395949 w 499381"/>
                <a:gd name="connsiteY1" fmla="*/ 35833 h 114546"/>
                <a:gd name="connsiteX2" fmla="*/ 249788 w 499381"/>
                <a:gd name="connsiteY2" fmla="*/ 21641 h 114546"/>
                <a:gd name="connsiteX3" fmla="*/ 249788 w 499381"/>
                <a:gd name="connsiteY3" fmla="*/ 21641 h 114546"/>
                <a:gd name="connsiteX4" fmla="*/ 249691 w 499381"/>
                <a:gd name="connsiteY4" fmla="*/ 21641 h 114546"/>
                <a:gd name="connsiteX5" fmla="*/ 249593 w 499381"/>
                <a:gd name="connsiteY5" fmla="*/ 21641 h 114546"/>
                <a:gd name="connsiteX6" fmla="*/ 249593 w 499381"/>
                <a:gd name="connsiteY6" fmla="*/ 21641 h 114546"/>
                <a:gd name="connsiteX7" fmla="*/ 103432 w 499381"/>
                <a:gd name="connsiteY7" fmla="*/ 35882 h 114546"/>
                <a:gd name="connsiteX8" fmla="*/ 90362 w 499381"/>
                <a:gd name="connsiteY8" fmla="*/ 33541 h 114546"/>
                <a:gd name="connsiteX9" fmla="*/ 18135 w 499381"/>
                <a:gd name="connsiteY9" fmla="*/ 61827 h 114546"/>
                <a:gd name="connsiteX10" fmla="*/ 21452 w 499381"/>
                <a:gd name="connsiteY10" fmla="*/ 34663 h 114546"/>
                <a:gd name="connsiteX11" fmla="*/ 104652 w 499381"/>
                <a:gd name="connsiteY11" fmla="*/ 93478 h 114546"/>
                <a:gd name="connsiteX12" fmla="*/ 157468 w 499381"/>
                <a:gd name="connsiteY12" fmla="*/ 50561 h 114546"/>
                <a:gd name="connsiteX13" fmla="*/ 126793 w 499381"/>
                <a:gd name="connsiteY13" fmla="*/ 45831 h 114546"/>
                <a:gd name="connsiteX14" fmla="*/ 200190 w 499381"/>
                <a:gd name="connsiteY14" fmla="*/ 114546 h 114546"/>
                <a:gd name="connsiteX15" fmla="*/ 219990 w 499381"/>
                <a:gd name="connsiteY15" fmla="*/ 110303 h 114546"/>
                <a:gd name="connsiteX16" fmla="*/ 221405 w 499381"/>
                <a:gd name="connsiteY16" fmla="*/ 64607 h 114546"/>
                <a:gd name="connsiteX17" fmla="*/ 249593 w 499381"/>
                <a:gd name="connsiteY17" fmla="*/ 45246 h 114546"/>
                <a:gd name="connsiteX18" fmla="*/ 249593 w 499381"/>
                <a:gd name="connsiteY18" fmla="*/ 45246 h 114546"/>
                <a:gd name="connsiteX19" fmla="*/ 249691 w 499381"/>
                <a:gd name="connsiteY19" fmla="*/ 45246 h 114546"/>
                <a:gd name="connsiteX20" fmla="*/ 249788 w 499381"/>
                <a:gd name="connsiteY20" fmla="*/ 45246 h 114546"/>
                <a:gd name="connsiteX21" fmla="*/ 249788 w 499381"/>
                <a:gd name="connsiteY21" fmla="*/ 45246 h 114546"/>
                <a:gd name="connsiteX22" fmla="*/ 277977 w 499381"/>
                <a:gd name="connsiteY22" fmla="*/ 64607 h 114546"/>
                <a:gd name="connsiteX23" fmla="*/ 279391 w 499381"/>
                <a:gd name="connsiteY23" fmla="*/ 110303 h 114546"/>
                <a:gd name="connsiteX24" fmla="*/ 299191 w 499381"/>
                <a:gd name="connsiteY24" fmla="*/ 114546 h 114546"/>
                <a:gd name="connsiteX25" fmla="*/ 372589 w 499381"/>
                <a:gd name="connsiteY25" fmla="*/ 45831 h 114546"/>
                <a:gd name="connsiteX26" fmla="*/ 341913 w 499381"/>
                <a:gd name="connsiteY26" fmla="*/ 50561 h 114546"/>
                <a:gd name="connsiteX27" fmla="*/ 394730 w 499381"/>
                <a:gd name="connsiteY27" fmla="*/ 93478 h 114546"/>
                <a:gd name="connsiteX28" fmla="*/ 477930 w 499381"/>
                <a:gd name="connsiteY28" fmla="*/ 34663 h 114546"/>
                <a:gd name="connsiteX29" fmla="*/ 481246 w 499381"/>
                <a:gd name="connsiteY29" fmla="*/ 61827 h 114546"/>
                <a:gd name="connsiteX30" fmla="*/ 409019 w 499381"/>
                <a:gd name="connsiteY30" fmla="*/ 33541 h 11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9381" h="114546">
                  <a:moveTo>
                    <a:pt x="409019" y="33492"/>
                  </a:moveTo>
                  <a:cubicBezTo>
                    <a:pt x="405264" y="37296"/>
                    <a:pt x="399460" y="36857"/>
                    <a:pt x="395949" y="35833"/>
                  </a:cubicBezTo>
                  <a:cubicBezTo>
                    <a:pt x="380148" y="-41807"/>
                    <a:pt x="298265" y="32566"/>
                    <a:pt x="249788" y="21641"/>
                  </a:cubicBezTo>
                  <a:lnTo>
                    <a:pt x="249788" y="21641"/>
                  </a:lnTo>
                  <a:cubicBezTo>
                    <a:pt x="249788" y="21641"/>
                    <a:pt x="249739" y="21641"/>
                    <a:pt x="249691" y="21641"/>
                  </a:cubicBezTo>
                  <a:cubicBezTo>
                    <a:pt x="249691" y="21641"/>
                    <a:pt x="249642" y="21641"/>
                    <a:pt x="249593" y="21641"/>
                  </a:cubicBezTo>
                  <a:lnTo>
                    <a:pt x="249593" y="21641"/>
                  </a:lnTo>
                  <a:cubicBezTo>
                    <a:pt x="201117" y="32663"/>
                    <a:pt x="119282" y="-41758"/>
                    <a:pt x="103432" y="35882"/>
                  </a:cubicBezTo>
                  <a:cubicBezTo>
                    <a:pt x="99921" y="36906"/>
                    <a:pt x="94166" y="37345"/>
                    <a:pt x="90362" y="33541"/>
                  </a:cubicBezTo>
                  <a:cubicBezTo>
                    <a:pt x="26670" y="-30688"/>
                    <a:pt x="-30292" y="29152"/>
                    <a:pt x="18135" y="61827"/>
                  </a:cubicBezTo>
                  <a:cubicBezTo>
                    <a:pt x="19940" y="49879"/>
                    <a:pt x="17696" y="39491"/>
                    <a:pt x="21452" y="34663"/>
                  </a:cubicBezTo>
                  <a:cubicBezTo>
                    <a:pt x="47689" y="1207"/>
                    <a:pt x="75927" y="82164"/>
                    <a:pt x="104652" y="93478"/>
                  </a:cubicBezTo>
                  <a:cubicBezTo>
                    <a:pt x="127817" y="102598"/>
                    <a:pt x="167856" y="97087"/>
                    <a:pt x="157468" y="50561"/>
                  </a:cubicBezTo>
                  <a:cubicBezTo>
                    <a:pt x="129865" y="64802"/>
                    <a:pt x="127524" y="50025"/>
                    <a:pt x="126793" y="45831"/>
                  </a:cubicBezTo>
                  <a:cubicBezTo>
                    <a:pt x="122404" y="20471"/>
                    <a:pt x="208188" y="-6450"/>
                    <a:pt x="200190" y="114546"/>
                  </a:cubicBezTo>
                  <a:lnTo>
                    <a:pt x="219990" y="110303"/>
                  </a:lnTo>
                  <a:lnTo>
                    <a:pt x="221405" y="64607"/>
                  </a:lnTo>
                  <a:cubicBezTo>
                    <a:pt x="221795" y="52415"/>
                    <a:pt x="228427" y="44124"/>
                    <a:pt x="249593" y="45246"/>
                  </a:cubicBezTo>
                  <a:lnTo>
                    <a:pt x="249593" y="45246"/>
                  </a:lnTo>
                  <a:cubicBezTo>
                    <a:pt x="249593" y="45246"/>
                    <a:pt x="249642" y="45246"/>
                    <a:pt x="249691" y="45246"/>
                  </a:cubicBezTo>
                  <a:cubicBezTo>
                    <a:pt x="249691" y="45246"/>
                    <a:pt x="249739" y="45246"/>
                    <a:pt x="249788" y="45246"/>
                  </a:cubicBezTo>
                  <a:lnTo>
                    <a:pt x="249788" y="45246"/>
                  </a:lnTo>
                  <a:cubicBezTo>
                    <a:pt x="270954" y="44173"/>
                    <a:pt x="277587" y="52463"/>
                    <a:pt x="277977" y="64607"/>
                  </a:cubicBezTo>
                  <a:lnTo>
                    <a:pt x="279391" y="110303"/>
                  </a:lnTo>
                  <a:lnTo>
                    <a:pt x="299191" y="114546"/>
                  </a:lnTo>
                  <a:cubicBezTo>
                    <a:pt x="291193" y="-6450"/>
                    <a:pt x="376978" y="20520"/>
                    <a:pt x="372589" y="45831"/>
                  </a:cubicBezTo>
                  <a:cubicBezTo>
                    <a:pt x="371857" y="49976"/>
                    <a:pt x="369516" y="64802"/>
                    <a:pt x="341913" y="50561"/>
                  </a:cubicBezTo>
                  <a:cubicBezTo>
                    <a:pt x="331525" y="97087"/>
                    <a:pt x="371565" y="102598"/>
                    <a:pt x="394730" y="93478"/>
                  </a:cubicBezTo>
                  <a:cubicBezTo>
                    <a:pt x="423455" y="82164"/>
                    <a:pt x="451692" y="1256"/>
                    <a:pt x="477930" y="34663"/>
                  </a:cubicBezTo>
                  <a:cubicBezTo>
                    <a:pt x="481685" y="39491"/>
                    <a:pt x="479442" y="49927"/>
                    <a:pt x="481246" y="61827"/>
                  </a:cubicBezTo>
                  <a:cubicBezTo>
                    <a:pt x="529674" y="29152"/>
                    <a:pt x="472711" y="-30639"/>
                    <a:pt x="409019" y="33541"/>
                  </a:cubicBezTo>
                  <a:close/>
                </a:path>
              </a:pathLst>
            </a:custGeom>
            <a:solidFill>
              <a:srgbClr val="FFFFFF"/>
            </a:solidFill>
            <a:ln w="4874" cap="flat">
              <a:noFill/>
              <a:prstDash val="solid"/>
              <a:miter/>
            </a:ln>
          </p:spPr>
          <p:txBody>
            <a:bodyPr rtlCol="1" anchor="ctr"/>
            <a:lstStyle/>
            <a:p>
              <a:endParaRPr lang="fa-IR"/>
            </a:p>
          </p:txBody>
        </p:sp>
        <p:sp>
          <p:nvSpPr>
            <p:cNvPr id="670" name="Freeform: Shape 669">
              <a:extLst>
                <a:ext uri="{FF2B5EF4-FFF2-40B4-BE49-F238E27FC236}">
                  <a16:creationId xmlns:a16="http://schemas.microsoft.com/office/drawing/2014/main" id="{85C3EB9D-B69D-4516-8837-225FCD6C6D6B}"/>
                </a:ext>
              </a:extLst>
            </p:cNvPr>
            <p:cNvSpPr/>
            <p:nvPr/>
          </p:nvSpPr>
          <p:spPr>
            <a:xfrm>
              <a:off x="5870675" y="2416046"/>
              <a:ext cx="44049" cy="42737"/>
            </a:xfrm>
            <a:custGeom>
              <a:avLst/>
              <a:gdLst>
                <a:gd name="connsiteX0" fmla="*/ 44050 w 44049"/>
                <a:gd name="connsiteY0" fmla="*/ 22206 h 42737"/>
                <a:gd name="connsiteX1" fmla="*/ 28200 w 44049"/>
                <a:gd name="connsiteY1" fmla="*/ 42737 h 42737"/>
                <a:gd name="connsiteX2" fmla="*/ 44050 w 44049"/>
                <a:gd name="connsiteY2" fmla="*/ 22206 h 42737"/>
                <a:gd name="connsiteX3" fmla="*/ 44050 w 44049"/>
                <a:gd name="connsiteY3" fmla="*/ 22206 h 42737"/>
              </a:gdLst>
              <a:ahLst/>
              <a:cxnLst>
                <a:cxn ang="0">
                  <a:pos x="connsiteX0" y="connsiteY0"/>
                </a:cxn>
                <a:cxn ang="0">
                  <a:pos x="connsiteX1" y="connsiteY1"/>
                </a:cxn>
                <a:cxn ang="0">
                  <a:pos x="connsiteX2" y="connsiteY2"/>
                </a:cxn>
                <a:cxn ang="0">
                  <a:pos x="connsiteX3" y="connsiteY3"/>
                </a:cxn>
              </a:cxnLst>
              <a:rect l="l" t="t" r="r" b="b"/>
              <a:pathLst>
                <a:path w="44049" h="42737">
                  <a:moveTo>
                    <a:pt x="44050" y="22206"/>
                  </a:moveTo>
                  <a:cubicBezTo>
                    <a:pt x="33954" y="29277"/>
                    <a:pt x="32491" y="31179"/>
                    <a:pt x="28200" y="42737"/>
                  </a:cubicBezTo>
                  <a:cubicBezTo>
                    <a:pt x="-11645" y="21620"/>
                    <a:pt x="-11791" y="-29051"/>
                    <a:pt x="44050" y="22206"/>
                  </a:cubicBezTo>
                  <a:lnTo>
                    <a:pt x="44050" y="22206"/>
                  </a:lnTo>
                  <a:close/>
                </a:path>
              </a:pathLst>
            </a:custGeom>
            <a:solidFill>
              <a:srgbClr val="FFFFFF"/>
            </a:solidFill>
            <a:ln w="4874" cap="flat">
              <a:noFill/>
              <a:prstDash val="solid"/>
              <a:miter/>
            </a:ln>
          </p:spPr>
          <p:txBody>
            <a:bodyPr rtlCol="1" anchor="ctr"/>
            <a:lstStyle/>
            <a:p>
              <a:endParaRPr lang="fa-IR"/>
            </a:p>
          </p:txBody>
        </p:sp>
        <p:sp>
          <p:nvSpPr>
            <p:cNvPr id="671" name="Freeform: Shape 670">
              <a:extLst>
                <a:ext uri="{FF2B5EF4-FFF2-40B4-BE49-F238E27FC236}">
                  <a16:creationId xmlns:a16="http://schemas.microsoft.com/office/drawing/2014/main" id="{3A92E5FE-1D21-ED72-A700-3F607496B49C}"/>
                </a:ext>
              </a:extLst>
            </p:cNvPr>
            <p:cNvSpPr/>
            <p:nvPr/>
          </p:nvSpPr>
          <p:spPr>
            <a:xfrm>
              <a:off x="5890464" y="2481918"/>
              <a:ext cx="62223" cy="66417"/>
            </a:xfrm>
            <a:custGeom>
              <a:avLst/>
              <a:gdLst>
                <a:gd name="connsiteX0" fmla="*/ 2949 w 62223"/>
                <a:gd name="connsiteY0" fmla="*/ 23829 h 66417"/>
                <a:gd name="connsiteX1" fmla="*/ 20750 w 62223"/>
                <a:gd name="connsiteY1" fmla="*/ 3395 h 66417"/>
                <a:gd name="connsiteX2" fmla="*/ 56887 w 62223"/>
                <a:gd name="connsiteY2" fmla="*/ 42361 h 66417"/>
                <a:gd name="connsiteX3" fmla="*/ 38599 w 62223"/>
                <a:gd name="connsiteY3" fmla="*/ 60162 h 66417"/>
                <a:gd name="connsiteX4" fmla="*/ 2949 w 62223"/>
                <a:gd name="connsiteY4" fmla="*/ 23829 h 66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23" h="66417">
                  <a:moveTo>
                    <a:pt x="2949" y="23829"/>
                  </a:moveTo>
                  <a:cubicBezTo>
                    <a:pt x="-4513" y="6126"/>
                    <a:pt x="2461" y="-6310"/>
                    <a:pt x="20750" y="3395"/>
                  </a:cubicBezTo>
                  <a:lnTo>
                    <a:pt x="56887" y="42361"/>
                  </a:lnTo>
                  <a:cubicBezTo>
                    <a:pt x="69811" y="66404"/>
                    <a:pt x="57521" y="72598"/>
                    <a:pt x="38599" y="60162"/>
                  </a:cubicBezTo>
                  <a:lnTo>
                    <a:pt x="2949" y="23829"/>
                  </a:lnTo>
                  <a:close/>
                </a:path>
              </a:pathLst>
            </a:custGeom>
            <a:solidFill>
              <a:srgbClr val="FFFFFF"/>
            </a:solidFill>
            <a:ln w="4874" cap="flat">
              <a:noFill/>
              <a:prstDash val="solid"/>
              <a:miter/>
            </a:ln>
          </p:spPr>
          <p:txBody>
            <a:bodyPr rtlCol="1" anchor="ctr"/>
            <a:lstStyle/>
            <a:p>
              <a:endParaRPr lang="fa-IR"/>
            </a:p>
          </p:txBody>
        </p:sp>
        <p:sp>
          <p:nvSpPr>
            <p:cNvPr id="672" name="Freeform: Shape 671">
              <a:extLst>
                <a:ext uri="{FF2B5EF4-FFF2-40B4-BE49-F238E27FC236}">
                  <a16:creationId xmlns:a16="http://schemas.microsoft.com/office/drawing/2014/main" id="{C99AF800-D94E-5E2F-23AA-929806AD7AED}"/>
                </a:ext>
              </a:extLst>
            </p:cNvPr>
            <p:cNvSpPr/>
            <p:nvPr/>
          </p:nvSpPr>
          <p:spPr>
            <a:xfrm>
              <a:off x="5851744" y="2449512"/>
              <a:ext cx="50349" cy="39410"/>
            </a:xfrm>
            <a:custGeom>
              <a:avLst/>
              <a:gdLst>
                <a:gd name="connsiteX0" fmla="*/ 50350 w 50349"/>
                <a:gd name="connsiteY0" fmla="*/ 21610 h 39410"/>
                <a:gd name="connsiteX1" fmla="*/ 30598 w 50349"/>
                <a:gd name="connsiteY1" fmla="*/ 39410 h 39410"/>
                <a:gd name="connsiteX2" fmla="*/ 50350 w 50349"/>
                <a:gd name="connsiteY2" fmla="*/ 21610 h 39410"/>
                <a:gd name="connsiteX3" fmla="*/ 50350 w 50349"/>
                <a:gd name="connsiteY3" fmla="*/ 21610 h 39410"/>
              </a:gdLst>
              <a:ahLst/>
              <a:cxnLst>
                <a:cxn ang="0">
                  <a:pos x="connsiteX0" y="connsiteY0"/>
                </a:cxn>
                <a:cxn ang="0">
                  <a:pos x="connsiteX1" y="connsiteY1"/>
                </a:cxn>
                <a:cxn ang="0">
                  <a:pos x="connsiteX2" y="connsiteY2"/>
                </a:cxn>
                <a:cxn ang="0">
                  <a:pos x="connsiteX3" y="connsiteY3"/>
                </a:cxn>
              </a:cxnLst>
              <a:rect l="l" t="t" r="r" b="b"/>
              <a:pathLst>
                <a:path w="50349" h="39410">
                  <a:moveTo>
                    <a:pt x="50350" y="21610"/>
                  </a:moveTo>
                  <a:cubicBezTo>
                    <a:pt x="37231" y="26438"/>
                    <a:pt x="36548" y="26828"/>
                    <a:pt x="30598" y="39410"/>
                  </a:cubicBezTo>
                  <a:cubicBezTo>
                    <a:pt x="-23097" y="7467"/>
                    <a:pt x="508" y="-21161"/>
                    <a:pt x="50350" y="21610"/>
                  </a:cubicBezTo>
                  <a:lnTo>
                    <a:pt x="50350" y="21610"/>
                  </a:lnTo>
                  <a:close/>
                </a:path>
              </a:pathLst>
            </a:custGeom>
            <a:solidFill>
              <a:srgbClr val="FFFFFF"/>
            </a:solidFill>
            <a:ln w="4874" cap="flat">
              <a:noFill/>
              <a:prstDash val="solid"/>
              <a:miter/>
            </a:ln>
          </p:spPr>
          <p:txBody>
            <a:bodyPr rtlCol="1" anchor="ctr"/>
            <a:lstStyle/>
            <a:p>
              <a:endParaRPr lang="fa-IR"/>
            </a:p>
          </p:txBody>
        </p:sp>
        <p:sp>
          <p:nvSpPr>
            <p:cNvPr id="673" name="Freeform: Shape 672">
              <a:extLst>
                <a:ext uri="{FF2B5EF4-FFF2-40B4-BE49-F238E27FC236}">
                  <a16:creationId xmlns:a16="http://schemas.microsoft.com/office/drawing/2014/main" id="{79FA9058-19E3-4DC2-6F70-79DCA71EFD17}"/>
                </a:ext>
              </a:extLst>
            </p:cNvPr>
            <p:cNvSpPr/>
            <p:nvPr/>
          </p:nvSpPr>
          <p:spPr>
            <a:xfrm>
              <a:off x="5835173" y="2478369"/>
              <a:ext cx="45023" cy="38643"/>
            </a:xfrm>
            <a:custGeom>
              <a:avLst/>
              <a:gdLst>
                <a:gd name="connsiteX0" fmla="*/ 45024 w 45023"/>
                <a:gd name="connsiteY0" fmla="*/ 28305 h 38643"/>
                <a:gd name="connsiteX1" fmla="*/ 21078 w 45023"/>
                <a:gd name="connsiteY1" fmla="*/ 38644 h 38643"/>
                <a:gd name="connsiteX2" fmla="*/ 45024 w 45023"/>
                <a:gd name="connsiteY2" fmla="*/ 28305 h 38643"/>
                <a:gd name="connsiteX3" fmla="*/ 45024 w 45023"/>
                <a:gd name="connsiteY3" fmla="*/ 28305 h 38643"/>
              </a:gdLst>
              <a:ahLst/>
              <a:cxnLst>
                <a:cxn ang="0">
                  <a:pos x="connsiteX0" y="connsiteY0"/>
                </a:cxn>
                <a:cxn ang="0">
                  <a:pos x="connsiteX1" y="connsiteY1"/>
                </a:cxn>
                <a:cxn ang="0">
                  <a:pos x="connsiteX2" y="connsiteY2"/>
                </a:cxn>
                <a:cxn ang="0">
                  <a:pos x="connsiteX3" y="connsiteY3"/>
                </a:cxn>
              </a:cxnLst>
              <a:rect l="l" t="t" r="r" b="b"/>
              <a:pathLst>
                <a:path w="45023" h="38643">
                  <a:moveTo>
                    <a:pt x="45024" y="28305"/>
                  </a:moveTo>
                  <a:cubicBezTo>
                    <a:pt x="34051" y="30353"/>
                    <a:pt x="30100" y="32060"/>
                    <a:pt x="21078" y="38644"/>
                  </a:cubicBezTo>
                  <a:cubicBezTo>
                    <a:pt x="-18230" y="16844"/>
                    <a:pt x="1863" y="-30315"/>
                    <a:pt x="45024" y="28305"/>
                  </a:cubicBezTo>
                  <a:lnTo>
                    <a:pt x="45024" y="28305"/>
                  </a:lnTo>
                  <a:close/>
                </a:path>
              </a:pathLst>
            </a:custGeom>
            <a:solidFill>
              <a:srgbClr val="FFFFFF"/>
            </a:solidFill>
            <a:ln w="4874" cap="flat">
              <a:noFill/>
              <a:prstDash val="solid"/>
              <a:miter/>
            </a:ln>
          </p:spPr>
          <p:txBody>
            <a:bodyPr rtlCol="1" anchor="ctr"/>
            <a:lstStyle/>
            <a:p>
              <a:endParaRPr lang="fa-IR"/>
            </a:p>
          </p:txBody>
        </p:sp>
        <p:sp>
          <p:nvSpPr>
            <p:cNvPr id="674" name="Freeform: Shape 673">
              <a:extLst>
                <a:ext uri="{FF2B5EF4-FFF2-40B4-BE49-F238E27FC236}">
                  <a16:creationId xmlns:a16="http://schemas.microsoft.com/office/drawing/2014/main" id="{833F7F74-3D18-82A3-FAAC-FFBBE6B768CA}"/>
                </a:ext>
              </a:extLst>
            </p:cNvPr>
            <p:cNvSpPr/>
            <p:nvPr/>
          </p:nvSpPr>
          <p:spPr>
            <a:xfrm>
              <a:off x="5668490" y="2364074"/>
              <a:ext cx="139089" cy="176007"/>
            </a:xfrm>
            <a:custGeom>
              <a:avLst/>
              <a:gdLst>
                <a:gd name="connsiteX0" fmla="*/ 139089 w 139089"/>
                <a:gd name="connsiteY0" fmla="*/ 176007 h 176007"/>
                <a:gd name="connsiteX1" fmla="*/ 0 w 139089"/>
                <a:gd name="connsiteY1" fmla="*/ 0 h 176007"/>
                <a:gd name="connsiteX2" fmla="*/ 139089 w 139089"/>
                <a:gd name="connsiteY2" fmla="*/ 145331 h 176007"/>
                <a:gd name="connsiteX3" fmla="*/ 139089 w 139089"/>
                <a:gd name="connsiteY3" fmla="*/ 176007 h 176007"/>
              </a:gdLst>
              <a:ahLst/>
              <a:cxnLst>
                <a:cxn ang="0">
                  <a:pos x="connsiteX0" y="connsiteY0"/>
                </a:cxn>
                <a:cxn ang="0">
                  <a:pos x="connsiteX1" y="connsiteY1"/>
                </a:cxn>
                <a:cxn ang="0">
                  <a:pos x="connsiteX2" y="connsiteY2"/>
                </a:cxn>
                <a:cxn ang="0">
                  <a:pos x="connsiteX3" y="connsiteY3"/>
                </a:cxn>
              </a:cxnLst>
              <a:rect l="l" t="t" r="r" b="b"/>
              <a:pathLst>
                <a:path w="139089" h="176007">
                  <a:moveTo>
                    <a:pt x="139089" y="176007"/>
                  </a:moveTo>
                  <a:cubicBezTo>
                    <a:pt x="116070" y="174885"/>
                    <a:pt x="29798" y="75689"/>
                    <a:pt x="0" y="0"/>
                  </a:cubicBezTo>
                  <a:cubicBezTo>
                    <a:pt x="41795" y="53646"/>
                    <a:pt x="83736" y="105926"/>
                    <a:pt x="139089" y="145331"/>
                  </a:cubicBezTo>
                  <a:lnTo>
                    <a:pt x="139089" y="176007"/>
                  </a:lnTo>
                  <a:close/>
                </a:path>
              </a:pathLst>
            </a:custGeom>
            <a:solidFill>
              <a:srgbClr val="FFFFFF"/>
            </a:solidFill>
            <a:ln w="4874" cap="flat">
              <a:noFill/>
              <a:prstDash val="solid"/>
              <a:miter/>
            </a:ln>
          </p:spPr>
          <p:txBody>
            <a:bodyPr rtlCol="1" anchor="ctr"/>
            <a:lstStyle/>
            <a:p>
              <a:endParaRPr lang="fa-IR"/>
            </a:p>
          </p:txBody>
        </p:sp>
        <p:sp>
          <p:nvSpPr>
            <p:cNvPr id="675" name="Freeform: Shape 674">
              <a:extLst>
                <a:ext uri="{FF2B5EF4-FFF2-40B4-BE49-F238E27FC236}">
                  <a16:creationId xmlns:a16="http://schemas.microsoft.com/office/drawing/2014/main" id="{FBD45341-7BBA-E54A-5473-1B49B64D73C6}"/>
                </a:ext>
              </a:extLst>
            </p:cNvPr>
            <p:cNvSpPr/>
            <p:nvPr/>
          </p:nvSpPr>
          <p:spPr>
            <a:xfrm>
              <a:off x="5654054" y="2282288"/>
              <a:ext cx="170984" cy="219850"/>
            </a:xfrm>
            <a:custGeom>
              <a:avLst/>
              <a:gdLst>
                <a:gd name="connsiteX0" fmla="*/ 0 w 170984"/>
                <a:gd name="connsiteY0" fmla="*/ 0 h 219850"/>
                <a:gd name="connsiteX1" fmla="*/ 170984 w 170984"/>
                <a:gd name="connsiteY1" fmla="*/ 195320 h 219850"/>
                <a:gd name="connsiteX2" fmla="*/ 170984 w 170984"/>
                <a:gd name="connsiteY2" fmla="*/ 219850 h 219850"/>
                <a:gd name="connsiteX3" fmla="*/ 156061 w 170984"/>
                <a:gd name="connsiteY3" fmla="*/ 219850 h 219850"/>
                <a:gd name="connsiteX4" fmla="*/ 49 w 170984"/>
                <a:gd name="connsiteY4" fmla="*/ 0 h 219850"/>
                <a:gd name="connsiteX5" fmla="*/ 49 w 170984"/>
                <a:gd name="connsiteY5" fmla="*/ 0 h 21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984" h="219850">
                  <a:moveTo>
                    <a:pt x="0" y="0"/>
                  </a:moveTo>
                  <a:cubicBezTo>
                    <a:pt x="42429" y="87101"/>
                    <a:pt x="94222" y="142454"/>
                    <a:pt x="170984" y="195320"/>
                  </a:cubicBezTo>
                  <a:lnTo>
                    <a:pt x="170984" y="219850"/>
                  </a:lnTo>
                  <a:lnTo>
                    <a:pt x="156061" y="219850"/>
                  </a:lnTo>
                  <a:cubicBezTo>
                    <a:pt x="59937" y="126312"/>
                    <a:pt x="14679" y="95831"/>
                    <a:pt x="49" y="0"/>
                  </a:cubicBezTo>
                  <a:lnTo>
                    <a:pt x="49" y="0"/>
                  </a:lnTo>
                  <a:close/>
                </a:path>
              </a:pathLst>
            </a:custGeom>
            <a:solidFill>
              <a:srgbClr val="FFFFFF"/>
            </a:solidFill>
            <a:ln w="4874" cap="flat">
              <a:noFill/>
              <a:prstDash val="solid"/>
              <a:miter/>
            </a:ln>
          </p:spPr>
          <p:txBody>
            <a:bodyPr rtlCol="1" anchor="ctr"/>
            <a:lstStyle/>
            <a:p>
              <a:endParaRPr lang="fa-IR"/>
            </a:p>
          </p:txBody>
        </p:sp>
        <p:sp>
          <p:nvSpPr>
            <p:cNvPr id="676" name="Freeform: Shape 675">
              <a:extLst>
                <a:ext uri="{FF2B5EF4-FFF2-40B4-BE49-F238E27FC236}">
                  <a16:creationId xmlns:a16="http://schemas.microsoft.com/office/drawing/2014/main" id="{5E016375-0612-A0AE-B2CE-96C7A082DD18}"/>
                </a:ext>
              </a:extLst>
            </p:cNvPr>
            <p:cNvSpPr/>
            <p:nvPr/>
          </p:nvSpPr>
          <p:spPr>
            <a:xfrm>
              <a:off x="5651664" y="2230544"/>
              <a:ext cx="190027" cy="237699"/>
            </a:xfrm>
            <a:custGeom>
              <a:avLst/>
              <a:gdLst>
                <a:gd name="connsiteX0" fmla="*/ 173374 w 190027"/>
                <a:gd name="connsiteY0" fmla="*/ 237700 h 237699"/>
                <a:gd name="connsiteX1" fmla="*/ 0 w 190027"/>
                <a:gd name="connsiteY1" fmla="*/ 0 h 237699"/>
                <a:gd name="connsiteX2" fmla="*/ 190004 w 190027"/>
                <a:gd name="connsiteY2" fmla="*/ 220582 h 237699"/>
                <a:gd name="connsiteX3" fmla="*/ 173374 w 190027"/>
                <a:gd name="connsiteY3" fmla="*/ 237700 h 237699"/>
                <a:gd name="connsiteX4" fmla="*/ 173374 w 190027"/>
                <a:gd name="connsiteY4" fmla="*/ 237700 h 237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27" h="237699">
                  <a:moveTo>
                    <a:pt x="173374" y="237700"/>
                  </a:moveTo>
                  <a:cubicBezTo>
                    <a:pt x="79494" y="159377"/>
                    <a:pt x="12485" y="95148"/>
                    <a:pt x="0" y="0"/>
                  </a:cubicBezTo>
                  <a:cubicBezTo>
                    <a:pt x="42819" y="93685"/>
                    <a:pt x="92759" y="150647"/>
                    <a:pt x="190004" y="220582"/>
                  </a:cubicBezTo>
                  <a:cubicBezTo>
                    <a:pt x="190004" y="238578"/>
                    <a:pt x="191370" y="236578"/>
                    <a:pt x="173374" y="237700"/>
                  </a:cubicBezTo>
                  <a:lnTo>
                    <a:pt x="173374" y="237700"/>
                  </a:lnTo>
                  <a:close/>
                </a:path>
              </a:pathLst>
            </a:custGeom>
            <a:solidFill>
              <a:srgbClr val="FFFFFF"/>
            </a:solidFill>
            <a:ln w="4874" cap="flat">
              <a:noFill/>
              <a:prstDash val="solid"/>
              <a:miter/>
            </a:ln>
          </p:spPr>
          <p:txBody>
            <a:bodyPr rtlCol="1" anchor="ctr"/>
            <a:lstStyle/>
            <a:p>
              <a:endParaRPr lang="fa-IR"/>
            </a:p>
          </p:txBody>
        </p:sp>
        <p:sp>
          <p:nvSpPr>
            <p:cNvPr id="677" name="Freeform: Shape 676">
              <a:extLst>
                <a:ext uri="{FF2B5EF4-FFF2-40B4-BE49-F238E27FC236}">
                  <a16:creationId xmlns:a16="http://schemas.microsoft.com/office/drawing/2014/main" id="{F3345D45-B275-670A-EEF8-D59DE7D47FD3}"/>
                </a:ext>
              </a:extLst>
            </p:cNvPr>
            <p:cNvSpPr/>
            <p:nvPr/>
          </p:nvSpPr>
          <p:spPr>
            <a:xfrm>
              <a:off x="5656595" y="2146321"/>
              <a:ext cx="206358" cy="288806"/>
            </a:xfrm>
            <a:custGeom>
              <a:avLst/>
              <a:gdLst>
                <a:gd name="connsiteX0" fmla="*/ 20088 w 206358"/>
                <a:gd name="connsiteY0" fmla="*/ 0 h 288806"/>
                <a:gd name="connsiteX1" fmla="*/ 203703 w 206358"/>
                <a:gd name="connsiteY1" fmla="*/ 265840 h 288806"/>
                <a:gd name="connsiteX2" fmla="*/ 186976 w 206358"/>
                <a:gd name="connsiteY2" fmla="*/ 288761 h 288806"/>
                <a:gd name="connsiteX3" fmla="*/ 20039 w 206358"/>
                <a:gd name="connsiteY3" fmla="*/ 0 h 288806"/>
                <a:gd name="connsiteX4" fmla="*/ 20039 w 206358"/>
                <a:gd name="connsiteY4" fmla="*/ 0 h 288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58" h="288806">
                  <a:moveTo>
                    <a:pt x="20088" y="0"/>
                  </a:moveTo>
                  <a:cubicBezTo>
                    <a:pt x="-20829" y="97831"/>
                    <a:pt x="64127" y="192784"/>
                    <a:pt x="203703" y="265840"/>
                  </a:cubicBezTo>
                  <a:cubicBezTo>
                    <a:pt x="208044" y="284469"/>
                    <a:pt x="209751" y="289346"/>
                    <a:pt x="186976" y="288761"/>
                  </a:cubicBezTo>
                  <a:cubicBezTo>
                    <a:pt x="106360" y="248039"/>
                    <a:pt x="-56772" y="77006"/>
                    <a:pt x="20039" y="0"/>
                  </a:cubicBezTo>
                  <a:lnTo>
                    <a:pt x="20039" y="0"/>
                  </a:lnTo>
                  <a:close/>
                </a:path>
              </a:pathLst>
            </a:custGeom>
            <a:solidFill>
              <a:srgbClr val="FFFFFF"/>
            </a:solidFill>
            <a:ln w="4874" cap="flat">
              <a:noFill/>
              <a:prstDash val="solid"/>
              <a:miter/>
            </a:ln>
          </p:spPr>
          <p:txBody>
            <a:bodyPr rtlCol="1" anchor="ctr"/>
            <a:lstStyle/>
            <a:p>
              <a:endParaRPr lang="fa-IR"/>
            </a:p>
          </p:txBody>
        </p:sp>
        <p:sp>
          <p:nvSpPr>
            <p:cNvPr id="678" name="Freeform: Shape 677">
              <a:extLst>
                <a:ext uri="{FF2B5EF4-FFF2-40B4-BE49-F238E27FC236}">
                  <a16:creationId xmlns:a16="http://schemas.microsoft.com/office/drawing/2014/main" id="{1D9CF2BA-8B03-F2FA-B6D4-90899BA68674}"/>
                </a:ext>
              </a:extLst>
            </p:cNvPr>
            <p:cNvSpPr/>
            <p:nvPr/>
          </p:nvSpPr>
          <p:spPr>
            <a:xfrm>
              <a:off x="6390369" y="2364074"/>
              <a:ext cx="139089" cy="176007"/>
            </a:xfrm>
            <a:custGeom>
              <a:avLst/>
              <a:gdLst>
                <a:gd name="connsiteX0" fmla="*/ 0 w 139089"/>
                <a:gd name="connsiteY0" fmla="*/ 176007 h 176007"/>
                <a:gd name="connsiteX1" fmla="*/ 139089 w 139089"/>
                <a:gd name="connsiteY1" fmla="*/ 0 h 176007"/>
                <a:gd name="connsiteX2" fmla="*/ 0 w 139089"/>
                <a:gd name="connsiteY2" fmla="*/ 145331 h 176007"/>
                <a:gd name="connsiteX3" fmla="*/ 0 w 139089"/>
                <a:gd name="connsiteY3" fmla="*/ 176007 h 176007"/>
              </a:gdLst>
              <a:ahLst/>
              <a:cxnLst>
                <a:cxn ang="0">
                  <a:pos x="connsiteX0" y="connsiteY0"/>
                </a:cxn>
                <a:cxn ang="0">
                  <a:pos x="connsiteX1" y="connsiteY1"/>
                </a:cxn>
                <a:cxn ang="0">
                  <a:pos x="connsiteX2" y="connsiteY2"/>
                </a:cxn>
                <a:cxn ang="0">
                  <a:pos x="connsiteX3" y="connsiteY3"/>
                </a:cxn>
              </a:cxnLst>
              <a:rect l="l" t="t" r="r" b="b"/>
              <a:pathLst>
                <a:path w="139089" h="176007">
                  <a:moveTo>
                    <a:pt x="0" y="176007"/>
                  </a:moveTo>
                  <a:cubicBezTo>
                    <a:pt x="23068" y="174885"/>
                    <a:pt x="109291" y="75689"/>
                    <a:pt x="139089" y="0"/>
                  </a:cubicBezTo>
                  <a:cubicBezTo>
                    <a:pt x="97294" y="53646"/>
                    <a:pt x="55353" y="105926"/>
                    <a:pt x="0" y="145331"/>
                  </a:cubicBezTo>
                  <a:lnTo>
                    <a:pt x="0" y="176007"/>
                  </a:lnTo>
                  <a:close/>
                </a:path>
              </a:pathLst>
            </a:custGeom>
            <a:solidFill>
              <a:srgbClr val="FFFFFF"/>
            </a:solidFill>
            <a:ln w="4874" cap="flat">
              <a:noFill/>
              <a:prstDash val="solid"/>
              <a:miter/>
            </a:ln>
          </p:spPr>
          <p:txBody>
            <a:bodyPr rtlCol="1" anchor="ctr"/>
            <a:lstStyle/>
            <a:p>
              <a:endParaRPr lang="fa-IR"/>
            </a:p>
          </p:txBody>
        </p:sp>
        <p:sp>
          <p:nvSpPr>
            <p:cNvPr id="679" name="Freeform: Shape 678">
              <a:extLst>
                <a:ext uri="{FF2B5EF4-FFF2-40B4-BE49-F238E27FC236}">
                  <a16:creationId xmlns:a16="http://schemas.microsoft.com/office/drawing/2014/main" id="{F13045B6-2D23-9D9B-B9CF-D21545B39A07}"/>
                </a:ext>
              </a:extLst>
            </p:cNvPr>
            <p:cNvSpPr/>
            <p:nvPr/>
          </p:nvSpPr>
          <p:spPr>
            <a:xfrm>
              <a:off x="6372910" y="2282288"/>
              <a:ext cx="170984" cy="219850"/>
            </a:xfrm>
            <a:custGeom>
              <a:avLst/>
              <a:gdLst>
                <a:gd name="connsiteX0" fmla="*/ 170984 w 170984"/>
                <a:gd name="connsiteY0" fmla="*/ 0 h 219850"/>
                <a:gd name="connsiteX1" fmla="*/ 0 w 170984"/>
                <a:gd name="connsiteY1" fmla="*/ 195320 h 219850"/>
                <a:gd name="connsiteX2" fmla="*/ 0 w 170984"/>
                <a:gd name="connsiteY2" fmla="*/ 219850 h 219850"/>
                <a:gd name="connsiteX3" fmla="*/ 14923 w 170984"/>
                <a:gd name="connsiteY3" fmla="*/ 219850 h 219850"/>
                <a:gd name="connsiteX4" fmla="*/ 170984 w 170984"/>
                <a:gd name="connsiteY4" fmla="*/ 0 h 219850"/>
                <a:gd name="connsiteX5" fmla="*/ 170984 w 170984"/>
                <a:gd name="connsiteY5" fmla="*/ 0 h 21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984" h="219850">
                  <a:moveTo>
                    <a:pt x="170984" y="0"/>
                  </a:moveTo>
                  <a:cubicBezTo>
                    <a:pt x="128555" y="87101"/>
                    <a:pt x="76762" y="142454"/>
                    <a:pt x="0" y="195320"/>
                  </a:cubicBezTo>
                  <a:lnTo>
                    <a:pt x="0" y="219850"/>
                  </a:lnTo>
                  <a:lnTo>
                    <a:pt x="14923" y="219850"/>
                  </a:lnTo>
                  <a:cubicBezTo>
                    <a:pt x="111047" y="126312"/>
                    <a:pt x="156305" y="95831"/>
                    <a:pt x="170984" y="0"/>
                  </a:cubicBezTo>
                  <a:lnTo>
                    <a:pt x="170984" y="0"/>
                  </a:lnTo>
                  <a:close/>
                </a:path>
              </a:pathLst>
            </a:custGeom>
            <a:solidFill>
              <a:srgbClr val="FFFFFF"/>
            </a:solidFill>
            <a:ln w="4874" cap="flat">
              <a:noFill/>
              <a:prstDash val="solid"/>
              <a:miter/>
            </a:ln>
          </p:spPr>
          <p:txBody>
            <a:bodyPr rtlCol="1" anchor="ctr"/>
            <a:lstStyle/>
            <a:p>
              <a:endParaRPr lang="fa-IR"/>
            </a:p>
          </p:txBody>
        </p:sp>
        <p:sp>
          <p:nvSpPr>
            <p:cNvPr id="680" name="Freeform: Shape 679">
              <a:extLst>
                <a:ext uri="{FF2B5EF4-FFF2-40B4-BE49-F238E27FC236}">
                  <a16:creationId xmlns:a16="http://schemas.microsoft.com/office/drawing/2014/main" id="{932A4E9C-9D9C-B2BB-C62D-DDC72DF08F3E}"/>
                </a:ext>
              </a:extLst>
            </p:cNvPr>
            <p:cNvSpPr/>
            <p:nvPr/>
          </p:nvSpPr>
          <p:spPr>
            <a:xfrm>
              <a:off x="6356256" y="2230544"/>
              <a:ext cx="190027" cy="237699"/>
            </a:xfrm>
            <a:custGeom>
              <a:avLst/>
              <a:gdLst>
                <a:gd name="connsiteX0" fmla="*/ 16654 w 190027"/>
                <a:gd name="connsiteY0" fmla="*/ 237700 h 237699"/>
                <a:gd name="connsiteX1" fmla="*/ 190028 w 190027"/>
                <a:gd name="connsiteY1" fmla="*/ 0 h 237699"/>
                <a:gd name="connsiteX2" fmla="*/ 24 w 190027"/>
                <a:gd name="connsiteY2" fmla="*/ 220582 h 237699"/>
                <a:gd name="connsiteX3" fmla="*/ 16654 w 190027"/>
                <a:gd name="connsiteY3" fmla="*/ 237700 h 237699"/>
                <a:gd name="connsiteX4" fmla="*/ 16654 w 190027"/>
                <a:gd name="connsiteY4" fmla="*/ 237700 h 237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27" h="237699">
                  <a:moveTo>
                    <a:pt x="16654" y="237700"/>
                  </a:moveTo>
                  <a:cubicBezTo>
                    <a:pt x="110534" y="159377"/>
                    <a:pt x="177543" y="95148"/>
                    <a:pt x="190028" y="0"/>
                  </a:cubicBezTo>
                  <a:cubicBezTo>
                    <a:pt x="147209" y="93685"/>
                    <a:pt x="97269" y="150647"/>
                    <a:pt x="24" y="220582"/>
                  </a:cubicBezTo>
                  <a:cubicBezTo>
                    <a:pt x="24" y="238578"/>
                    <a:pt x="-1342" y="236578"/>
                    <a:pt x="16654" y="237700"/>
                  </a:cubicBezTo>
                  <a:lnTo>
                    <a:pt x="16654" y="237700"/>
                  </a:lnTo>
                  <a:close/>
                </a:path>
              </a:pathLst>
            </a:custGeom>
            <a:solidFill>
              <a:srgbClr val="FFFFFF"/>
            </a:solidFill>
            <a:ln w="4874" cap="flat">
              <a:noFill/>
              <a:prstDash val="solid"/>
              <a:miter/>
            </a:ln>
          </p:spPr>
          <p:txBody>
            <a:bodyPr rtlCol="1" anchor="ctr"/>
            <a:lstStyle/>
            <a:p>
              <a:endParaRPr lang="fa-IR"/>
            </a:p>
          </p:txBody>
        </p:sp>
        <p:sp>
          <p:nvSpPr>
            <p:cNvPr id="681" name="Freeform: Shape 680">
              <a:extLst>
                <a:ext uri="{FF2B5EF4-FFF2-40B4-BE49-F238E27FC236}">
                  <a16:creationId xmlns:a16="http://schemas.microsoft.com/office/drawing/2014/main" id="{48DD9253-693C-A243-1952-1883F2635ED1}"/>
                </a:ext>
              </a:extLst>
            </p:cNvPr>
            <p:cNvSpPr/>
            <p:nvPr/>
          </p:nvSpPr>
          <p:spPr>
            <a:xfrm>
              <a:off x="6335016" y="2146321"/>
              <a:ext cx="206315" cy="288806"/>
            </a:xfrm>
            <a:custGeom>
              <a:avLst/>
              <a:gdLst>
                <a:gd name="connsiteX0" fmla="*/ 186249 w 206315"/>
                <a:gd name="connsiteY0" fmla="*/ 0 h 288806"/>
                <a:gd name="connsiteX1" fmla="*/ 2634 w 206315"/>
                <a:gd name="connsiteY1" fmla="*/ 265840 h 288806"/>
                <a:gd name="connsiteX2" fmla="*/ 19361 w 206315"/>
                <a:gd name="connsiteY2" fmla="*/ 288761 h 288806"/>
                <a:gd name="connsiteX3" fmla="*/ 186298 w 206315"/>
                <a:gd name="connsiteY3" fmla="*/ 0 h 288806"/>
                <a:gd name="connsiteX4" fmla="*/ 186298 w 206315"/>
                <a:gd name="connsiteY4" fmla="*/ 0 h 288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15" h="288806">
                  <a:moveTo>
                    <a:pt x="186249" y="0"/>
                  </a:moveTo>
                  <a:cubicBezTo>
                    <a:pt x="227166" y="97831"/>
                    <a:pt x="142211" y="192784"/>
                    <a:pt x="2634" y="265840"/>
                  </a:cubicBezTo>
                  <a:cubicBezTo>
                    <a:pt x="-1658" y="284469"/>
                    <a:pt x="-3414" y="289346"/>
                    <a:pt x="19361" y="288761"/>
                  </a:cubicBezTo>
                  <a:cubicBezTo>
                    <a:pt x="99928" y="248039"/>
                    <a:pt x="263060" y="77006"/>
                    <a:pt x="186298" y="0"/>
                  </a:cubicBezTo>
                  <a:lnTo>
                    <a:pt x="186298" y="0"/>
                  </a:lnTo>
                  <a:close/>
                </a:path>
              </a:pathLst>
            </a:custGeom>
            <a:solidFill>
              <a:srgbClr val="FFFFFF"/>
            </a:solidFill>
            <a:ln w="4874" cap="flat">
              <a:noFill/>
              <a:prstDash val="solid"/>
              <a:miter/>
            </a:ln>
          </p:spPr>
          <p:txBody>
            <a:bodyPr rtlCol="1" anchor="ctr"/>
            <a:lstStyle/>
            <a:p>
              <a:endParaRPr lang="fa-IR"/>
            </a:p>
          </p:txBody>
        </p:sp>
        <p:sp>
          <p:nvSpPr>
            <p:cNvPr id="682" name="Freeform: Shape 681">
              <a:extLst>
                <a:ext uri="{FF2B5EF4-FFF2-40B4-BE49-F238E27FC236}">
                  <a16:creationId xmlns:a16="http://schemas.microsoft.com/office/drawing/2014/main" id="{FD0FBBCC-96A2-B521-F380-955E1D56DE28}"/>
                </a:ext>
              </a:extLst>
            </p:cNvPr>
            <p:cNvSpPr/>
            <p:nvPr/>
          </p:nvSpPr>
          <p:spPr>
            <a:xfrm>
              <a:off x="5768222" y="2142760"/>
              <a:ext cx="115582" cy="112558"/>
            </a:xfrm>
            <a:custGeom>
              <a:avLst/>
              <a:gdLst>
                <a:gd name="connsiteX0" fmla="*/ 115583 w 115582"/>
                <a:gd name="connsiteY0" fmla="*/ 0 h 112558"/>
                <a:gd name="connsiteX1" fmla="*/ 0 w 115582"/>
                <a:gd name="connsiteY1" fmla="*/ 0 h 112558"/>
                <a:gd name="connsiteX2" fmla="*/ 0 w 115582"/>
                <a:gd name="connsiteY2" fmla="*/ 112559 h 112558"/>
                <a:gd name="connsiteX3" fmla="*/ 115583 w 115582"/>
                <a:gd name="connsiteY3" fmla="*/ 112559 h 112558"/>
                <a:gd name="connsiteX4" fmla="*/ 115583 w 115582"/>
                <a:gd name="connsiteY4" fmla="*/ 0 h 112558"/>
                <a:gd name="connsiteX5" fmla="*/ 39454 w 115582"/>
                <a:gd name="connsiteY5" fmla="*/ 36528 h 112558"/>
                <a:gd name="connsiteX6" fmla="*/ 78957 w 115582"/>
                <a:gd name="connsiteY6" fmla="*/ 36528 h 112558"/>
                <a:gd name="connsiteX7" fmla="*/ 78957 w 115582"/>
                <a:gd name="connsiteY7" fmla="*/ 76957 h 112558"/>
                <a:gd name="connsiteX8" fmla="*/ 39454 w 115582"/>
                <a:gd name="connsiteY8" fmla="*/ 76957 h 112558"/>
                <a:gd name="connsiteX9" fmla="*/ 39454 w 115582"/>
                <a:gd name="connsiteY9" fmla="*/ 36528 h 112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582" h="112558">
                  <a:moveTo>
                    <a:pt x="115583" y="0"/>
                  </a:moveTo>
                  <a:lnTo>
                    <a:pt x="0" y="0"/>
                  </a:lnTo>
                  <a:lnTo>
                    <a:pt x="0" y="112559"/>
                  </a:lnTo>
                  <a:lnTo>
                    <a:pt x="115583" y="112559"/>
                  </a:lnTo>
                  <a:lnTo>
                    <a:pt x="115583" y="0"/>
                  </a:lnTo>
                  <a:close/>
                  <a:moveTo>
                    <a:pt x="39454" y="36528"/>
                  </a:moveTo>
                  <a:lnTo>
                    <a:pt x="78957" y="36528"/>
                  </a:lnTo>
                  <a:lnTo>
                    <a:pt x="78957" y="76957"/>
                  </a:lnTo>
                  <a:lnTo>
                    <a:pt x="39454" y="76957"/>
                  </a:lnTo>
                  <a:lnTo>
                    <a:pt x="39454" y="36528"/>
                  </a:lnTo>
                  <a:close/>
                </a:path>
              </a:pathLst>
            </a:custGeom>
            <a:solidFill>
              <a:srgbClr val="FFFFFF"/>
            </a:solidFill>
            <a:ln w="4874" cap="flat">
              <a:noFill/>
              <a:prstDash val="solid"/>
              <a:miter/>
            </a:ln>
          </p:spPr>
          <p:txBody>
            <a:bodyPr rtlCol="1" anchor="ctr"/>
            <a:lstStyle/>
            <a:p>
              <a:endParaRPr lang="fa-IR"/>
            </a:p>
          </p:txBody>
        </p:sp>
        <p:grpSp>
          <p:nvGrpSpPr>
            <p:cNvPr id="683" name="Graphic 7">
              <a:extLst>
                <a:ext uri="{FF2B5EF4-FFF2-40B4-BE49-F238E27FC236}">
                  <a16:creationId xmlns:a16="http://schemas.microsoft.com/office/drawing/2014/main" id="{6BF6CDDF-FBFF-040B-9F0A-41CB953F7F18}"/>
                </a:ext>
              </a:extLst>
            </p:cNvPr>
            <p:cNvGrpSpPr/>
            <p:nvPr/>
          </p:nvGrpSpPr>
          <p:grpSpPr>
            <a:xfrm>
              <a:off x="5951545" y="1783821"/>
              <a:ext cx="365670" cy="258914"/>
              <a:chOff x="5951545" y="1783821"/>
              <a:chExt cx="365670" cy="258914"/>
            </a:xfrm>
            <a:solidFill>
              <a:srgbClr val="FFFFFF"/>
            </a:solidFill>
          </p:grpSpPr>
          <p:sp>
            <p:nvSpPr>
              <p:cNvPr id="712" name="Freeform: Shape 711">
                <a:extLst>
                  <a:ext uri="{FF2B5EF4-FFF2-40B4-BE49-F238E27FC236}">
                    <a16:creationId xmlns:a16="http://schemas.microsoft.com/office/drawing/2014/main" id="{79F502A0-8B76-AB0E-17C6-74BD0AE7DC4E}"/>
                  </a:ext>
                </a:extLst>
              </p:cNvPr>
              <p:cNvSpPr/>
              <p:nvPr/>
            </p:nvSpPr>
            <p:spPr>
              <a:xfrm>
                <a:off x="6283028" y="1804011"/>
                <a:ext cx="34187" cy="35601"/>
              </a:xfrm>
              <a:custGeom>
                <a:avLst/>
                <a:gdLst>
                  <a:gd name="connsiteX0" fmla="*/ 0 w 34187"/>
                  <a:gd name="connsiteY0" fmla="*/ 0 h 35601"/>
                  <a:gd name="connsiteX1" fmla="*/ 34187 w 34187"/>
                  <a:gd name="connsiteY1" fmla="*/ 0 h 35601"/>
                  <a:gd name="connsiteX2" fmla="*/ 34187 w 34187"/>
                  <a:gd name="connsiteY2" fmla="*/ 35601 h 35601"/>
                  <a:gd name="connsiteX3" fmla="*/ 0 w 34187"/>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4187" h="35601">
                    <a:moveTo>
                      <a:pt x="0" y="0"/>
                    </a:moveTo>
                    <a:lnTo>
                      <a:pt x="34187" y="0"/>
                    </a:lnTo>
                    <a:lnTo>
                      <a:pt x="34187" y="35601"/>
                    </a:lnTo>
                    <a:lnTo>
                      <a:pt x="0" y="35601"/>
                    </a:lnTo>
                    <a:close/>
                  </a:path>
                </a:pathLst>
              </a:custGeom>
              <a:solidFill>
                <a:srgbClr val="FFFFFF"/>
              </a:solidFill>
              <a:ln w="4874" cap="flat">
                <a:noFill/>
                <a:prstDash val="solid"/>
                <a:miter/>
              </a:ln>
            </p:spPr>
            <p:txBody>
              <a:bodyPr rtlCol="1" anchor="ctr"/>
              <a:lstStyle/>
              <a:p>
                <a:endParaRPr lang="fa-IR"/>
              </a:p>
            </p:txBody>
          </p:sp>
          <p:sp>
            <p:nvSpPr>
              <p:cNvPr id="713" name="Freeform: Shape 712">
                <a:extLst>
                  <a:ext uri="{FF2B5EF4-FFF2-40B4-BE49-F238E27FC236}">
                    <a16:creationId xmlns:a16="http://schemas.microsoft.com/office/drawing/2014/main" id="{BB1FD8BC-A8E2-1694-FDEB-BE56C89B5DDB}"/>
                  </a:ext>
                </a:extLst>
              </p:cNvPr>
              <p:cNvSpPr/>
              <p:nvPr/>
            </p:nvSpPr>
            <p:spPr>
              <a:xfrm>
                <a:off x="6232796" y="1804450"/>
                <a:ext cx="33796" cy="35113"/>
              </a:xfrm>
              <a:custGeom>
                <a:avLst/>
                <a:gdLst>
                  <a:gd name="connsiteX0" fmla="*/ 0 w 33796"/>
                  <a:gd name="connsiteY0" fmla="*/ 0 h 35113"/>
                  <a:gd name="connsiteX1" fmla="*/ 33797 w 33796"/>
                  <a:gd name="connsiteY1" fmla="*/ 0 h 35113"/>
                  <a:gd name="connsiteX2" fmla="*/ 33797 w 33796"/>
                  <a:gd name="connsiteY2" fmla="*/ 35114 h 35113"/>
                  <a:gd name="connsiteX3" fmla="*/ 0 w 33796"/>
                  <a:gd name="connsiteY3" fmla="*/ 35114 h 35113"/>
                </a:gdLst>
                <a:ahLst/>
                <a:cxnLst>
                  <a:cxn ang="0">
                    <a:pos x="connsiteX0" y="connsiteY0"/>
                  </a:cxn>
                  <a:cxn ang="0">
                    <a:pos x="connsiteX1" y="connsiteY1"/>
                  </a:cxn>
                  <a:cxn ang="0">
                    <a:pos x="connsiteX2" y="connsiteY2"/>
                  </a:cxn>
                  <a:cxn ang="0">
                    <a:pos x="connsiteX3" y="connsiteY3"/>
                  </a:cxn>
                </a:cxnLst>
                <a:rect l="l" t="t" r="r" b="b"/>
                <a:pathLst>
                  <a:path w="33796" h="35113">
                    <a:moveTo>
                      <a:pt x="0" y="0"/>
                    </a:moveTo>
                    <a:lnTo>
                      <a:pt x="33797" y="0"/>
                    </a:lnTo>
                    <a:lnTo>
                      <a:pt x="33797" y="35114"/>
                    </a:lnTo>
                    <a:lnTo>
                      <a:pt x="0" y="35114"/>
                    </a:lnTo>
                    <a:close/>
                  </a:path>
                </a:pathLst>
              </a:custGeom>
              <a:solidFill>
                <a:srgbClr val="FFFFFF"/>
              </a:solidFill>
              <a:ln w="4874" cap="flat">
                <a:noFill/>
                <a:prstDash val="solid"/>
                <a:miter/>
              </a:ln>
            </p:spPr>
            <p:txBody>
              <a:bodyPr rtlCol="1" anchor="ctr"/>
              <a:lstStyle/>
              <a:p>
                <a:endParaRPr lang="fa-IR"/>
              </a:p>
            </p:txBody>
          </p:sp>
          <p:sp>
            <p:nvSpPr>
              <p:cNvPr id="714" name="Freeform: Shape 713">
                <a:extLst>
                  <a:ext uri="{FF2B5EF4-FFF2-40B4-BE49-F238E27FC236}">
                    <a16:creationId xmlns:a16="http://schemas.microsoft.com/office/drawing/2014/main" id="{6A55F025-AC65-C01A-6A20-25EAA9FA0084}"/>
                  </a:ext>
                </a:extLst>
              </p:cNvPr>
              <p:cNvSpPr/>
              <p:nvPr/>
            </p:nvSpPr>
            <p:spPr>
              <a:xfrm>
                <a:off x="6071614" y="1783821"/>
                <a:ext cx="35650" cy="33699"/>
              </a:xfrm>
              <a:custGeom>
                <a:avLst/>
                <a:gdLst>
                  <a:gd name="connsiteX0" fmla="*/ 0 w 35650"/>
                  <a:gd name="connsiteY0" fmla="*/ 0 h 33699"/>
                  <a:gd name="connsiteX1" fmla="*/ 35650 w 35650"/>
                  <a:gd name="connsiteY1" fmla="*/ 0 h 33699"/>
                  <a:gd name="connsiteX2" fmla="*/ 35650 w 35650"/>
                  <a:gd name="connsiteY2" fmla="*/ 33699 h 33699"/>
                  <a:gd name="connsiteX3" fmla="*/ 0 w 35650"/>
                  <a:gd name="connsiteY3" fmla="*/ 33699 h 33699"/>
                </a:gdLst>
                <a:ahLst/>
                <a:cxnLst>
                  <a:cxn ang="0">
                    <a:pos x="connsiteX0" y="connsiteY0"/>
                  </a:cxn>
                  <a:cxn ang="0">
                    <a:pos x="connsiteX1" y="connsiteY1"/>
                  </a:cxn>
                  <a:cxn ang="0">
                    <a:pos x="connsiteX2" y="connsiteY2"/>
                  </a:cxn>
                  <a:cxn ang="0">
                    <a:pos x="connsiteX3" y="connsiteY3"/>
                  </a:cxn>
                </a:cxnLst>
                <a:rect l="l" t="t" r="r" b="b"/>
                <a:pathLst>
                  <a:path w="35650" h="33699">
                    <a:moveTo>
                      <a:pt x="0" y="0"/>
                    </a:moveTo>
                    <a:lnTo>
                      <a:pt x="35650" y="0"/>
                    </a:lnTo>
                    <a:lnTo>
                      <a:pt x="35650" y="33699"/>
                    </a:lnTo>
                    <a:lnTo>
                      <a:pt x="0" y="33699"/>
                    </a:lnTo>
                    <a:close/>
                  </a:path>
                </a:pathLst>
              </a:custGeom>
              <a:solidFill>
                <a:srgbClr val="FFFFFF"/>
              </a:solidFill>
              <a:ln w="4874" cap="flat">
                <a:noFill/>
                <a:prstDash val="solid"/>
                <a:miter/>
              </a:ln>
            </p:spPr>
            <p:txBody>
              <a:bodyPr rtlCol="1" anchor="ctr"/>
              <a:lstStyle/>
              <a:p>
                <a:endParaRPr lang="fa-IR"/>
              </a:p>
            </p:txBody>
          </p:sp>
          <p:sp>
            <p:nvSpPr>
              <p:cNvPr id="715" name="Freeform: Shape 714">
                <a:extLst>
                  <a:ext uri="{FF2B5EF4-FFF2-40B4-BE49-F238E27FC236}">
                    <a16:creationId xmlns:a16="http://schemas.microsoft.com/office/drawing/2014/main" id="{783E162E-3FCC-8A0F-E471-1EE5CB9E9661}"/>
                  </a:ext>
                </a:extLst>
              </p:cNvPr>
              <p:cNvSpPr/>
              <p:nvPr/>
            </p:nvSpPr>
            <p:spPr>
              <a:xfrm>
                <a:off x="5951545" y="1785284"/>
                <a:ext cx="345431" cy="257451"/>
              </a:xfrm>
              <a:custGeom>
                <a:avLst/>
                <a:gdLst>
                  <a:gd name="connsiteX0" fmla="*/ 313048 w 345431"/>
                  <a:gd name="connsiteY0" fmla="*/ 154012 h 257451"/>
                  <a:gd name="connsiteX1" fmla="*/ 285835 w 345431"/>
                  <a:gd name="connsiteY1" fmla="*/ 154012 h 257451"/>
                  <a:gd name="connsiteX2" fmla="*/ 285835 w 345431"/>
                  <a:gd name="connsiteY2" fmla="*/ 105585 h 257451"/>
                  <a:gd name="connsiteX3" fmla="*/ 208390 w 345431"/>
                  <a:gd name="connsiteY3" fmla="*/ 105585 h 257451"/>
                  <a:gd name="connsiteX4" fmla="*/ 208390 w 345431"/>
                  <a:gd name="connsiteY4" fmla="*/ 154841 h 257451"/>
                  <a:gd name="connsiteX5" fmla="*/ 158646 w 345431"/>
                  <a:gd name="connsiteY5" fmla="*/ 154841 h 257451"/>
                  <a:gd name="connsiteX6" fmla="*/ 156792 w 345431"/>
                  <a:gd name="connsiteY6" fmla="*/ 154793 h 257451"/>
                  <a:gd name="connsiteX7" fmla="*/ 156792 w 345431"/>
                  <a:gd name="connsiteY7" fmla="*/ 112461 h 257451"/>
                  <a:gd name="connsiteX8" fmla="*/ 258086 w 345431"/>
                  <a:gd name="connsiteY8" fmla="*/ 0 h 257451"/>
                  <a:gd name="connsiteX9" fmla="*/ 230141 w 345431"/>
                  <a:gd name="connsiteY9" fmla="*/ 0 h 257451"/>
                  <a:gd name="connsiteX10" fmla="*/ 156792 w 345431"/>
                  <a:gd name="connsiteY10" fmla="*/ 82566 h 257451"/>
                  <a:gd name="connsiteX11" fmla="*/ 156792 w 345431"/>
                  <a:gd name="connsiteY11" fmla="*/ 44819 h 257451"/>
                  <a:gd name="connsiteX12" fmla="*/ 120606 w 345431"/>
                  <a:gd name="connsiteY12" fmla="*/ 44819 h 257451"/>
                  <a:gd name="connsiteX13" fmla="*/ 120606 w 345431"/>
                  <a:gd name="connsiteY13" fmla="*/ 82176 h 257451"/>
                  <a:gd name="connsiteX14" fmla="*/ 51939 w 345431"/>
                  <a:gd name="connsiteY14" fmla="*/ 0 h 257451"/>
                  <a:gd name="connsiteX15" fmla="*/ 20337 w 345431"/>
                  <a:gd name="connsiteY15" fmla="*/ 0 h 257451"/>
                  <a:gd name="connsiteX16" fmla="*/ 120606 w 345431"/>
                  <a:gd name="connsiteY16" fmla="*/ 112266 h 257451"/>
                  <a:gd name="connsiteX17" fmla="*/ 120606 w 345431"/>
                  <a:gd name="connsiteY17" fmla="*/ 154841 h 257451"/>
                  <a:gd name="connsiteX18" fmla="*/ 25360 w 345431"/>
                  <a:gd name="connsiteY18" fmla="*/ 154841 h 257451"/>
                  <a:gd name="connsiteX19" fmla="*/ 25360 w 345431"/>
                  <a:gd name="connsiteY19" fmla="*/ 239943 h 257451"/>
                  <a:gd name="connsiteX20" fmla="*/ 0 w 345431"/>
                  <a:gd name="connsiteY20" fmla="*/ 239846 h 257451"/>
                  <a:gd name="connsiteX21" fmla="*/ 0 w 345431"/>
                  <a:gd name="connsiteY21" fmla="*/ 257451 h 257451"/>
                  <a:gd name="connsiteX22" fmla="*/ 61839 w 345431"/>
                  <a:gd name="connsiteY22" fmla="*/ 257451 h 257451"/>
                  <a:gd name="connsiteX23" fmla="*/ 61059 w 345431"/>
                  <a:gd name="connsiteY23" fmla="*/ 184981 h 257451"/>
                  <a:gd name="connsiteX24" fmla="*/ 120606 w 345431"/>
                  <a:gd name="connsiteY24" fmla="*/ 184981 h 257451"/>
                  <a:gd name="connsiteX25" fmla="*/ 120606 w 345431"/>
                  <a:gd name="connsiteY25" fmla="*/ 236822 h 257451"/>
                  <a:gd name="connsiteX26" fmla="*/ 156792 w 345431"/>
                  <a:gd name="connsiteY26" fmla="*/ 236822 h 257451"/>
                  <a:gd name="connsiteX27" fmla="*/ 156792 w 345431"/>
                  <a:gd name="connsiteY27" fmla="*/ 184981 h 257451"/>
                  <a:gd name="connsiteX28" fmla="*/ 158158 w 345431"/>
                  <a:gd name="connsiteY28" fmla="*/ 184981 h 257451"/>
                  <a:gd name="connsiteX29" fmla="*/ 208390 w 345431"/>
                  <a:gd name="connsiteY29" fmla="*/ 184834 h 257451"/>
                  <a:gd name="connsiteX30" fmla="*/ 208390 w 345431"/>
                  <a:gd name="connsiteY30" fmla="*/ 234042 h 257451"/>
                  <a:gd name="connsiteX31" fmla="*/ 285201 w 345431"/>
                  <a:gd name="connsiteY31" fmla="*/ 233993 h 257451"/>
                  <a:gd name="connsiteX32" fmla="*/ 285201 w 345431"/>
                  <a:gd name="connsiteY32" fmla="*/ 184395 h 257451"/>
                  <a:gd name="connsiteX33" fmla="*/ 345333 w 345431"/>
                  <a:gd name="connsiteY33" fmla="*/ 184395 h 257451"/>
                  <a:gd name="connsiteX34" fmla="*/ 345431 w 345431"/>
                  <a:gd name="connsiteY34" fmla="*/ 82420 h 257451"/>
                  <a:gd name="connsiteX35" fmla="*/ 312951 w 345431"/>
                  <a:gd name="connsiteY35" fmla="*/ 82420 h 257451"/>
                  <a:gd name="connsiteX36" fmla="*/ 312951 w 345431"/>
                  <a:gd name="connsiteY36" fmla="*/ 154159 h 257451"/>
                  <a:gd name="connsiteX37" fmla="*/ 236140 w 345431"/>
                  <a:gd name="connsiteY37" fmla="*/ 127970 h 257451"/>
                  <a:gd name="connsiteX38" fmla="*/ 261402 w 345431"/>
                  <a:gd name="connsiteY38" fmla="*/ 127970 h 257451"/>
                  <a:gd name="connsiteX39" fmla="*/ 261402 w 345431"/>
                  <a:gd name="connsiteY39" fmla="*/ 154451 h 257451"/>
                  <a:gd name="connsiteX40" fmla="*/ 236140 w 345431"/>
                  <a:gd name="connsiteY40" fmla="*/ 154451 h 257451"/>
                  <a:gd name="connsiteX41" fmla="*/ 236140 w 345431"/>
                  <a:gd name="connsiteY41" fmla="*/ 127970 h 257451"/>
                  <a:gd name="connsiteX42" fmla="*/ 262280 w 345431"/>
                  <a:gd name="connsiteY42" fmla="*/ 208926 h 257451"/>
                  <a:gd name="connsiteX43" fmla="*/ 236042 w 345431"/>
                  <a:gd name="connsiteY43" fmla="*/ 208926 h 257451"/>
                  <a:gd name="connsiteX44" fmla="*/ 236042 w 345431"/>
                  <a:gd name="connsiteY44" fmla="*/ 184737 h 257451"/>
                  <a:gd name="connsiteX45" fmla="*/ 262280 w 345431"/>
                  <a:gd name="connsiteY45" fmla="*/ 184737 h 257451"/>
                  <a:gd name="connsiteX46" fmla="*/ 262280 w 345431"/>
                  <a:gd name="connsiteY46" fmla="*/ 208926 h 25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431" h="257451">
                    <a:moveTo>
                      <a:pt x="313048" y="154012"/>
                    </a:moveTo>
                    <a:lnTo>
                      <a:pt x="285835" y="154012"/>
                    </a:lnTo>
                    <a:cubicBezTo>
                      <a:pt x="285835" y="154012"/>
                      <a:pt x="285835" y="105585"/>
                      <a:pt x="285835" y="105585"/>
                    </a:cubicBezTo>
                    <a:lnTo>
                      <a:pt x="208390" y="105585"/>
                    </a:lnTo>
                    <a:cubicBezTo>
                      <a:pt x="208390" y="105585"/>
                      <a:pt x="208390" y="154841"/>
                      <a:pt x="208390" y="154841"/>
                    </a:cubicBezTo>
                    <a:lnTo>
                      <a:pt x="158646" y="154841"/>
                    </a:lnTo>
                    <a:cubicBezTo>
                      <a:pt x="158646" y="154841"/>
                      <a:pt x="156792" y="154793"/>
                      <a:pt x="156792" y="154793"/>
                    </a:cubicBezTo>
                    <a:lnTo>
                      <a:pt x="156792" y="112461"/>
                    </a:lnTo>
                    <a:cubicBezTo>
                      <a:pt x="205513" y="105536"/>
                      <a:pt x="250331" y="69106"/>
                      <a:pt x="258086" y="0"/>
                    </a:cubicBezTo>
                    <a:lnTo>
                      <a:pt x="230141" y="0"/>
                    </a:lnTo>
                    <a:cubicBezTo>
                      <a:pt x="224045" y="49842"/>
                      <a:pt x="192052" y="76226"/>
                      <a:pt x="156792" y="82566"/>
                    </a:cubicBezTo>
                    <a:lnTo>
                      <a:pt x="156792" y="44819"/>
                    </a:lnTo>
                    <a:lnTo>
                      <a:pt x="120606" y="44819"/>
                    </a:lnTo>
                    <a:lnTo>
                      <a:pt x="120606" y="82176"/>
                    </a:lnTo>
                    <a:cubicBezTo>
                      <a:pt x="83590" y="74812"/>
                      <a:pt x="51598" y="46038"/>
                      <a:pt x="51939" y="0"/>
                    </a:cubicBezTo>
                    <a:lnTo>
                      <a:pt x="20337" y="0"/>
                    </a:lnTo>
                    <a:cubicBezTo>
                      <a:pt x="24433" y="65984"/>
                      <a:pt x="70179" y="104561"/>
                      <a:pt x="120606" y="112266"/>
                    </a:cubicBezTo>
                    <a:lnTo>
                      <a:pt x="120606" y="154841"/>
                    </a:lnTo>
                    <a:lnTo>
                      <a:pt x="25360" y="154841"/>
                    </a:lnTo>
                    <a:cubicBezTo>
                      <a:pt x="25360" y="154841"/>
                      <a:pt x="25360" y="239943"/>
                      <a:pt x="25360" y="239943"/>
                    </a:cubicBezTo>
                    <a:lnTo>
                      <a:pt x="0" y="239846"/>
                    </a:lnTo>
                    <a:lnTo>
                      <a:pt x="0" y="257451"/>
                    </a:lnTo>
                    <a:lnTo>
                      <a:pt x="61839" y="257451"/>
                    </a:lnTo>
                    <a:lnTo>
                      <a:pt x="61059" y="184981"/>
                    </a:lnTo>
                    <a:lnTo>
                      <a:pt x="120606" y="184981"/>
                    </a:lnTo>
                    <a:cubicBezTo>
                      <a:pt x="120606" y="184981"/>
                      <a:pt x="120606" y="236822"/>
                      <a:pt x="120606" y="236822"/>
                    </a:cubicBezTo>
                    <a:lnTo>
                      <a:pt x="156792" y="236822"/>
                    </a:lnTo>
                    <a:lnTo>
                      <a:pt x="156792" y="184981"/>
                    </a:lnTo>
                    <a:lnTo>
                      <a:pt x="158158" y="184981"/>
                    </a:lnTo>
                    <a:cubicBezTo>
                      <a:pt x="158158" y="184981"/>
                      <a:pt x="208390" y="184834"/>
                      <a:pt x="208390" y="184834"/>
                    </a:cubicBezTo>
                    <a:lnTo>
                      <a:pt x="208390" y="234042"/>
                    </a:lnTo>
                    <a:cubicBezTo>
                      <a:pt x="208390" y="234042"/>
                      <a:pt x="285201" y="233993"/>
                      <a:pt x="285201" y="233993"/>
                    </a:cubicBezTo>
                    <a:lnTo>
                      <a:pt x="285201" y="184395"/>
                    </a:lnTo>
                    <a:cubicBezTo>
                      <a:pt x="285201" y="184395"/>
                      <a:pt x="345333" y="184395"/>
                      <a:pt x="345333" y="184395"/>
                    </a:cubicBezTo>
                    <a:lnTo>
                      <a:pt x="345431" y="82420"/>
                    </a:lnTo>
                    <a:lnTo>
                      <a:pt x="312951" y="82420"/>
                    </a:lnTo>
                    <a:lnTo>
                      <a:pt x="312951" y="154159"/>
                    </a:lnTo>
                    <a:close/>
                    <a:moveTo>
                      <a:pt x="236140" y="127970"/>
                    </a:moveTo>
                    <a:lnTo>
                      <a:pt x="261402" y="127970"/>
                    </a:lnTo>
                    <a:lnTo>
                      <a:pt x="261402" y="154451"/>
                    </a:lnTo>
                    <a:lnTo>
                      <a:pt x="236140" y="154451"/>
                    </a:lnTo>
                    <a:lnTo>
                      <a:pt x="236140" y="127970"/>
                    </a:lnTo>
                    <a:close/>
                    <a:moveTo>
                      <a:pt x="262280" y="208926"/>
                    </a:moveTo>
                    <a:lnTo>
                      <a:pt x="236042" y="208926"/>
                    </a:lnTo>
                    <a:lnTo>
                      <a:pt x="236042" y="184737"/>
                    </a:lnTo>
                    <a:lnTo>
                      <a:pt x="262280" y="184737"/>
                    </a:lnTo>
                    <a:lnTo>
                      <a:pt x="262280" y="208926"/>
                    </a:lnTo>
                    <a:close/>
                  </a:path>
                </a:pathLst>
              </a:custGeom>
              <a:solidFill>
                <a:srgbClr val="FFFFFF"/>
              </a:solidFill>
              <a:ln w="4874" cap="flat">
                <a:noFill/>
                <a:prstDash val="solid"/>
                <a:miter/>
              </a:ln>
            </p:spPr>
            <p:txBody>
              <a:bodyPr rtlCol="1" anchor="ctr"/>
              <a:lstStyle/>
              <a:p>
                <a:endParaRPr lang="fa-IR"/>
              </a:p>
            </p:txBody>
          </p:sp>
        </p:grpSp>
        <p:sp>
          <p:nvSpPr>
            <p:cNvPr id="684" name="Freeform: Shape 683">
              <a:extLst>
                <a:ext uri="{FF2B5EF4-FFF2-40B4-BE49-F238E27FC236}">
                  <a16:creationId xmlns:a16="http://schemas.microsoft.com/office/drawing/2014/main" id="{91A06955-9B33-523D-219D-D02B1CBBDDF8}"/>
                </a:ext>
              </a:extLst>
            </p:cNvPr>
            <p:cNvSpPr/>
            <p:nvPr/>
          </p:nvSpPr>
          <p:spPr>
            <a:xfrm>
              <a:off x="6007378" y="2498857"/>
              <a:ext cx="28582" cy="50685"/>
            </a:xfrm>
            <a:custGeom>
              <a:avLst/>
              <a:gdLst>
                <a:gd name="connsiteX0" fmla="*/ 1374 w 28582"/>
                <a:gd name="connsiteY0" fmla="*/ 48295 h 50685"/>
                <a:gd name="connsiteX1" fmla="*/ 27611 w 28582"/>
                <a:gd name="connsiteY1" fmla="*/ 47027 h 50685"/>
                <a:gd name="connsiteX2" fmla="*/ 3910 w 28582"/>
                <a:gd name="connsiteY2" fmla="*/ 50441 h 50685"/>
                <a:gd name="connsiteX3" fmla="*/ 1325 w 28582"/>
                <a:gd name="connsiteY3" fmla="*/ 48295 h 50685"/>
                <a:gd name="connsiteX4" fmla="*/ 1325 w 28582"/>
                <a:gd name="connsiteY4" fmla="*/ 48295 h 5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82" h="50685">
                  <a:moveTo>
                    <a:pt x="1374" y="48295"/>
                  </a:moveTo>
                  <a:cubicBezTo>
                    <a:pt x="-8185" y="-19103"/>
                    <a:pt x="35561" y="-12617"/>
                    <a:pt x="27611" y="47027"/>
                  </a:cubicBezTo>
                  <a:cubicBezTo>
                    <a:pt x="27611" y="47222"/>
                    <a:pt x="11761" y="51660"/>
                    <a:pt x="3910" y="50441"/>
                  </a:cubicBezTo>
                  <a:cubicBezTo>
                    <a:pt x="837" y="49953"/>
                    <a:pt x="1910" y="52294"/>
                    <a:pt x="1325" y="48295"/>
                  </a:cubicBezTo>
                  <a:lnTo>
                    <a:pt x="1325" y="48295"/>
                  </a:lnTo>
                  <a:close/>
                </a:path>
              </a:pathLst>
            </a:custGeom>
            <a:solidFill>
              <a:srgbClr val="FFFFFF"/>
            </a:solidFill>
            <a:ln w="4874" cap="flat">
              <a:noFill/>
              <a:prstDash val="solid"/>
              <a:miter/>
            </a:ln>
          </p:spPr>
          <p:txBody>
            <a:bodyPr rtlCol="1" anchor="ctr"/>
            <a:lstStyle/>
            <a:p>
              <a:endParaRPr lang="fa-IR"/>
            </a:p>
          </p:txBody>
        </p:sp>
        <p:sp>
          <p:nvSpPr>
            <p:cNvPr id="685" name="Freeform: Shape 684">
              <a:extLst>
                <a:ext uri="{FF2B5EF4-FFF2-40B4-BE49-F238E27FC236}">
                  <a16:creationId xmlns:a16="http://schemas.microsoft.com/office/drawing/2014/main" id="{14D57D7B-5EA3-80EB-0752-625F616AB003}"/>
                </a:ext>
              </a:extLst>
            </p:cNvPr>
            <p:cNvSpPr/>
            <p:nvPr/>
          </p:nvSpPr>
          <p:spPr>
            <a:xfrm>
              <a:off x="5974776" y="2548689"/>
              <a:ext cx="39047" cy="32845"/>
            </a:xfrm>
            <a:custGeom>
              <a:avLst/>
              <a:gdLst>
                <a:gd name="connsiteX0" fmla="*/ 39047 w 39047"/>
                <a:gd name="connsiteY0" fmla="*/ 29480 h 32845"/>
                <a:gd name="connsiteX1" fmla="*/ 32 w 39047"/>
                <a:gd name="connsiteY1" fmla="*/ 32845 h 32845"/>
                <a:gd name="connsiteX2" fmla="*/ 39047 w 39047"/>
                <a:gd name="connsiteY2" fmla="*/ 29480 h 32845"/>
                <a:gd name="connsiteX3" fmla="*/ 39047 w 39047"/>
                <a:gd name="connsiteY3" fmla="*/ 29480 h 32845"/>
              </a:gdLst>
              <a:ahLst/>
              <a:cxnLst>
                <a:cxn ang="0">
                  <a:pos x="connsiteX0" y="connsiteY0"/>
                </a:cxn>
                <a:cxn ang="0">
                  <a:pos x="connsiteX1" y="connsiteY1"/>
                </a:cxn>
                <a:cxn ang="0">
                  <a:pos x="connsiteX2" y="connsiteY2"/>
                </a:cxn>
                <a:cxn ang="0">
                  <a:pos x="connsiteX3" y="connsiteY3"/>
                </a:cxn>
              </a:cxnLst>
              <a:rect l="l" t="t" r="r" b="b"/>
              <a:pathLst>
                <a:path w="39047" h="32845">
                  <a:moveTo>
                    <a:pt x="39047" y="29480"/>
                  </a:moveTo>
                  <a:lnTo>
                    <a:pt x="32" y="32845"/>
                  </a:lnTo>
                  <a:cubicBezTo>
                    <a:pt x="-1187" y="-25092"/>
                    <a:pt x="32707" y="6656"/>
                    <a:pt x="39047" y="29480"/>
                  </a:cubicBezTo>
                  <a:lnTo>
                    <a:pt x="39047" y="29480"/>
                  </a:lnTo>
                  <a:close/>
                </a:path>
              </a:pathLst>
            </a:custGeom>
            <a:solidFill>
              <a:srgbClr val="FFFFFF"/>
            </a:solidFill>
            <a:ln w="4874" cap="flat">
              <a:noFill/>
              <a:prstDash val="solid"/>
              <a:miter/>
            </a:ln>
          </p:spPr>
          <p:txBody>
            <a:bodyPr rtlCol="1" anchor="ctr"/>
            <a:lstStyle/>
            <a:p>
              <a:endParaRPr lang="fa-IR"/>
            </a:p>
          </p:txBody>
        </p:sp>
        <p:sp>
          <p:nvSpPr>
            <p:cNvPr id="686" name="Freeform: Shape 685">
              <a:extLst>
                <a:ext uri="{FF2B5EF4-FFF2-40B4-BE49-F238E27FC236}">
                  <a16:creationId xmlns:a16="http://schemas.microsoft.com/office/drawing/2014/main" id="{C7C825CE-2E53-B605-C77C-7BD91C3369AA}"/>
                </a:ext>
              </a:extLst>
            </p:cNvPr>
            <p:cNvSpPr/>
            <p:nvPr/>
          </p:nvSpPr>
          <p:spPr>
            <a:xfrm>
              <a:off x="5953748" y="2492743"/>
              <a:ext cx="44664" cy="58945"/>
            </a:xfrm>
            <a:custGeom>
              <a:avLst/>
              <a:gdLst>
                <a:gd name="connsiteX0" fmla="*/ 44664 w 44664"/>
                <a:gd name="connsiteY0" fmla="*/ 40901 h 58945"/>
                <a:gd name="connsiteX1" fmla="*/ 14818 w 44664"/>
                <a:gd name="connsiteY1" fmla="*/ 58945 h 58945"/>
                <a:gd name="connsiteX2" fmla="*/ 44664 w 44664"/>
                <a:gd name="connsiteY2" fmla="*/ 40901 h 58945"/>
                <a:gd name="connsiteX3" fmla="*/ 44664 w 44664"/>
                <a:gd name="connsiteY3" fmla="*/ 40901 h 58945"/>
              </a:gdLst>
              <a:ahLst/>
              <a:cxnLst>
                <a:cxn ang="0">
                  <a:pos x="connsiteX0" y="connsiteY0"/>
                </a:cxn>
                <a:cxn ang="0">
                  <a:pos x="connsiteX1" y="connsiteY1"/>
                </a:cxn>
                <a:cxn ang="0">
                  <a:pos x="connsiteX2" y="connsiteY2"/>
                </a:cxn>
                <a:cxn ang="0">
                  <a:pos x="connsiteX3" y="connsiteY3"/>
                </a:cxn>
              </a:cxnLst>
              <a:rect l="l" t="t" r="r" b="b"/>
              <a:pathLst>
                <a:path w="44664" h="58945">
                  <a:moveTo>
                    <a:pt x="44664" y="40901"/>
                  </a:moveTo>
                  <a:cubicBezTo>
                    <a:pt x="30960" y="37487"/>
                    <a:pt x="23791" y="41535"/>
                    <a:pt x="14818" y="58945"/>
                  </a:cubicBezTo>
                  <a:cubicBezTo>
                    <a:pt x="-20442" y="666"/>
                    <a:pt x="14428" y="-29570"/>
                    <a:pt x="44664" y="40901"/>
                  </a:cubicBezTo>
                  <a:lnTo>
                    <a:pt x="44664" y="40901"/>
                  </a:lnTo>
                  <a:close/>
                </a:path>
              </a:pathLst>
            </a:custGeom>
            <a:solidFill>
              <a:srgbClr val="FFFFFF"/>
            </a:solidFill>
            <a:ln w="4874" cap="flat">
              <a:noFill/>
              <a:prstDash val="solid"/>
              <a:miter/>
            </a:ln>
          </p:spPr>
          <p:txBody>
            <a:bodyPr rtlCol="1" anchor="ctr"/>
            <a:lstStyle/>
            <a:p>
              <a:endParaRPr lang="fa-IR"/>
            </a:p>
          </p:txBody>
        </p:sp>
        <p:sp>
          <p:nvSpPr>
            <p:cNvPr id="687" name="Freeform: Shape 686">
              <a:extLst>
                <a:ext uri="{FF2B5EF4-FFF2-40B4-BE49-F238E27FC236}">
                  <a16:creationId xmlns:a16="http://schemas.microsoft.com/office/drawing/2014/main" id="{02000755-0CFA-FE82-D2DD-E31C344C1C1A}"/>
                </a:ext>
              </a:extLst>
            </p:cNvPr>
            <p:cNvSpPr/>
            <p:nvPr/>
          </p:nvSpPr>
          <p:spPr>
            <a:xfrm>
              <a:off x="5964854" y="2451546"/>
              <a:ext cx="53797" cy="57810"/>
            </a:xfrm>
            <a:custGeom>
              <a:avLst/>
              <a:gdLst>
                <a:gd name="connsiteX0" fmla="*/ 53797 w 53797"/>
                <a:gd name="connsiteY0" fmla="*/ 28451 h 57810"/>
                <a:gd name="connsiteX1" fmla="*/ 33558 w 53797"/>
                <a:gd name="connsiteY1" fmla="*/ 57810 h 57810"/>
                <a:gd name="connsiteX2" fmla="*/ 53797 w 53797"/>
                <a:gd name="connsiteY2" fmla="*/ 28451 h 57810"/>
                <a:gd name="connsiteX3" fmla="*/ 53797 w 53797"/>
                <a:gd name="connsiteY3" fmla="*/ 28451 h 57810"/>
              </a:gdLst>
              <a:ahLst/>
              <a:cxnLst>
                <a:cxn ang="0">
                  <a:pos x="connsiteX0" y="connsiteY0"/>
                </a:cxn>
                <a:cxn ang="0">
                  <a:pos x="connsiteX1" y="connsiteY1"/>
                </a:cxn>
                <a:cxn ang="0">
                  <a:pos x="connsiteX2" y="connsiteY2"/>
                </a:cxn>
                <a:cxn ang="0">
                  <a:pos x="connsiteX3" y="connsiteY3"/>
                </a:cxn>
              </a:cxnLst>
              <a:rect l="l" t="t" r="r" b="b"/>
              <a:pathLst>
                <a:path w="53797" h="57810">
                  <a:moveTo>
                    <a:pt x="53797" y="28451"/>
                  </a:moveTo>
                  <a:cubicBezTo>
                    <a:pt x="35167" y="35181"/>
                    <a:pt x="38337" y="39132"/>
                    <a:pt x="33558" y="57810"/>
                  </a:cubicBezTo>
                  <a:cubicBezTo>
                    <a:pt x="-19113" y="11675"/>
                    <a:pt x="-7847" y="-29486"/>
                    <a:pt x="53797" y="28451"/>
                  </a:cubicBezTo>
                  <a:lnTo>
                    <a:pt x="53797" y="28451"/>
                  </a:lnTo>
                  <a:close/>
                </a:path>
              </a:pathLst>
            </a:custGeom>
            <a:solidFill>
              <a:srgbClr val="FFFFFF"/>
            </a:solidFill>
            <a:ln w="4874" cap="flat">
              <a:noFill/>
              <a:prstDash val="solid"/>
              <a:miter/>
            </a:ln>
          </p:spPr>
          <p:txBody>
            <a:bodyPr rtlCol="1" anchor="ctr"/>
            <a:lstStyle/>
            <a:p>
              <a:endParaRPr lang="fa-IR"/>
            </a:p>
          </p:txBody>
        </p:sp>
        <p:sp>
          <p:nvSpPr>
            <p:cNvPr id="688" name="Freeform: Shape 687">
              <a:extLst>
                <a:ext uri="{FF2B5EF4-FFF2-40B4-BE49-F238E27FC236}">
                  <a16:creationId xmlns:a16="http://schemas.microsoft.com/office/drawing/2014/main" id="{868E220A-00C3-E6CB-3F6C-DC5EF680A2A5}"/>
                </a:ext>
              </a:extLst>
            </p:cNvPr>
            <p:cNvSpPr/>
            <p:nvPr/>
          </p:nvSpPr>
          <p:spPr>
            <a:xfrm>
              <a:off x="5916185" y="2422111"/>
              <a:ext cx="41065" cy="40085"/>
            </a:xfrm>
            <a:custGeom>
              <a:avLst/>
              <a:gdLst>
                <a:gd name="connsiteX0" fmla="*/ 41066 w 41065"/>
                <a:gd name="connsiteY0" fmla="*/ 12434 h 40085"/>
                <a:gd name="connsiteX1" fmla="*/ 37945 w 41065"/>
                <a:gd name="connsiteY1" fmla="*/ 40086 h 40085"/>
                <a:gd name="connsiteX2" fmla="*/ 41066 w 41065"/>
                <a:gd name="connsiteY2" fmla="*/ 12434 h 40085"/>
                <a:gd name="connsiteX3" fmla="*/ 41066 w 41065"/>
                <a:gd name="connsiteY3" fmla="*/ 12434 h 40085"/>
              </a:gdLst>
              <a:ahLst/>
              <a:cxnLst>
                <a:cxn ang="0">
                  <a:pos x="connsiteX0" y="connsiteY0"/>
                </a:cxn>
                <a:cxn ang="0">
                  <a:pos x="connsiteX1" y="connsiteY1"/>
                </a:cxn>
                <a:cxn ang="0">
                  <a:pos x="connsiteX2" y="connsiteY2"/>
                </a:cxn>
                <a:cxn ang="0">
                  <a:pos x="connsiteX3" y="connsiteY3"/>
                </a:cxn>
              </a:cxnLst>
              <a:rect l="l" t="t" r="r" b="b"/>
              <a:pathLst>
                <a:path w="41065" h="40085">
                  <a:moveTo>
                    <a:pt x="41066" y="12434"/>
                  </a:moveTo>
                  <a:cubicBezTo>
                    <a:pt x="-26918" y="-23460"/>
                    <a:pt x="2148" y="28625"/>
                    <a:pt x="37945" y="40086"/>
                  </a:cubicBezTo>
                  <a:cubicBezTo>
                    <a:pt x="33360" y="24821"/>
                    <a:pt x="33263" y="21407"/>
                    <a:pt x="41066" y="12434"/>
                  </a:cubicBezTo>
                  <a:lnTo>
                    <a:pt x="41066" y="12434"/>
                  </a:lnTo>
                  <a:close/>
                </a:path>
              </a:pathLst>
            </a:custGeom>
            <a:solidFill>
              <a:srgbClr val="FFFFFF"/>
            </a:solidFill>
            <a:ln w="4874" cap="flat">
              <a:noFill/>
              <a:prstDash val="solid"/>
              <a:miter/>
            </a:ln>
          </p:spPr>
          <p:txBody>
            <a:bodyPr rtlCol="1" anchor="ctr"/>
            <a:lstStyle/>
            <a:p>
              <a:endParaRPr lang="fa-IR"/>
            </a:p>
          </p:txBody>
        </p:sp>
        <p:sp>
          <p:nvSpPr>
            <p:cNvPr id="689" name="Freeform: Shape 688">
              <a:extLst>
                <a:ext uri="{FF2B5EF4-FFF2-40B4-BE49-F238E27FC236}">
                  <a16:creationId xmlns:a16="http://schemas.microsoft.com/office/drawing/2014/main" id="{9E2C8EC9-FB4D-80A9-171D-06EDB9CE91AD}"/>
                </a:ext>
              </a:extLst>
            </p:cNvPr>
            <p:cNvSpPr/>
            <p:nvPr/>
          </p:nvSpPr>
          <p:spPr>
            <a:xfrm>
              <a:off x="5912085" y="2454750"/>
              <a:ext cx="52481" cy="52557"/>
            </a:xfrm>
            <a:custGeom>
              <a:avLst/>
              <a:gdLst>
                <a:gd name="connsiteX0" fmla="*/ 33705 w 52481"/>
                <a:gd name="connsiteY0" fmla="*/ 52558 h 52557"/>
                <a:gd name="connsiteX1" fmla="*/ 52481 w 52481"/>
                <a:gd name="connsiteY1" fmla="*/ 27637 h 52557"/>
                <a:gd name="connsiteX2" fmla="*/ 33705 w 52481"/>
                <a:gd name="connsiteY2" fmla="*/ 52558 h 52557"/>
                <a:gd name="connsiteX3" fmla="*/ 33705 w 52481"/>
                <a:gd name="connsiteY3" fmla="*/ 52558 h 52557"/>
              </a:gdLst>
              <a:ahLst/>
              <a:cxnLst>
                <a:cxn ang="0">
                  <a:pos x="connsiteX0" y="connsiteY0"/>
                </a:cxn>
                <a:cxn ang="0">
                  <a:pos x="connsiteX1" y="connsiteY1"/>
                </a:cxn>
                <a:cxn ang="0">
                  <a:pos x="connsiteX2" y="connsiteY2"/>
                </a:cxn>
                <a:cxn ang="0">
                  <a:pos x="connsiteX3" y="connsiteY3"/>
                </a:cxn>
              </a:cxnLst>
              <a:rect l="l" t="t" r="r" b="b"/>
              <a:pathLst>
                <a:path w="52481" h="52557">
                  <a:moveTo>
                    <a:pt x="33705" y="52558"/>
                  </a:moveTo>
                  <a:cubicBezTo>
                    <a:pt x="-15551" y="9349"/>
                    <a:pt x="-12089" y="-27179"/>
                    <a:pt x="52481" y="27637"/>
                  </a:cubicBezTo>
                  <a:cubicBezTo>
                    <a:pt x="37119" y="35781"/>
                    <a:pt x="37022" y="35489"/>
                    <a:pt x="33705" y="52558"/>
                  </a:cubicBezTo>
                  <a:lnTo>
                    <a:pt x="33705" y="52558"/>
                  </a:lnTo>
                  <a:close/>
                </a:path>
              </a:pathLst>
            </a:custGeom>
            <a:solidFill>
              <a:srgbClr val="FFFFFF"/>
            </a:solidFill>
            <a:ln w="4874" cap="flat">
              <a:noFill/>
              <a:prstDash val="solid"/>
              <a:miter/>
            </a:ln>
          </p:spPr>
          <p:txBody>
            <a:bodyPr rtlCol="1" anchor="ctr"/>
            <a:lstStyle/>
            <a:p>
              <a:endParaRPr lang="fa-IR"/>
            </a:p>
          </p:txBody>
        </p:sp>
        <p:sp>
          <p:nvSpPr>
            <p:cNvPr id="690" name="Freeform: Shape 689">
              <a:extLst>
                <a:ext uri="{FF2B5EF4-FFF2-40B4-BE49-F238E27FC236}">
                  <a16:creationId xmlns:a16="http://schemas.microsoft.com/office/drawing/2014/main" id="{7E25B598-9EED-317B-44EA-15CB0166C7ED}"/>
                </a:ext>
              </a:extLst>
            </p:cNvPr>
            <p:cNvSpPr/>
            <p:nvPr/>
          </p:nvSpPr>
          <p:spPr>
            <a:xfrm>
              <a:off x="6161940" y="2498857"/>
              <a:ext cx="28628" cy="50685"/>
            </a:xfrm>
            <a:custGeom>
              <a:avLst/>
              <a:gdLst>
                <a:gd name="connsiteX0" fmla="*/ 27257 w 28628"/>
                <a:gd name="connsiteY0" fmla="*/ 48295 h 50685"/>
                <a:gd name="connsiteX1" fmla="*/ 970 w 28628"/>
                <a:gd name="connsiteY1" fmla="*/ 47027 h 50685"/>
                <a:gd name="connsiteX2" fmla="*/ 24672 w 28628"/>
                <a:gd name="connsiteY2" fmla="*/ 50441 h 50685"/>
                <a:gd name="connsiteX3" fmla="*/ 27257 w 28628"/>
                <a:gd name="connsiteY3" fmla="*/ 48295 h 50685"/>
                <a:gd name="connsiteX4" fmla="*/ 27257 w 28628"/>
                <a:gd name="connsiteY4" fmla="*/ 48295 h 5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8" h="50685">
                  <a:moveTo>
                    <a:pt x="27257" y="48295"/>
                  </a:moveTo>
                  <a:cubicBezTo>
                    <a:pt x="36815" y="-19103"/>
                    <a:pt x="-6979" y="-12617"/>
                    <a:pt x="970" y="47027"/>
                  </a:cubicBezTo>
                  <a:cubicBezTo>
                    <a:pt x="970" y="47222"/>
                    <a:pt x="16820" y="51660"/>
                    <a:pt x="24672" y="50441"/>
                  </a:cubicBezTo>
                  <a:cubicBezTo>
                    <a:pt x="27744" y="49953"/>
                    <a:pt x="26672" y="52294"/>
                    <a:pt x="27257" y="48295"/>
                  </a:cubicBezTo>
                  <a:lnTo>
                    <a:pt x="27257" y="48295"/>
                  </a:lnTo>
                  <a:close/>
                </a:path>
              </a:pathLst>
            </a:custGeom>
            <a:solidFill>
              <a:srgbClr val="FFFFFF"/>
            </a:solidFill>
            <a:ln w="4874" cap="flat">
              <a:noFill/>
              <a:prstDash val="solid"/>
              <a:miter/>
            </a:ln>
          </p:spPr>
          <p:txBody>
            <a:bodyPr rtlCol="1" anchor="ctr"/>
            <a:lstStyle/>
            <a:p>
              <a:endParaRPr lang="fa-IR"/>
            </a:p>
          </p:txBody>
        </p:sp>
        <p:sp>
          <p:nvSpPr>
            <p:cNvPr id="691" name="Freeform: Shape 690">
              <a:extLst>
                <a:ext uri="{FF2B5EF4-FFF2-40B4-BE49-F238E27FC236}">
                  <a16:creationId xmlns:a16="http://schemas.microsoft.com/office/drawing/2014/main" id="{F099F2E5-7E6F-447F-C632-D762D7BB26A7}"/>
                </a:ext>
              </a:extLst>
            </p:cNvPr>
            <p:cNvSpPr/>
            <p:nvPr/>
          </p:nvSpPr>
          <p:spPr>
            <a:xfrm>
              <a:off x="6184125" y="2548689"/>
              <a:ext cx="39047" cy="32845"/>
            </a:xfrm>
            <a:custGeom>
              <a:avLst/>
              <a:gdLst>
                <a:gd name="connsiteX0" fmla="*/ 0 w 39047"/>
                <a:gd name="connsiteY0" fmla="*/ 29480 h 32845"/>
                <a:gd name="connsiteX1" fmla="*/ 39015 w 39047"/>
                <a:gd name="connsiteY1" fmla="*/ 32845 h 32845"/>
                <a:gd name="connsiteX2" fmla="*/ 0 w 39047"/>
                <a:gd name="connsiteY2" fmla="*/ 29480 h 32845"/>
                <a:gd name="connsiteX3" fmla="*/ 0 w 39047"/>
                <a:gd name="connsiteY3" fmla="*/ 29480 h 32845"/>
              </a:gdLst>
              <a:ahLst/>
              <a:cxnLst>
                <a:cxn ang="0">
                  <a:pos x="connsiteX0" y="connsiteY0"/>
                </a:cxn>
                <a:cxn ang="0">
                  <a:pos x="connsiteX1" y="connsiteY1"/>
                </a:cxn>
                <a:cxn ang="0">
                  <a:pos x="connsiteX2" y="connsiteY2"/>
                </a:cxn>
                <a:cxn ang="0">
                  <a:pos x="connsiteX3" y="connsiteY3"/>
                </a:cxn>
              </a:cxnLst>
              <a:rect l="l" t="t" r="r" b="b"/>
              <a:pathLst>
                <a:path w="39047" h="32845">
                  <a:moveTo>
                    <a:pt x="0" y="29480"/>
                  </a:moveTo>
                  <a:lnTo>
                    <a:pt x="39015" y="32845"/>
                  </a:lnTo>
                  <a:cubicBezTo>
                    <a:pt x="40234" y="-25092"/>
                    <a:pt x="6340" y="6656"/>
                    <a:pt x="0" y="29480"/>
                  </a:cubicBezTo>
                  <a:lnTo>
                    <a:pt x="0" y="29480"/>
                  </a:lnTo>
                  <a:close/>
                </a:path>
              </a:pathLst>
            </a:custGeom>
            <a:solidFill>
              <a:srgbClr val="FFFFFF"/>
            </a:solidFill>
            <a:ln w="4874" cap="flat">
              <a:noFill/>
              <a:prstDash val="solid"/>
              <a:miter/>
            </a:ln>
          </p:spPr>
          <p:txBody>
            <a:bodyPr rtlCol="1" anchor="ctr"/>
            <a:lstStyle/>
            <a:p>
              <a:endParaRPr lang="fa-IR"/>
            </a:p>
          </p:txBody>
        </p:sp>
        <p:sp>
          <p:nvSpPr>
            <p:cNvPr id="692" name="Freeform: Shape 691">
              <a:extLst>
                <a:ext uri="{FF2B5EF4-FFF2-40B4-BE49-F238E27FC236}">
                  <a16:creationId xmlns:a16="http://schemas.microsoft.com/office/drawing/2014/main" id="{5647B73A-2620-8EF6-B1A0-7B33DD1F014E}"/>
                </a:ext>
              </a:extLst>
            </p:cNvPr>
            <p:cNvSpPr/>
            <p:nvPr/>
          </p:nvSpPr>
          <p:spPr>
            <a:xfrm>
              <a:off x="6199536" y="2492743"/>
              <a:ext cx="44664" cy="58945"/>
            </a:xfrm>
            <a:custGeom>
              <a:avLst/>
              <a:gdLst>
                <a:gd name="connsiteX0" fmla="*/ 0 w 44664"/>
                <a:gd name="connsiteY0" fmla="*/ 40901 h 58945"/>
                <a:gd name="connsiteX1" fmla="*/ 29847 w 44664"/>
                <a:gd name="connsiteY1" fmla="*/ 58945 h 58945"/>
                <a:gd name="connsiteX2" fmla="*/ 0 w 44664"/>
                <a:gd name="connsiteY2" fmla="*/ 40901 h 58945"/>
                <a:gd name="connsiteX3" fmla="*/ 0 w 44664"/>
                <a:gd name="connsiteY3" fmla="*/ 40901 h 58945"/>
              </a:gdLst>
              <a:ahLst/>
              <a:cxnLst>
                <a:cxn ang="0">
                  <a:pos x="connsiteX0" y="connsiteY0"/>
                </a:cxn>
                <a:cxn ang="0">
                  <a:pos x="connsiteX1" y="connsiteY1"/>
                </a:cxn>
                <a:cxn ang="0">
                  <a:pos x="connsiteX2" y="connsiteY2"/>
                </a:cxn>
                <a:cxn ang="0">
                  <a:pos x="connsiteX3" y="connsiteY3"/>
                </a:cxn>
              </a:cxnLst>
              <a:rect l="l" t="t" r="r" b="b"/>
              <a:pathLst>
                <a:path w="44664" h="58945">
                  <a:moveTo>
                    <a:pt x="0" y="40901"/>
                  </a:moveTo>
                  <a:cubicBezTo>
                    <a:pt x="13704" y="37487"/>
                    <a:pt x="20873" y="41535"/>
                    <a:pt x="29847" y="58945"/>
                  </a:cubicBezTo>
                  <a:cubicBezTo>
                    <a:pt x="65107" y="666"/>
                    <a:pt x="30237" y="-29570"/>
                    <a:pt x="0" y="40901"/>
                  </a:cubicBezTo>
                  <a:lnTo>
                    <a:pt x="0" y="40901"/>
                  </a:lnTo>
                  <a:close/>
                </a:path>
              </a:pathLst>
            </a:custGeom>
            <a:solidFill>
              <a:srgbClr val="FFFFFF"/>
            </a:solidFill>
            <a:ln w="4874" cap="flat">
              <a:noFill/>
              <a:prstDash val="solid"/>
              <a:miter/>
            </a:ln>
          </p:spPr>
          <p:txBody>
            <a:bodyPr rtlCol="1" anchor="ctr"/>
            <a:lstStyle/>
            <a:p>
              <a:endParaRPr lang="fa-IR"/>
            </a:p>
          </p:txBody>
        </p:sp>
        <p:sp>
          <p:nvSpPr>
            <p:cNvPr id="693" name="Freeform: Shape 692">
              <a:extLst>
                <a:ext uri="{FF2B5EF4-FFF2-40B4-BE49-F238E27FC236}">
                  <a16:creationId xmlns:a16="http://schemas.microsoft.com/office/drawing/2014/main" id="{1708B322-CE3F-E4BA-74B5-1C3AD2A722F8}"/>
                </a:ext>
              </a:extLst>
            </p:cNvPr>
            <p:cNvSpPr/>
            <p:nvPr/>
          </p:nvSpPr>
          <p:spPr>
            <a:xfrm>
              <a:off x="6179297" y="2451546"/>
              <a:ext cx="53797" cy="57810"/>
            </a:xfrm>
            <a:custGeom>
              <a:avLst/>
              <a:gdLst>
                <a:gd name="connsiteX0" fmla="*/ 0 w 53797"/>
                <a:gd name="connsiteY0" fmla="*/ 28451 h 57810"/>
                <a:gd name="connsiteX1" fmla="*/ 20239 w 53797"/>
                <a:gd name="connsiteY1" fmla="*/ 57810 h 57810"/>
                <a:gd name="connsiteX2" fmla="*/ 0 w 53797"/>
                <a:gd name="connsiteY2" fmla="*/ 28451 h 57810"/>
                <a:gd name="connsiteX3" fmla="*/ 0 w 53797"/>
                <a:gd name="connsiteY3" fmla="*/ 28451 h 57810"/>
              </a:gdLst>
              <a:ahLst/>
              <a:cxnLst>
                <a:cxn ang="0">
                  <a:pos x="connsiteX0" y="connsiteY0"/>
                </a:cxn>
                <a:cxn ang="0">
                  <a:pos x="connsiteX1" y="connsiteY1"/>
                </a:cxn>
                <a:cxn ang="0">
                  <a:pos x="connsiteX2" y="connsiteY2"/>
                </a:cxn>
                <a:cxn ang="0">
                  <a:pos x="connsiteX3" y="connsiteY3"/>
                </a:cxn>
              </a:cxnLst>
              <a:rect l="l" t="t" r="r" b="b"/>
              <a:pathLst>
                <a:path w="53797" h="57810">
                  <a:moveTo>
                    <a:pt x="0" y="28451"/>
                  </a:moveTo>
                  <a:cubicBezTo>
                    <a:pt x="18630" y="35181"/>
                    <a:pt x="15460" y="39132"/>
                    <a:pt x="20239" y="57810"/>
                  </a:cubicBezTo>
                  <a:cubicBezTo>
                    <a:pt x="72910" y="11675"/>
                    <a:pt x="61644" y="-29486"/>
                    <a:pt x="0" y="28451"/>
                  </a:cubicBezTo>
                  <a:lnTo>
                    <a:pt x="0" y="28451"/>
                  </a:lnTo>
                  <a:close/>
                </a:path>
              </a:pathLst>
            </a:custGeom>
            <a:solidFill>
              <a:srgbClr val="FFFFFF"/>
            </a:solidFill>
            <a:ln w="4874" cap="flat">
              <a:noFill/>
              <a:prstDash val="solid"/>
              <a:miter/>
            </a:ln>
          </p:spPr>
          <p:txBody>
            <a:bodyPr rtlCol="1" anchor="ctr"/>
            <a:lstStyle/>
            <a:p>
              <a:endParaRPr lang="fa-IR"/>
            </a:p>
          </p:txBody>
        </p:sp>
        <p:sp>
          <p:nvSpPr>
            <p:cNvPr id="694" name="Freeform: Shape 693">
              <a:extLst>
                <a:ext uri="{FF2B5EF4-FFF2-40B4-BE49-F238E27FC236}">
                  <a16:creationId xmlns:a16="http://schemas.microsoft.com/office/drawing/2014/main" id="{64E41238-057B-2DA1-6C2B-A26323BC79C4}"/>
                </a:ext>
              </a:extLst>
            </p:cNvPr>
            <p:cNvSpPr/>
            <p:nvPr/>
          </p:nvSpPr>
          <p:spPr>
            <a:xfrm>
              <a:off x="6240697" y="2422111"/>
              <a:ext cx="41065" cy="40085"/>
            </a:xfrm>
            <a:custGeom>
              <a:avLst/>
              <a:gdLst>
                <a:gd name="connsiteX0" fmla="*/ 0 w 41065"/>
                <a:gd name="connsiteY0" fmla="*/ 12434 h 40085"/>
                <a:gd name="connsiteX1" fmla="*/ 3121 w 41065"/>
                <a:gd name="connsiteY1" fmla="*/ 40086 h 40085"/>
                <a:gd name="connsiteX2" fmla="*/ 0 w 41065"/>
                <a:gd name="connsiteY2" fmla="*/ 12434 h 40085"/>
                <a:gd name="connsiteX3" fmla="*/ 0 w 41065"/>
                <a:gd name="connsiteY3" fmla="*/ 12434 h 40085"/>
              </a:gdLst>
              <a:ahLst/>
              <a:cxnLst>
                <a:cxn ang="0">
                  <a:pos x="connsiteX0" y="connsiteY0"/>
                </a:cxn>
                <a:cxn ang="0">
                  <a:pos x="connsiteX1" y="connsiteY1"/>
                </a:cxn>
                <a:cxn ang="0">
                  <a:pos x="connsiteX2" y="connsiteY2"/>
                </a:cxn>
                <a:cxn ang="0">
                  <a:pos x="connsiteX3" y="connsiteY3"/>
                </a:cxn>
              </a:cxnLst>
              <a:rect l="l" t="t" r="r" b="b"/>
              <a:pathLst>
                <a:path w="41065" h="40085">
                  <a:moveTo>
                    <a:pt x="0" y="12434"/>
                  </a:moveTo>
                  <a:cubicBezTo>
                    <a:pt x="67984" y="-23460"/>
                    <a:pt x="38918" y="28625"/>
                    <a:pt x="3121" y="40086"/>
                  </a:cubicBezTo>
                  <a:cubicBezTo>
                    <a:pt x="7754" y="24821"/>
                    <a:pt x="7803" y="21407"/>
                    <a:pt x="0" y="12434"/>
                  </a:cubicBezTo>
                  <a:lnTo>
                    <a:pt x="0" y="12434"/>
                  </a:lnTo>
                  <a:close/>
                </a:path>
              </a:pathLst>
            </a:custGeom>
            <a:solidFill>
              <a:srgbClr val="FFFFFF"/>
            </a:solidFill>
            <a:ln w="4874" cap="flat">
              <a:noFill/>
              <a:prstDash val="solid"/>
              <a:miter/>
            </a:ln>
          </p:spPr>
          <p:txBody>
            <a:bodyPr rtlCol="1" anchor="ctr"/>
            <a:lstStyle/>
            <a:p>
              <a:endParaRPr lang="fa-IR"/>
            </a:p>
          </p:txBody>
        </p:sp>
        <p:sp>
          <p:nvSpPr>
            <p:cNvPr id="695" name="Freeform: Shape 694">
              <a:extLst>
                <a:ext uri="{FF2B5EF4-FFF2-40B4-BE49-F238E27FC236}">
                  <a16:creationId xmlns:a16="http://schemas.microsoft.com/office/drawing/2014/main" id="{44E07FB9-833D-F394-F5F6-C14FB469B931}"/>
                </a:ext>
              </a:extLst>
            </p:cNvPr>
            <p:cNvSpPr/>
            <p:nvPr/>
          </p:nvSpPr>
          <p:spPr>
            <a:xfrm>
              <a:off x="6277517" y="2525935"/>
              <a:ext cx="59204" cy="56526"/>
            </a:xfrm>
            <a:custGeom>
              <a:avLst/>
              <a:gdLst>
                <a:gd name="connsiteX0" fmla="*/ 0 w 59204"/>
                <a:gd name="connsiteY0" fmla="*/ 35361 h 56526"/>
                <a:gd name="connsiteX1" fmla="*/ 19264 w 59204"/>
                <a:gd name="connsiteY1" fmla="*/ 56526 h 56526"/>
                <a:gd name="connsiteX2" fmla="*/ 0 w 59204"/>
                <a:gd name="connsiteY2" fmla="*/ 35361 h 56526"/>
                <a:gd name="connsiteX3" fmla="*/ 0 w 59204"/>
                <a:gd name="connsiteY3" fmla="*/ 35361 h 56526"/>
              </a:gdLst>
              <a:ahLst/>
              <a:cxnLst>
                <a:cxn ang="0">
                  <a:pos x="connsiteX0" y="connsiteY0"/>
                </a:cxn>
                <a:cxn ang="0">
                  <a:pos x="connsiteX1" y="connsiteY1"/>
                </a:cxn>
                <a:cxn ang="0">
                  <a:pos x="connsiteX2" y="connsiteY2"/>
                </a:cxn>
                <a:cxn ang="0">
                  <a:pos x="connsiteX3" y="connsiteY3"/>
                </a:cxn>
              </a:cxnLst>
              <a:rect l="l" t="t" r="r" b="b"/>
              <a:pathLst>
                <a:path w="59204" h="56526">
                  <a:moveTo>
                    <a:pt x="0" y="35361"/>
                  </a:moveTo>
                  <a:cubicBezTo>
                    <a:pt x="11168" y="39213"/>
                    <a:pt x="16240" y="41164"/>
                    <a:pt x="19264" y="56526"/>
                  </a:cubicBezTo>
                  <a:cubicBezTo>
                    <a:pt x="88467" y="27119"/>
                    <a:pt x="58377" y="-41841"/>
                    <a:pt x="0" y="35361"/>
                  </a:cubicBezTo>
                  <a:lnTo>
                    <a:pt x="0" y="35361"/>
                  </a:lnTo>
                  <a:close/>
                </a:path>
              </a:pathLst>
            </a:custGeom>
            <a:solidFill>
              <a:srgbClr val="FFFFFF"/>
            </a:solidFill>
            <a:ln w="4874" cap="flat">
              <a:noFill/>
              <a:prstDash val="solid"/>
              <a:miter/>
            </a:ln>
          </p:spPr>
          <p:txBody>
            <a:bodyPr rtlCol="1" anchor="ctr"/>
            <a:lstStyle/>
            <a:p>
              <a:endParaRPr lang="fa-IR"/>
            </a:p>
          </p:txBody>
        </p:sp>
        <p:sp>
          <p:nvSpPr>
            <p:cNvPr id="696" name="Freeform: Shape 695">
              <a:extLst>
                <a:ext uri="{FF2B5EF4-FFF2-40B4-BE49-F238E27FC236}">
                  <a16:creationId xmlns:a16="http://schemas.microsoft.com/office/drawing/2014/main" id="{021B474A-71E8-5ADE-790D-AE0FFDC93A1E}"/>
                </a:ext>
              </a:extLst>
            </p:cNvPr>
            <p:cNvSpPr/>
            <p:nvPr/>
          </p:nvSpPr>
          <p:spPr>
            <a:xfrm>
              <a:off x="6233381" y="2454750"/>
              <a:ext cx="52481" cy="52557"/>
            </a:xfrm>
            <a:custGeom>
              <a:avLst/>
              <a:gdLst>
                <a:gd name="connsiteX0" fmla="*/ 18776 w 52481"/>
                <a:gd name="connsiteY0" fmla="*/ 52558 h 52557"/>
                <a:gd name="connsiteX1" fmla="*/ 0 w 52481"/>
                <a:gd name="connsiteY1" fmla="*/ 27637 h 52557"/>
                <a:gd name="connsiteX2" fmla="*/ 18776 w 52481"/>
                <a:gd name="connsiteY2" fmla="*/ 52558 h 52557"/>
                <a:gd name="connsiteX3" fmla="*/ 18776 w 52481"/>
                <a:gd name="connsiteY3" fmla="*/ 52558 h 52557"/>
              </a:gdLst>
              <a:ahLst/>
              <a:cxnLst>
                <a:cxn ang="0">
                  <a:pos x="connsiteX0" y="connsiteY0"/>
                </a:cxn>
                <a:cxn ang="0">
                  <a:pos x="connsiteX1" y="connsiteY1"/>
                </a:cxn>
                <a:cxn ang="0">
                  <a:pos x="connsiteX2" y="connsiteY2"/>
                </a:cxn>
                <a:cxn ang="0">
                  <a:pos x="connsiteX3" y="connsiteY3"/>
                </a:cxn>
              </a:cxnLst>
              <a:rect l="l" t="t" r="r" b="b"/>
              <a:pathLst>
                <a:path w="52481" h="52557">
                  <a:moveTo>
                    <a:pt x="18776" y="52558"/>
                  </a:moveTo>
                  <a:cubicBezTo>
                    <a:pt x="68033" y="9349"/>
                    <a:pt x="64570" y="-27179"/>
                    <a:pt x="0" y="27637"/>
                  </a:cubicBezTo>
                  <a:cubicBezTo>
                    <a:pt x="15362" y="35781"/>
                    <a:pt x="15460" y="35489"/>
                    <a:pt x="18776" y="52558"/>
                  </a:cubicBezTo>
                  <a:lnTo>
                    <a:pt x="18776" y="52558"/>
                  </a:lnTo>
                  <a:close/>
                </a:path>
              </a:pathLst>
            </a:custGeom>
            <a:solidFill>
              <a:srgbClr val="FFFFFF"/>
            </a:solidFill>
            <a:ln w="4874" cap="flat">
              <a:noFill/>
              <a:prstDash val="solid"/>
              <a:miter/>
            </a:ln>
          </p:spPr>
          <p:txBody>
            <a:bodyPr rtlCol="1" anchor="ctr"/>
            <a:lstStyle/>
            <a:p>
              <a:endParaRPr lang="fa-IR"/>
            </a:p>
          </p:txBody>
        </p:sp>
        <p:sp>
          <p:nvSpPr>
            <p:cNvPr id="697" name="Freeform: Shape 696">
              <a:extLst>
                <a:ext uri="{FF2B5EF4-FFF2-40B4-BE49-F238E27FC236}">
                  <a16:creationId xmlns:a16="http://schemas.microsoft.com/office/drawing/2014/main" id="{EE29E065-1069-0F9C-D120-E2092D3F236E}"/>
                </a:ext>
              </a:extLst>
            </p:cNvPr>
            <p:cNvSpPr/>
            <p:nvPr/>
          </p:nvSpPr>
          <p:spPr>
            <a:xfrm>
              <a:off x="6283175" y="2416046"/>
              <a:ext cx="44069" cy="42737"/>
            </a:xfrm>
            <a:custGeom>
              <a:avLst/>
              <a:gdLst>
                <a:gd name="connsiteX0" fmla="*/ 0 w 44069"/>
                <a:gd name="connsiteY0" fmla="*/ 22206 h 42737"/>
                <a:gd name="connsiteX1" fmla="*/ 15850 w 44069"/>
                <a:gd name="connsiteY1" fmla="*/ 42737 h 42737"/>
                <a:gd name="connsiteX2" fmla="*/ 0 w 44069"/>
                <a:gd name="connsiteY2" fmla="*/ 22206 h 42737"/>
                <a:gd name="connsiteX3" fmla="*/ 0 w 44069"/>
                <a:gd name="connsiteY3" fmla="*/ 22206 h 42737"/>
              </a:gdLst>
              <a:ahLst/>
              <a:cxnLst>
                <a:cxn ang="0">
                  <a:pos x="connsiteX0" y="connsiteY0"/>
                </a:cxn>
                <a:cxn ang="0">
                  <a:pos x="connsiteX1" y="connsiteY1"/>
                </a:cxn>
                <a:cxn ang="0">
                  <a:pos x="connsiteX2" y="connsiteY2"/>
                </a:cxn>
                <a:cxn ang="0">
                  <a:pos x="connsiteX3" y="connsiteY3"/>
                </a:cxn>
              </a:cxnLst>
              <a:rect l="l" t="t" r="r" b="b"/>
              <a:pathLst>
                <a:path w="44069" h="42737">
                  <a:moveTo>
                    <a:pt x="0" y="22206"/>
                  </a:moveTo>
                  <a:cubicBezTo>
                    <a:pt x="10144" y="29277"/>
                    <a:pt x="11558" y="31179"/>
                    <a:pt x="15850" y="42737"/>
                  </a:cubicBezTo>
                  <a:cubicBezTo>
                    <a:pt x="55743" y="21620"/>
                    <a:pt x="55841" y="-29051"/>
                    <a:pt x="0" y="22206"/>
                  </a:cubicBezTo>
                  <a:lnTo>
                    <a:pt x="0" y="22206"/>
                  </a:lnTo>
                  <a:close/>
                </a:path>
              </a:pathLst>
            </a:custGeom>
            <a:solidFill>
              <a:srgbClr val="FFFFFF"/>
            </a:solidFill>
            <a:ln w="4874" cap="flat">
              <a:noFill/>
              <a:prstDash val="solid"/>
              <a:miter/>
            </a:ln>
          </p:spPr>
          <p:txBody>
            <a:bodyPr rtlCol="1" anchor="ctr"/>
            <a:lstStyle/>
            <a:p>
              <a:endParaRPr lang="fa-IR"/>
            </a:p>
          </p:txBody>
        </p:sp>
        <p:sp>
          <p:nvSpPr>
            <p:cNvPr id="698" name="Freeform: Shape 697">
              <a:extLst>
                <a:ext uri="{FF2B5EF4-FFF2-40B4-BE49-F238E27FC236}">
                  <a16:creationId xmlns:a16="http://schemas.microsoft.com/office/drawing/2014/main" id="{13ABBD9A-42E4-E236-41A2-0E4962C2F6B6}"/>
                </a:ext>
              </a:extLst>
            </p:cNvPr>
            <p:cNvSpPr/>
            <p:nvPr/>
          </p:nvSpPr>
          <p:spPr>
            <a:xfrm>
              <a:off x="6245261" y="2481918"/>
              <a:ext cx="62223" cy="66417"/>
            </a:xfrm>
            <a:custGeom>
              <a:avLst/>
              <a:gdLst>
                <a:gd name="connsiteX0" fmla="*/ 59275 w 62223"/>
                <a:gd name="connsiteY0" fmla="*/ 23829 h 66417"/>
                <a:gd name="connsiteX1" fmla="*/ 41474 w 62223"/>
                <a:gd name="connsiteY1" fmla="*/ 3395 h 66417"/>
                <a:gd name="connsiteX2" fmla="*/ 5336 w 62223"/>
                <a:gd name="connsiteY2" fmla="*/ 42361 h 66417"/>
                <a:gd name="connsiteX3" fmla="*/ 23625 w 62223"/>
                <a:gd name="connsiteY3" fmla="*/ 60162 h 66417"/>
                <a:gd name="connsiteX4" fmla="*/ 59275 w 62223"/>
                <a:gd name="connsiteY4" fmla="*/ 23829 h 66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23" h="66417">
                  <a:moveTo>
                    <a:pt x="59275" y="23829"/>
                  </a:moveTo>
                  <a:cubicBezTo>
                    <a:pt x="66736" y="6126"/>
                    <a:pt x="59762" y="-6310"/>
                    <a:pt x="41474" y="3395"/>
                  </a:cubicBezTo>
                  <a:lnTo>
                    <a:pt x="5336" y="42361"/>
                  </a:lnTo>
                  <a:cubicBezTo>
                    <a:pt x="-7588" y="66404"/>
                    <a:pt x="4702" y="72598"/>
                    <a:pt x="23625" y="60162"/>
                  </a:cubicBezTo>
                  <a:lnTo>
                    <a:pt x="59275" y="23829"/>
                  </a:lnTo>
                  <a:close/>
                </a:path>
              </a:pathLst>
            </a:custGeom>
            <a:solidFill>
              <a:srgbClr val="FFFFFF"/>
            </a:solidFill>
            <a:ln w="4874" cap="flat">
              <a:noFill/>
              <a:prstDash val="solid"/>
              <a:miter/>
            </a:ln>
          </p:spPr>
          <p:txBody>
            <a:bodyPr rtlCol="1" anchor="ctr"/>
            <a:lstStyle/>
            <a:p>
              <a:endParaRPr lang="fa-IR"/>
            </a:p>
          </p:txBody>
        </p:sp>
        <p:sp>
          <p:nvSpPr>
            <p:cNvPr id="699" name="Freeform: Shape 698">
              <a:extLst>
                <a:ext uri="{FF2B5EF4-FFF2-40B4-BE49-F238E27FC236}">
                  <a16:creationId xmlns:a16="http://schemas.microsoft.com/office/drawing/2014/main" id="{C56FA96F-B844-E02B-20C3-B327A490D129}"/>
                </a:ext>
              </a:extLst>
            </p:cNvPr>
            <p:cNvSpPr/>
            <p:nvPr/>
          </p:nvSpPr>
          <p:spPr>
            <a:xfrm>
              <a:off x="6295854" y="2449512"/>
              <a:ext cx="50349" cy="39410"/>
            </a:xfrm>
            <a:custGeom>
              <a:avLst/>
              <a:gdLst>
                <a:gd name="connsiteX0" fmla="*/ 0 w 50349"/>
                <a:gd name="connsiteY0" fmla="*/ 21610 h 39410"/>
                <a:gd name="connsiteX1" fmla="*/ 19751 w 50349"/>
                <a:gd name="connsiteY1" fmla="*/ 39410 h 39410"/>
                <a:gd name="connsiteX2" fmla="*/ 0 w 50349"/>
                <a:gd name="connsiteY2" fmla="*/ 21610 h 39410"/>
                <a:gd name="connsiteX3" fmla="*/ 0 w 50349"/>
                <a:gd name="connsiteY3" fmla="*/ 21610 h 39410"/>
              </a:gdLst>
              <a:ahLst/>
              <a:cxnLst>
                <a:cxn ang="0">
                  <a:pos x="connsiteX0" y="connsiteY0"/>
                </a:cxn>
                <a:cxn ang="0">
                  <a:pos x="connsiteX1" y="connsiteY1"/>
                </a:cxn>
                <a:cxn ang="0">
                  <a:pos x="connsiteX2" y="connsiteY2"/>
                </a:cxn>
                <a:cxn ang="0">
                  <a:pos x="connsiteX3" y="connsiteY3"/>
                </a:cxn>
              </a:cxnLst>
              <a:rect l="l" t="t" r="r" b="b"/>
              <a:pathLst>
                <a:path w="50349" h="39410">
                  <a:moveTo>
                    <a:pt x="0" y="21610"/>
                  </a:moveTo>
                  <a:cubicBezTo>
                    <a:pt x="13119" y="26438"/>
                    <a:pt x="13802" y="26828"/>
                    <a:pt x="19751" y="39410"/>
                  </a:cubicBezTo>
                  <a:cubicBezTo>
                    <a:pt x="73446" y="7467"/>
                    <a:pt x="49842" y="-21161"/>
                    <a:pt x="0" y="21610"/>
                  </a:cubicBezTo>
                  <a:lnTo>
                    <a:pt x="0" y="21610"/>
                  </a:lnTo>
                  <a:close/>
                </a:path>
              </a:pathLst>
            </a:custGeom>
            <a:solidFill>
              <a:srgbClr val="FFFFFF"/>
            </a:solidFill>
            <a:ln w="4874" cap="flat">
              <a:noFill/>
              <a:prstDash val="solid"/>
              <a:miter/>
            </a:ln>
          </p:spPr>
          <p:txBody>
            <a:bodyPr rtlCol="1" anchor="ctr"/>
            <a:lstStyle/>
            <a:p>
              <a:endParaRPr lang="fa-IR"/>
            </a:p>
          </p:txBody>
        </p:sp>
        <p:sp>
          <p:nvSpPr>
            <p:cNvPr id="700" name="Freeform: Shape 699">
              <a:extLst>
                <a:ext uri="{FF2B5EF4-FFF2-40B4-BE49-F238E27FC236}">
                  <a16:creationId xmlns:a16="http://schemas.microsoft.com/office/drawing/2014/main" id="{D468802B-2FF4-2C79-1335-BC9C13B52B92}"/>
                </a:ext>
              </a:extLst>
            </p:cNvPr>
            <p:cNvSpPr/>
            <p:nvPr/>
          </p:nvSpPr>
          <p:spPr>
            <a:xfrm>
              <a:off x="6317752" y="2478369"/>
              <a:ext cx="45023" cy="38643"/>
            </a:xfrm>
            <a:custGeom>
              <a:avLst/>
              <a:gdLst>
                <a:gd name="connsiteX0" fmla="*/ 0 w 45023"/>
                <a:gd name="connsiteY0" fmla="*/ 28305 h 38643"/>
                <a:gd name="connsiteX1" fmla="*/ 23946 w 45023"/>
                <a:gd name="connsiteY1" fmla="*/ 38644 h 38643"/>
                <a:gd name="connsiteX2" fmla="*/ 0 w 45023"/>
                <a:gd name="connsiteY2" fmla="*/ 28305 h 38643"/>
                <a:gd name="connsiteX3" fmla="*/ 0 w 45023"/>
                <a:gd name="connsiteY3" fmla="*/ 28305 h 38643"/>
              </a:gdLst>
              <a:ahLst/>
              <a:cxnLst>
                <a:cxn ang="0">
                  <a:pos x="connsiteX0" y="connsiteY0"/>
                </a:cxn>
                <a:cxn ang="0">
                  <a:pos x="connsiteX1" y="connsiteY1"/>
                </a:cxn>
                <a:cxn ang="0">
                  <a:pos x="connsiteX2" y="connsiteY2"/>
                </a:cxn>
                <a:cxn ang="0">
                  <a:pos x="connsiteX3" y="connsiteY3"/>
                </a:cxn>
              </a:cxnLst>
              <a:rect l="l" t="t" r="r" b="b"/>
              <a:pathLst>
                <a:path w="45023" h="38643">
                  <a:moveTo>
                    <a:pt x="0" y="28305"/>
                  </a:moveTo>
                  <a:cubicBezTo>
                    <a:pt x="10973" y="30353"/>
                    <a:pt x="14923" y="32060"/>
                    <a:pt x="23946" y="38644"/>
                  </a:cubicBezTo>
                  <a:cubicBezTo>
                    <a:pt x="63253" y="16844"/>
                    <a:pt x="43161" y="-30315"/>
                    <a:pt x="0" y="28305"/>
                  </a:cubicBezTo>
                  <a:lnTo>
                    <a:pt x="0" y="28305"/>
                  </a:lnTo>
                  <a:close/>
                </a:path>
              </a:pathLst>
            </a:custGeom>
            <a:solidFill>
              <a:srgbClr val="FFFFFF"/>
            </a:solidFill>
            <a:ln w="4874" cap="flat">
              <a:noFill/>
              <a:prstDash val="solid"/>
              <a:miter/>
            </a:ln>
          </p:spPr>
          <p:txBody>
            <a:bodyPr rtlCol="1" anchor="ctr"/>
            <a:lstStyle/>
            <a:p>
              <a:endParaRPr lang="fa-IR"/>
            </a:p>
          </p:txBody>
        </p:sp>
        <p:sp>
          <p:nvSpPr>
            <p:cNvPr id="701" name="Freeform: Shape 700">
              <a:extLst>
                <a:ext uri="{FF2B5EF4-FFF2-40B4-BE49-F238E27FC236}">
                  <a16:creationId xmlns:a16="http://schemas.microsoft.com/office/drawing/2014/main" id="{42A47BE6-37C8-2B71-4761-0F9ED980FA29}"/>
                </a:ext>
              </a:extLst>
            </p:cNvPr>
            <p:cNvSpPr/>
            <p:nvPr/>
          </p:nvSpPr>
          <p:spPr>
            <a:xfrm>
              <a:off x="6348476" y="2512722"/>
              <a:ext cx="31651" cy="45068"/>
            </a:xfrm>
            <a:custGeom>
              <a:avLst/>
              <a:gdLst>
                <a:gd name="connsiteX0" fmla="*/ 31651 w 31651"/>
                <a:gd name="connsiteY0" fmla="*/ 0 h 45068"/>
                <a:gd name="connsiteX1" fmla="*/ 0 w 31651"/>
                <a:gd name="connsiteY1" fmla="*/ 21410 h 45068"/>
                <a:gd name="connsiteX2" fmla="*/ 0 w 31651"/>
                <a:gd name="connsiteY2" fmla="*/ 44965 h 45068"/>
                <a:gd name="connsiteX3" fmla="*/ 31651 w 31651"/>
                <a:gd name="connsiteY3" fmla="*/ 25018 h 45068"/>
                <a:gd name="connsiteX4" fmla="*/ 31651 w 31651"/>
                <a:gd name="connsiteY4" fmla="*/ 0 h 4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51" h="45068">
                  <a:moveTo>
                    <a:pt x="31651" y="0"/>
                  </a:moveTo>
                  <a:cubicBezTo>
                    <a:pt x="5999" y="8583"/>
                    <a:pt x="97" y="17362"/>
                    <a:pt x="0" y="21410"/>
                  </a:cubicBezTo>
                  <a:lnTo>
                    <a:pt x="0" y="44965"/>
                  </a:lnTo>
                  <a:cubicBezTo>
                    <a:pt x="10437" y="46233"/>
                    <a:pt x="20239" y="35601"/>
                    <a:pt x="31651" y="25018"/>
                  </a:cubicBezTo>
                  <a:lnTo>
                    <a:pt x="31651" y="0"/>
                  </a:lnTo>
                  <a:close/>
                </a:path>
              </a:pathLst>
            </a:custGeom>
            <a:solidFill>
              <a:srgbClr val="FFFFFF"/>
            </a:solidFill>
            <a:ln w="4874" cap="flat">
              <a:noFill/>
              <a:prstDash val="solid"/>
              <a:miter/>
            </a:ln>
          </p:spPr>
          <p:txBody>
            <a:bodyPr rtlCol="1" anchor="ctr"/>
            <a:lstStyle/>
            <a:p>
              <a:endParaRPr lang="fa-IR"/>
            </a:p>
          </p:txBody>
        </p:sp>
        <p:sp>
          <p:nvSpPr>
            <p:cNvPr id="702" name="Freeform: Shape 701">
              <a:extLst>
                <a:ext uri="{FF2B5EF4-FFF2-40B4-BE49-F238E27FC236}">
                  <a16:creationId xmlns:a16="http://schemas.microsoft.com/office/drawing/2014/main" id="{F3872D58-CCAC-1089-DA73-F885ADBBA74C}"/>
                </a:ext>
              </a:extLst>
            </p:cNvPr>
            <p:cNvSpPr/>
            <p:nvPr/>
          </p:nvSpPr>
          <p:spPr>
            <a:xfrm>
              <a:off x="6175639" y="2108573"/>
              <a:ext cx="36625" cy="35601"/>
            </a:xfrm>
            <a:custGeom>
              <a:avLst/>
              <a:gdLst>
                <a:gd name="connsiteX0" fmla="*/ 0 w 36625"/>
                <a:gd name="connsiteY0" fmla="*/ 0 h 35601"/>
                <a:gd name="connsiteX1" fmla="*/ 36626 w 36625"/>
                <a:gd name="connsiteY1" fmla="*/ 0 h 35601"/>
                <a:gd name="connsiteX2" fmla="*/ 36626 w 36625"/>
                <a:gd name="connsiteY2" fmla="*/ 35601 h 35601"/>
                <a:gd name="connsiteX3" fmla="*/ 0 w 36625"/>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6625" h="35601">
                  <a:moveTo>
                    <a:pt x="0" y="0"/>
                  </a:moveTo>
                  <a:lnTo>
                    <a:pt x="36626" y="0"/>
                  </a:lnTo>
                  <a:lnTo>
                    <a:pt x="36626" y="35601"/>
                  </a:lnTo>
                  <a:lnTo>
                    <a:pt x="0" y="35601"/>
                  </a:lnTo>
                  <a:close/>
                </a:path>
              </a:pathLst>
            </a:custGeom>
            <a:solidFill>
              <a:srgbClr val="FFFFFF"/>
            </a:solidFill>
            <a:ln w="4874" cap="flat">
              <a:noFill/>
              <a:prstDash val="solid"/>
              <a:miter/>
            </a:ln>
          </p:spPr>
          <p:txBody>
            <a:bodyPr rtlCol="1" anchor="ctr"/>
            <a:lstStyle/>
            <a:p>
              <a:endParaRPr lang="fa-IR"/>
            </a:p>
          </p:txBody>
        </p:sp>
        <p:sp>
          <p:nvSpPr>
            <p:cNvPr id="703" name="Freeform: Shape 702">
              <a:extLst>
                <a:ext uri="{FF2B5EF4-FFF2-40B4-BE49-F238E27FC236}">
                  <a16:creationId xmlns:a16="http://schemas.microsoft.com/office/drawing/2014/main" id="{7ECFDB3F-0D44-B54B-D29F-C0F68B6B9066}"/>
                </a:ext>
              </a:extLst>
            </p:cNvPr>
            <p:cNvSpPr/>
            <p:nvPr/>
          </p:nvSpPr>
          <p:spPr>
            <a:xfrm>
              <a:off x="6125602" y="2108573"/>
              <a:ext cx="36625" cy="35601"/>
            </a:xfrm>
            <a:custGeom>
              <a:avLst/>
              <a:gdLst>
                <a:gd name="connsiteX0" fmla="*/ 0 w 36625"/>
                <a:gd name="connsiteY0" fmla="*/ 0 h 35601"/>
                <a:gd name="connsiteX1" fmla="*/ 36626 w 36625"/>
                <a:gd name="connsiteY1" fmla="*/ 0 h 35601"/>
                <a:gd name="connsiteX2" fmla="*/ 36626 w 36625"/>
                <a:gd name="connsiteY2" fmla="*/ 35601 h 35601"/>
                <a:gd name="connsiteX3" fmla="*/ 0 w 36625"/>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6625" h="35601">
                  <a:moveTo>
                    <a:pt x="0" y="0"/>
                  </a:moveTo>
                  <a:lnTo>
                    <a:pt x="36626" y="0"/>
                  </a:lnTo>
                  <a:lnTo>
                    <a:pt x="36626" y="35601"/>
                  </a:lnTo>
                  <a:lnTo>
                    <a:pt x="0" y="35601"/>
                  </a:lnTo>
                  <a:close/>
                </a:path>
              </a:pathLst>
            </a:custGeom>
            <a:solidFill>
              <a:srgbClr val="FFFFFF"/>
            </a:solidFill>
            <a:ln w="4874" cap="flat">
              <a:noFill/>
              <a:prstDash val="solid"/>
              <a:miter/>
            </a:ln>
          </p:spPr>
          <p:txBody>
            <a:bodyPr rtlCol="1" anchor="ctr"/>
            <a:lstStyle/>
            <a:p>
              <a:endParaRPr lang="fa-IR"/>
            </a:p>
          </p:txBody>
        </p:sp>
        <p:sp>
          <p:nvSpPr>
            <p:cNvPr id="704" name="Freeform: Shape 703">
              <a:extLst>
                <a:ext uri="{FF2B5EF4-FFF2-40B4-BE49-F238E27FC236}">
                  <a16:creationId xmlns:a16="http://schemas.microsoft.com/office/drawing/2014/main" id="{6E3103DB-C0C0-1A26-920A-78190F6471C5}"/>
                </a:ext>
              </a:extLst>
            </p:cNvPr>
            <p:cNvSpPr/>
            <p:nvPr/>
          </p:nvSpPr>
          <p:spPr>
            <a:xfrm>
              <a:off x="6230894" y="2065754"/>
              <a:ext cx="36625" cy="30529"/>
            </a:xfrm>
            <a:custGeom>
              <a:avLst/>
              <a:gdLst>
                <a:gd name="connsiteX0" fmla="*/ 0 w 36625"/>
                <a:gd name="connsiteY0" fmla="*/ 0 h 30529"/>
                <a:gd name="connsiteX1" fmla="*/ 36626 w 36625"/>
                <a:gd name="connsiteY1" fmla="*/ 0 h 30529"/>
                <a:gd name="connsiteX2" fmla="*/ 36626 w 36625"/>
                <a:gd name="connsiteY2" fmla="*/ 30529 h 30529"/>
                <a:gd name="connsiteX3" fmla="*/ 0 w 36625"/>
                <a:gd name="connsiteY3" fmla="*/ 30529 h 30529"/>
              </a:gdLst>
              <a:ahLst/>
              <a:cxnLst>
                <a:cxn ang="0">
                  <a:pos x="connsiteX0" y="connsiteY0"/>
                </a:cxn>
                <a:cxn ang="0">
                  <a:pos x="connsiteX1" y="connsiteY1"/>
                </a:cxn>
                <a:cxn ang="0">
                  <a:pos x="connsiteX2" y="connsiteY2"/>
                </a:cxn>
                <a:cxn ang="0">
                  <a:pos x="connsiteX3" y="connsiteY3"/>
                </a:cxn>
              </a:cxnLst>
              <a:rect l="l" t="t" r="r" b="b"/>
              <a:pathLst>
                <a:path w="36625" h="30529">
                  <a:moveTo>
                    <a:pt x="0" y="0"/>
                  </a:moveTo>
                  <a:lnTo>
                    <a:pt x="36626" y="0"/>
                  </a:lnTo>
                  <a:lnTo>
                    <a:pt x="36626" y="30529"/>
                  </a:lnTo>
                  <a:lnTo>
                    <a:pt x="0" y="30529"/>
                  </a:lnTo>
                  <a:close/>
                </a:path>
              </a:pathLst>
            </a:custGeom>
            <a:solidFill>
              <a:srgbClr val="FFFFFF"/>
            </a:solidFill>
            <a:ln w="4874" cap="flat">
              <a:noFill/>
              <a:prstDash val="solid"/>
              <a:miter/>
            </a:ln>
          </p:spPr>
          <p:txBody>
            <a:bodyPr rtlCol="1" anchor="ctr"/>
            <a:lstStyle/>
            <a:p>
              <a:endParaRPr lang="fa-IR"/>
            </a:p>
          </p:txBody>
        </p:sp>
        <p:sp>
          <p:nvSpPr>
            <p:cNvPr id="705" name="Freeform: Shape 704">
              <a:extLst>
                <a:ext uri="{FF2B5EF4-FFF2-40B4-BE49-F238E27FC236}">
                  <a16:creationId xmlns:a16="http://schemas.microsoft.com/office/drawing/2014/main" id="{AD2856AB-C833-01AC-0CFC-FD0D7C3164EB}"/>
                </a:ext>
              </a:extLst>
            </p:cNvPr>
            <p:cNvSpPr/>
            <p:nvPr/>
          </p:nvSpPr>
          <p:spPr>
            <a:xfrm>
              <a:off x="6149596" y="2066486"/>
              <a:ext cx="36625" cy="29797"/>
            </a:xfrm>
            <a:custGeom>
              <a:avLst/>
              <a:gdLst>
                <a:gd name="connsiteX0" fmla="*/ 0 w 36625"/>
                <a:gd name="connsiteY0" fmla="*/ 0 h 29797"/>
                <a:gd name="connsiteX1" fmla="*/ 36626 w 36625"/>
                <a:gd name="connsiteY1" fmla="*/ 0 h 29797"/>
                <a:gd name="connsiteX2" fmla="*/ 36626 w 36625"/>
                <a:gd name="connsiteY2" fmla="*/ 29798 h 29797"/>
                <a:gd name="connsiteX3" fmla="*/ 0 w 36625"/>
                <a:gd name="connsiteY3" fmla="*/ 29798 h 29797"/>
              </a:gdLst>
              <a:ahLst/>
              <a:cxnLst>
                <a:cxn ang="0">
                  <a:pos x="connsiteX0" y="connsiteY0"/>
                </a:cxn>
                <a:cxn ang="0">
                  <a:pos x="connsiteX1" y="connsiteY1"/>
                </a:cxn>
                <a:cxn ang="0">
                  <a:pos x="connsiteX2" y="connsiteY2"/>
                </a:cxn>
                <a:cxn ang="0">
                  <a:pos x="connsiteX3" y="connsiteY3"/>
                </a:cxn>
              </a:cxnLst>
              <a:rect l="l" t="t" r="r" b="b"/>
              <a:pathLst>
                <a:path w="36625" h="29797">
                  <a:moveTo>
                    <a:pt x="0" y="0"/>
                  </a:moveTo>
                  <a:lnTo>
                    <a:pt x="36626" y="0"/>
                  </a:lnTo>
                  <a:lnTo>
                    <a:pt x="36626" y="29798"/>
                  </a:lnTo>
                  <a:lnTo>
                    <a:pt x="0" y="29798"/>
                  </a:lnTo>
                  <a:close/>
                </a:path>
              </a:pathLst>
            </a:custGeom>
            <a:solidFill>
              <a:srgbClr val="FFFFFF"/>
            </a:solidFill>
            <a:ln w="4874" cap="flat">
              <a:noFill/>
              <a:prstDash val="solid"/>
              <a:miter/>
            </a:ln>
          </p:spPr>
          <p:txBody>
            <a:bodyPr rtlCol="1" anchor="ctr"/>
            <a:lstStyle/>
            <a:p>
              <a:endParaRPr lang="fa-IR"/>
            </a:p>
          </p:txBody>
        </p:sp>
        <p:sp>
          <p:nvSpPr>
            <p:cNvPr id="706" name="Freeform: Shape 705">
              <a:extLst>
                <a:ext uri="{FF2B5EF4-FFF2-40B4-BE49-F238E27FC236}">
                  <a16:creationId xmlns:a16="http://schemas.microsoft.com/office/drawing/2014/main" id="{5F05B04C-561D-7145-298B-19EE33D0249B}"/>
                </a:ext>
              </a:extLst>
            </p:cNvPr>
            <p:cNvSpPr/>
            <p:nvPr/>
          </p:nvSpPr>
          <p:spPr>
            <a:xfrm>
              <a:off x="5981050" y="2068534"/>
              <a:ext cx="125921" cy="29797"/>
            </a:xfrm>
            <a:custGeom>
              <a:avLst/>
              <a:gdLst>
                <a:gd name="connsiteX0" fmla="*/ 0 w 125921"/>
                <a:gd name="connsiteY0" fmla="*/ 0 h 29797"/>
                <a:gd name="connsiteX1" fmla="*/ 125922 w 125921"/>
                <a:gd name="connsiteY1" fmla="*/ 0 h 29797"/>
                <a:gd name="connsiteX2" fmla="*/ 125922 w 125921"/>
                <a:gd name="connsiteY2" fmla="*/ 29798 h 29797"/>
                <a:gd name="connsiteX3" fmla="*/ 0 w 125921"/>
                <a:gd name="connsiteY3" fmla="*/ 29798 h 29797"/>
              </a:gdLst>
              <a:ahLst/>
              <a:cxnLst>
                <a:cxn ang="0">
                  <a:pos x="connsiteX0" y="connsiteY0"/>
                </a:cxn>
                <a:cxn ang="0">
                  <a:pos x="connsiteX1" y="connsiteY1"/>
                </a:cxn>
                <a:cxn ang="0">
                  <a:pos x="connsiteX2" y="connsiteY2"/>
                </a:cxn>
                <a:cxn ang="0">
                  <a:pos x="connsiteX3" y="connsiteY3"/>
                </a:cxn>
              </a:cxnLst>
              <a:rect l="l" t="t" r="r" b="b"/>
              <a:pathLst>
                <a:path w="125921" h="29797">
                  <a:moveTo>
                    <a:pt x="0" y="0"/>
                  </a:moveTo>
                  <a:lnTo>
                    <a:pt x="125922" y="0"/>
                  </a:lnTo>
                  <a:lnTo>
                    <a:pt x="125922" y="29798"/>
                  </a:lnTo>
                  <a:lnTo>
                    <a:pt x="0" y="29798"/>
                  </a:lnTo>
                  <a:close/>
                </a:path>
              </a:pathLst>
            </a:custGeom>
            <a:solidFill>
              <a:srgbClr val="FFFFFF"/>
            </a:solidFill>
            <a:ln w="4874" cap="flat">
              <a:noFill/>
              <a:prstDash val="solid"/>
              <a:miter/>
            </a:ln>
          </p:spPr>
          <p:txBody>
            <a:bodyPr rtlCol="1" anchor="ctr"/>
            <a:lstStyle/>
            <a:p>
              <a:endParaRPr lang="fa-IR"/>
            </a:p>
          </p:txBody>
        </p:sp>
        <p:grpSp>
          <p:nvGrpSpPr>
            <p:cNvPr id="707" name="Graphic 7">
              <a:extLst>
                <a:ext uri="{FF2B5EF4-FFF2-40B4-BE49-F238E27FC236}">
                  <a16:creationId xmlns:a16="http://schemas.microsoft.com/office/drawing/2014/main" id="{5FF8DC87-9BA8-68A7-101A-107F133BE428}"/>
                </a:ext>
              </a:extLst>
            </p:cNvPr>
            <p:cNvGrpSpPr/>
            <p:nvPr/>
          </p:nvGrpSpPr>
          <p:grpSpPr>
            <a:xfrm>
              <a:off x="5901020" y="2024398"/>
              <a:ext cx="515927" cy="226141"/>
              <a:chOff x="5901020" y="2024398"/>
              <a:chExt cx="515927" cy="226141"/>
            </a:xfrm>
            <a:solidFill>
              <a:srgbClr val="FFFFFF"/>
            </a:solidFill>
          </p:grpSpPr>
          <p:sp>
            <p:nvSpPr>
              <p:cNvPr id="708" name="Freeform: Shape 707">
                <a:extLst>
                  <a:ext uri="{FF2B5EF4-FFF2-40B4-BE49-F238E27FC236}">
                    <a16:creationId xmlns:a16="http://schemas.microsoft.com/office/drawing/2014/main" id="{66321BCF-BEB8-0134-43C4-3083B97C7C1E}"/>
                  </a:ext>
                </a:extLst>
              </p:cNvPr>
              <p:cNvSpPr/>
              <p:nvPr/>
            </p:nvSpPr>
            <p:spPr>
              <a:xfrm>
                <a:off x="6325896" y="2108086"/>
                <a:ext cx="91051" cy="142405"/>
              </a:xfrm>
              <a:custGeom>
                <a:avLst/>
                <a:gdLst>
                  <a:gd name="connsiteX0" fmla="*/ 55402 w 91051"/>
                  <a:gd name="connsiteY0" fmla="*/ 0 h 142405"/>
                  <a:gd name="connsiteX1" fmla="*/ 19751 w 91051"/>
                  <a:gd name="connsiteY1" fmla="*/ 0 h 142405"/>
                  <a:gd name="connsiteX2" fmla="*/ 19751 w 91051"/>
                  <a:gd name="connsiteY2" fmla="*/ 32236 h 142405"/>
                  <a:gd name="connsiteX3" fmla="*/ 55402 w 91051"/>
                  <a:gd name="connsiteY3" fmla="*/ 32236 h 142405"/>
                  <a:gd name="connsiteX4" fmla="*/ 55402 w 91051"/>
                  <a:gd name="connsiteY4" fmla="*/ 107292 h 142405"/>
                  <a:gd name="connsiteX5" fmla="*/ 0 w 91051"/>
                  <a:gd name="connsiteY5" fmla="*/ 107292 h 142405"/>
                  <a:gd name="connsiteX6" fmla="*/ 0 w 91051"/>
                  <a:gd name="connsiteY6" fmla="*/ 142405 h 142405"/>
                  <a:gd name="connsiteX7" fmla="*/ 55402 w 91051"/>
                  <a:gd name="connsiteY7" fmla="*/ 142405 h 142405"/>
                  <a:gd name="connsiteX8" fmla="*/ 91052 w 91051"/>
                  <a:gd name="connsiteY8" fmla="*/ 142405 h 142405"/>
                  <a:gd name="connsiteX9" fmla="*/ 91052 w 91051"/>
                  <a:gd name="connsiteY9" fmla="*/ 107292 h 142405"/>
                  <a:gd name="connsiteX10" fmla="*/ 91052 w 91051"/>
                  <a:gd name="connsiteY10" fmla="*/ 32236 h 142405"/>
                  <a:gd name="connsiteX11" fmla="*/ 91052 w 91051"/>
                  <a:gd name="connsiteY11" fmla="*/ 0 h 142405"/>
                  <a:gd name="connsiteX12" fmla="*/ 55402 w 91051"/>
                  <a:gd name="connsiteY12" fmla="*/ 0 h 142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051" h="142405">
                    <a:moveTo>
                      <a:pt x="55402" y="0"/>
                    </a:moveTo>
                    <a:lnTo>
                      <a:pt x="19751" y="0"/>
                    </a:lnTo>
                    <a:lnTo>
                      <a:pt x="19751" y="32236"/>
                    </a:lnTo>
                    <a:lnTo>
                      <a:pt x="55402" y="32236"/>
                    </a:lnTo>
                    <a:lnTo>
                      <a:pt x="55402" y="107292"/>
                    </a:lnTo>
                    <a:lnTo>
                      <a:pt x="0" y="107292"/>
                    </a:lnTo>
                    <a:lnTo>
                      <a:pt x="0" y="142405"/>
                    </a:lnTo>
                    <a:lnTo>
                      <a:pt x="55402" y="142405"/>
                    </a:lnTo>
                    <a:lnTo>
                      <a:pt x="91052" y="142405"/>
                    </a:lnTo>
                    <a:lnTo>
                      <a:pt x="91052" y="107292"/>
                    </a:lnTo>
                    <a:lnTo>
                      <a:pt x="91052" y="32236"/>
                    </a:lnTo>
                    <a:lnTo>
                      <a:pt x="91052" y="0"/>
                    </a:lnTo>
                    <a:lnTo>
                      <a:pt x="55402" y="0"/>
                    </a:lnTo>
                    <a:close/>
                  </a:path>
                </a:pathLst>
              </a:custGeom>
              <a:solidFill>
                <a:srgbClr val="FFFFFF"/>
              </a:solidFill>
              <a:ln w="4874" cap="flat">
                <a:noFill/>
                <a:prstDash val="solid"/>
                <a:miter/>
              </a:ln>
            </p:spPr>
            <p:txBody>
              <a:bodyPr rtlCol="1" anchor="ctr"/>
              <a:lstStyle/>
              <a:p>
                <a:endParaRPr lang="fa-IR"/>
              </a:p>
            </p:txBody>
          </p:sp>
          <p:sp>
            <p:nvSpPr>
              <p:cNvPr id="709" name="Freeform: Shape 708">
                <a:extLst>
                  <a:ext uri="{FF2B5EF4-FFF2-40B4-BE49-F238E27FC236}">
                    <a16:creationId xmlns:a16="http://schemas.microsoft.com/office/drawing/2014/main" id="{E6091711-DC8F-FF3E-F6E5-7814099A4C8C}"/>
                  </a:ext>
                </a:extLst>
              </p:cNvPr>
              <p:cNvSpPr/>
              <p:nvPr/>
            </p:nvSpPr>
            <p:spPr>
              <a:xfrm>
                <a:off x="6283516" y="2025374"/>
                <a:ext cx="35211" cy="173714"/>
              </a:xfrm>
              <a:custGeom>
                <a:avLst/>
                <a:gdLst>
                  <a:gd name="connsiteX0" fmla="*/ 0 w 35211"/>
                  <a:gd name="connsiteY0" fmla="*/ 0 h 173714"/>
                  <a:gd name="connsiteX1" fmla="*/ 35211 w 35211"/>
                  <a:gd name="connsiteY1" fmla="*/ 0 h 173714"/>
                  <a:gd name="connsiteX2" fmla="*/ 35211 w 35211"/>
                  <a:gd name="connsiteY2" fmla="*/ 173715 h 173714"/>
                  <a:gd name="connsiteX3" fmla="*/ 0 w 35211"/>
                  <a:gd name="connsiteY3" fmla="*/ 173715 h 173714"/>
                </a:gdLst>
                <a:ahLst/>
                <a:cxnLst>
                  <a:cxn ang="0">
                    <a:pos x="connsiteX0" y="connsiteY0"/>
                  </a:cxn>
                  <a:cxn ang="0">
                    <a:pos x="connsiteX1" y="connsiteY1"/>
                  </a:cxn>
                  <a:cxn ang="0">
                    <a:pos x="connsiteX2" y="connsiteY2"/>
                  </a:cxn>
                  <a:cxn ang="0">
                    <a:pos x="connsiteX3" y="connsiteY3"/>
                  </a:cxn>
                </a:cxnLst>
                <a:rect l="l" t="t" r="r" b="b"/>
                <a:pathLst>
                  <a:path w="35211" h="173714">
                    <a:moveTo>
                      <a:pt x="0" y="0"/>
                    </a:moveTo>
                    <a:lnTo>
                      <a:pt x="35211" y="0"/>
                    </a:lnTo>
                    <a:lnTo>
                      <a:pt x="35211" y="173715"/>
                    </a:lnTo>
                    <a:lnTo>
                      <a:pt x="0" y="173715"/>
                    </a:lnTo>
                    <a:close/>
                  </a:path>
                </a:pathLst>
              </a:custGeom>
              <a:solidFill>
                <a:srgbClr val="FFFFFF"/>
              </a:solidFill>
              <a:ln w="4874" cap="flat">
                <a:noFill/>
                <a:prstDash val="solid"/>
                <a:miter/>
              </a:ln>
            </p:spPr>
            <p:txBody>
              <a:bodyPr rtlCol="1" anchor="ctr"/>
              <a:lstStyle/>
              <a:p>
                <a:endParaRPr lang="fa-IR"/>
              </a:p>
            </p:txBody>
          </p:sp>
          <p:sp>
            <p:nvSpPr>
              <p:cNvPr id="710" name="Freeform: Shape 709">
                <a:extLst>
                  <a:ext uri="{FF2B5EF4-FFF2-40B4-BE49-F238E27FC236}">
                    <a16:creationId xmlns:a16="http://schemas.microsoft.com/office/drawing/2014/main" id="{7553F12A-BFFC-4E7E-024A-850EF888F428}"/>
                  </a:ext>
                </a:extLst>
              </p:cNvPr>
              <p:cNvSpPr/>
              <p:nvPr/>
            </p:nvSpPr>
            <p:spPr>
              <a:xfrm>
                <a:off x="5901020" y="2024398"/>
                <a:ext cx="366060" cy="226141"/>
              </a:xfrm>
              <a:custGeom>
                <a:avLst/>
                <a:gdLst>
                  <a:gd name="connsiteX0" fmla="*/ 329532 w 366060"/>
                  <a:gd name="connsiteY0" fmla="*/ 191467 h 226141"/>
                  <a:gd name="connsiteX1" fmla="*/ 311683 w 366060"/>
                  <a:gd name="connsiteY1" fmla="*/ 191467 h 226141"/>
                  <a:gd name="connsiteX2" fmla="*/ 311683 w 366060"/>
                  <a:gd name="connsiteY2" fmla="*/ 132749 h 226141"/>
                  <a:gd name="connsiteX3" fmla="*/ 275545 w 366060"/>
                  <a:gd name="connsiteY3" fmla="*/ 132749 h 226141"/>
                  <a:gd name="connsiteX4" fmla="*/ 275545 w 366060"/>
                  <a:gd name="connsiteY4" fmla="*/ 191467 h 226141"/>
                  <a:gd name="connsiteX5" fmla="*/ 260573 w 366060"/>
                  <a:gd name="connsiteY5" fmla="*/ 191467 h 226141"/>
                  <a:gd name="connsiteX6" fmla="*/ 260573 w 366060"/>
                  <a:gd name="connsiteY6" fmla="*/ 132749 h 226141"/>
                  <a:gd name="connsiteX7" fmla="*/ 224435 w 366060"/>
                  <a:gd name="connsiteY7" fmla="*/ 132749 h 226141"/>
                  <a:gd name="connsiteX8" fmla="*/ 224435 w 366060"/>
                  <a:gd name="connsiteY8" fmla="*/ 191467 h 226141"/>
                  <a:gd name="connsiteX9" fmla="*/ 207366 w 366060"/>
                  <a:gd name="connsiteY9" fmla="*/ 191467 h 226141"/>
                  <a:gd name="connsiteX10" fmla="*/ 207366 w 366060"/>
                  <a:gd name="connsiteY10" fmla="*/ 132749 h 226141"/>
                  <a:gd name="connsiteX11" fmla="*/ 171228 w 366060"/>
                  <a:gd name="connsiteY11" fmla="*/ 132749 h 226141"/>
                  <a:gd name="connsiteX12" fmla="*/ 171228 w 366060"/>
                  <a:gd name="connsiteY12" fmla="*/ 191467 h 226141"/>
                  <a:gd name="connsiteX13" fmla="*/ 112218 w 366060"/>
                  <a:gd name="connsiteY13" fmla="*/ 191467 h 226141"/>
                  <a:gd name="connsiteX14" fmla="*/ 112218 w 366060"/>
                  <a:gd name="connsiteY14" fmla="*/ 44136 h 226141"/>
                  <a:gd name="connsiteX15" fmla="*/ 79591 w 366060"/>
                  <a:gd name="connsiteY15" fmla="*/ 44136 h 226141"/>
                  <a:gd name="connsiteX16" fmla="*/ 79591 w 366060"/>
                  <a:gd name="connsiteY16" fmla="*/ 119581 h 226141"/>
                  <a:gd name="connsiteX17" fmla="*/ 35650 w 366060"/>
                  <a:gd name="connsiteY17" fmla="*/ 119581 h 226141"/>
                  <a:gd name="connsiteX18" fmla="*/ 35650 w 366060"/>
                  <a:gd name="connsiteY18" fmla="*/ 0 h 226141"/>
                  <a:gd name="connsiteX19" fmla="*/ 0 w 366060"/>
                  <a:gd name="connsiteY19" fmla="*/ 0 h 226141"/>
                  <a:gd name="connsiteX20" fmla="*/ 0 w 366060"/>
                  <a:gd name="connsiteY20" fmla="*/ 226142 h 226141"/>
                  <a:gd name="connsiteX21" fmla="*/ 366060 w 366060"/>
                  <a:gd name="connsiteY21" fmla="*/ 226142 h 226141"/>
                  <a:gd name="connsiteX22" fmla="*/ 366060 w 366060"/>
                  <a:gd name="connsiteY22" fmla="*/ 85638 h 226141"/>
                  <a:gd name="connsiteX23" fmla="*/ 329435 w 366060"/>
                  <a:gd name="connsiteY23" fmla="*/ 85638 h 226141"/>
                  <a:gd name="connsiteX24" fmla="*/ 329435 w 366060"/>
                  <a:gd name="connsiteY24" fmla="*/ 191467 h 226141"/>
                  <a:gd name="connsiteX25" fmla="*/ 35748 w 366060"/>
                  <a:gd name="connsiteY25" fmla="*/ 155183 h 226141"/>
                  <a:gd name="connsiteX26" fmla="*/ 79689 w 366060"/>
                  <a:gd name="connsiteY26" fmla="*/ 155183 h 226141"/>
                  <a:gd name="connsiteX27" fmla="*/ 79689 w 366060"/>
                  <a:gd name="connsiteY27" fmla="*/ 191467 h 226141"/>
                  <a:gd name="connsiteX28" fmla="*/ 35748 w 366060"/>
                  <a:gd name="connsiteY28" fmla="*/ 191467 h 226141"/>
                  <a:gd name="connsiteX29" fmla="*/ 35748 w 366060"/>
                  <a:gd name="connsiteY29" fmla="*/ 155183 h 22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6060" h="226141">
                    <a:moveTo>
                      <a:pt x="329532" y="191467"/>
                    </a:moveTo>
                    <a:lnTo>
                      <a:pt x="311683" y="191467"/>
                    </a:lnTo>
                    <a:lnTo>
                      <a:pt x="311683" y="132749"/>
                    </a:lnTo>
                    <a:lnTo>
                      <a:pt x="275545" y="132749"/>
                    </a:lnTo>
                    <a:lnTo>
                      <a:pt x="275545" y="191467"/>
                    </a:lnTo>
                    <a:lnTo>
                      <a:pt x="260573" y="191467"/>
                    </a:lnTo>
                    <a:lnTo>
                      <a:pt x="260573" y="132749"/>
                    </a:lnTo>
                    <a:lnTo>
                      <a:pt x="224435" y="132749"/>
                    </a:lnTo>
                    <a:lnTo>
                      <a:pt x="224435" y="191467"/>
                    </a:lnTo>
                    <a:lnTo>
                      <a:pt x="207366" y="191467"/>
                    </a:lnTo>
                    <a:lnTo>
                      <a:pt x="207366" y="132749"/>
                    </a:lnTo>
                    <a:lnTo>
                      <a:pt x="171228" y="132749"/>
                    </a:lnTo>
                    <a:lnTo>
                      <a:pt x="171228" y="191467"/>
                    </a:lnTo>
                    <a:lnTo>
                      <a:pt x="112218" y="191467"/>
                    </a:lnTo>
                    <a:lnTo>
                      <a:pt x="112218" y="44136"/>
                    </a:lnTo>
                    <a:lnTo>
                      <a:pt x="79591" y="44136"/>
                    </a:lnTo>
                    <a:lnTo>
                      <a:pt x="79591" y="119581"/>
                    </a:lnTo>
                    <a:lnTo>
                      <a:pt x="35650" y="119581"/>
                    </a:lnTo>
                    <a:lnTo>
                      <a:pt x="35650" y="0"/>
                    </a:lnTo>
                    <a:lnTo>
                      <a:pt x="0" y="0"/>
                    </a:lnTo>
                    <a:lnTo>
                      <a:pt x="0" y="226142"/>
                    </a:lnTo>
                    <a:lnTo>
                      <a:pt x="366060" y="226142"/>
                    </a:lnTo>
                    <a:lnTo>
                      <a:pt x="366060" y="85638"/>
                    </a:lnTo>
                    <a:lnTo>
                      <a:pt x="329435" y="85638"/>
                    </a:lnTo>
                    <a:lnTo>
                      <a:pt x="329435" y="191467"/>
                    </a:lnTo>
                    <a:close/>
                    <a:moveTo>
                      <a:pt x="35748" y="155183"/>
                    </a:moveTo>
                    <a:lnTo>
                      <a:pt x="79689" y="155183"/>
                    </a:lnTo>
                    <a:lnTo>
                      <a:pt x="79689" y="191467"/>
                    </a:lnTo>
                    <a:lnTo>
                      <a:pt x="35748" y="191467"/>
                    </a:lnTo>
                    <a:lnTo>
                      <a:pt x="35748" y="155183"/>
                    </a:lnTo>
                    <a:close/>
                  </a:path>
                </a:pathLst>
              </a:custGeom>
              <a:solidFill>
                <a:srgbClr val="FFFFFF"/>
              </a:solidFill>
              <a:ln w="4874" cap="flat">
                <a:noFill/>
                <a:prstDash val="solid"/>
                <a:miter/>
              </a:ln>
            </p:spPr>
            <p:txBody>
              <a:bodyPr rtlCol="1" anchor="ctr"/>
              <a:lstStyle/>
              <a:p>
                <a:endParaRPr lang="fa-IR"/>
              </a:p>
            </p:txBody>
          </p:sp>
          <p:sp>
            <p:nvSpPr>
              <p:cNvPr id="711" name="Freeform: Shape 710">
                <a:extLst>
                  <a:ext uri="{FF2B5EF4-FFF2-40B4-BE49-F238E27FC236}">
                    <a16:creationId xmlns:a16="http://schemas.microsoft.com/office/drawing/2014/main" id="{E7E69DDF-F0D6-87D8-011B-890D37C7E67A}"/>
                  </a:ext>
                </a:extLst>
              </p:cNvPr>
              <p:cNvSpPr/>
              <p:nvPr/>
            </p:nvSpPr>
            <p:spPr>
              <a:xfrm>
                <a:off x="6016701" y="2047124"/>
                <a:ext cx="51695" cy="11655"/>
              </a:xfrm>
              <a:custGeom>
                <a:avLst/>
                <a:gdLst>
                  <a:gd name="connsiteX0" fmla="*/ 0 w 51695"/>
                  <a:gd name="connsiteY0" fmla="*/ 0 h 11655"/>
                  <a:gd name="connsiteX1" fmla="*/ 51695 w 51695"/>
                  <a:gd name="connsiteY1" fmla="*/ 0 h 11655"/>
                  <a:gd name="connsiteX2" fmla="*/ 51695 w 51695"/>
                  <a:gd name="connsiteY2" fmla="*/ 11656 h 11655"/>
                  <a:gd name="connsiteX3" fmla="*/ 0 w 51695"/>
                  <a:gd name="connsiteY3" fmla="*/ 11656 h 11655"/>
                </a:gdLst>
                <a:ahLst/>
                <a:cxnLst>
                  <a:cxn ang="0">
                    <a:pos x="connsiteX0" y="connsiteY0"/>
                  </a:cxn>
                  <a:cxn ang="0">
                    <a:pos x="connsiteX1" y="connsiteY1"/>
                  </a:cxn>
                  <a:cxn ang="0">
                    <a:pos x="connsiteX2" y="connsiteY2"/>
                  </a:cxn>
                  <a:cxn ang="0">
                    <a:pos x="connsiteX3" y="connsiteY3"/>
                  </a:cxn>
                </a:cxnLst>
                <a:rect l="l" t="t" r="r" b="b"/>
                <a:pathLst>
                  <a:path w="51695" h="11655">
                    <a:moveTo>
                      <a:pt x="0" y="0"/>
                    </a:moveTo>
                    <a:lnTo>
                      <a:pt x="51695" y="0"/>
                    </a:lnTo>
                    <a:lnTo>
                      <a:pt x="51695" y="11656"/>
                    </a:lnTo>
                    <a:lnTo>
                      <a:pt x="0" y="11656"/>
                    </a:lnTo>
                    <a:close/>
                  </a:path>
                </a:pathLst>
              </a:custGeom>
              <a:solidFill>
                <a:srgbClr val="FFFFFF"/>
              </a:solidFill>
              <a:ln w="4874" cap="flat">
                <a:noFill/>
                <a:prstDash val="solid"/>
                <a:miter/>
              </a:ln>
            </p:spPr>
            <p:txBody>
              <a:bodyPr rtlCol="1" anchor="ctr"/>
              <a:lstStyle/>
              <a:p>
                <a:endParaRPr lang="fa-IR"/>
              </a:p>
            </p:txBody>
          </p:sp>
        </p:grpSp>
      </p:grpSp>
      <p:sp>
        <p:nvSpPr>
          <p:cNvPr id="720" name="Freeform: Shape 719">
            <a:extLst>
              <a:ext uri="{FF2B5EF4-FFF2-40B4-BE49-F238E27FC236}">
                <a16:creationId xmlns:a16="http://schemas.microsoft.com/office/drawing/2014/main" id="{42ABC10B-0771-4A74-2979-0BF92062D0EB}"/>
              </a:ext>
            </a:extLst>
          </p:cNvPr>
          <p:cNvSpPr/>
          <p:nvPr userDrawn="1"/>
        </p:nvSpPr>
        <p:spPr>
          <a:xfrm rot="16200000" flipH="1">
            <a:off x="862141" y="308203"/>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721" name="Rectangle: Rounded Corners 720">
            <a:hlinkClick r:id="rId2" action="ppaction://hlinksldjump"/>
            <a:extLst>
              <a:ext uri="{FF2B5EF4-FFF2-40B4-BE49-F238E27FC236}">
                <a16:creationId xmlns:a16="http://schemas.microsoft.com/office/drawing/2014/main" id="{8510CBFA-0886-68D4-4BD2-FDF966CA4A2F}"/>
              </a:ext>
            </a:extLst>
          </p:cNvPr>
          <p:cNvSpPr/>
          <p:nvPr userDrawn="1"/>
        </p:nvSpPr>
        <p:spPr>
          <a:xfrm flipH="1">
            <a:off x="527361" y="1115696"/>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Introduction</a:t>
            </a:r>
          </a:p>
        </p:txBody>
      </p:sp>
      <p:sp>
        <p:nvSpPr>
          <p:cNvPr id="722" name="Rectangle: Rounded Corners 721">
            <a:hlinkClick r:id="rId3" action="ppaction://hlinksldjump"/>
            <a:extLst>
              <a:ext uri="{FF2B5EF4-FFF2-40B4-BE49-F238E27FC236}">
                <a16:creationId xmlns:a16="http://schemas.microsoft.com/office/drawing/2014/main" id="{5AC31449-122C-83BA-9E5C-2439A49F3182}"/>
              </a:ext>
            </a:extLst>
          </p:cNvPr>
          <p:cNvSpPr/>
          <p:nvPr userDrawn="1"/>
        </p:nvSpPr>
        <p:spPr>
          <a:xfrm flipH="1">
            <a:off x="281347" y="1076975"/>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1</a:t>
            </a:r>
            <a:endParaRPr lang="fa-IR" sz="2400" dirty="0">
              <a:solidFill>
                <a:schemeClr val="bg1"/>
              </a:solidFill>
              <a:latin typeface="+mj-lt"/>
              <a:cs typeface="B Titr" panose="00000700000000000000" pitchFamily="2" charset="-78"/>
            </a:endParaRPr>
          </a:p>
        </p:txBody>
      </p:sp>
      <p:sp>
        <p:nvSpPr>
          <p:cNvPr id="723" name="Arrow: Pentagon 722">
            <a:extLst>
              <a:ext uri="{FF2B5EF4-FFF2-40B4-BE49-F238E27FC236}">
                <a16:creationId xmlns:a16="http://schemas.microsoft.com/office/drawing/2014/main" id="{751F9775-8B5B-C601-B275-D9C2DD1C9F5C}"/>
              </a:ext>
            </a:extLst>
          </p:cNvPr>
          <p:cNvSpPr/>
          <p:nvPr userDrawn="1"/>
        </p:nvSpPr>
        <p:spPr>
          <a:xfrm rot="10800000" flipH="1">
            <a:off x="1521260" y="1903458"/>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724" name="Freeform: Shape 723">
            <a:extLst>
              <a:ext uri="{FF2B5EF4-FFF2-40B4-BE49-F238E27FC236}">
                <a16:creationId xmlns:a16="http://schemas.microsoft.com/office/drawing/2014/main" id="{BC622A4F-61E6-C9C2-998F-50D48BEBCA85}"/>
              </a:ext>
            </a:extLst>
          </p:cNvPr>
          <p:cNvSpPr/>
          <p:nvPr userDrawn="1"/>
        </p:nvSpPr>
        <p:spPr>
          <a:xfrm rot="16200000" flipH="1">
            <a:off x="897607" y="1160496"/>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725" name="Rectangle: Rounded Corners 724">
            <a:hlinkClick r:id="rId4" action="ppaction://hlinksldjump"/>
            <a:extLst>
              <a:ext uri="{FF2B5EF4-FFF2-40B4-BE49-F238E27FC236}">
                <a16:creationId xmlns:a16="http://schemas.microsoft.com/office/drawing/2014/main" id="{D61BEDED-FF05-CD47-C47A-644691D0B912}"/>
              </a:ext>
            </a:extLst>
          </p:cNvPr>
          <p:cNvSpPr/>
          <p:nvPr userDrawn="1"/>
        </p:nvSpPr>
        <p:spPr>
          <a:xfrm flipH="1">
            <a:off x="527361" y="1978783"/>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Historical Idioms</a:t>
            </a:r>
          </a:p>
        </p:txBody>
      </p:sp>
      <p:sp>
        <p:nvSpPr>
          <p:cNvPr id="726" name="Rectangle: Rounded Corners 725">
            <a:hlinkClick r:id="rId3" action="ppaction://hlinksldjump"/>
            <a:extLst>
              <a:ext uri="{FF2B5EF4-FFF2-40B4-BE49-F238E27FC236}">
                <a16:creationId xmlns:a16="http://schemas.microsoft.com/office/drawing/2014/main" id="{32F72EBD-548A-E6BC-635E-BB0062255E64}"/>
              </a:ext>
            </a:extLst>
          </p:cNvPr>
          <p:cNvSpPr/>
          <p:nvPr userDrawn="1"/>
        </p:nvSpPr>
        <p:spPr>
          <a:xfrm flipH="1">
            <a:off x="281347" y="1940062"/>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2</a:t>
            </a:r>
            <a:endParaRPr lang="fa-IR" sz="2400" dirty="0">
              <a:solidFill>
                <a:schemeClr val="bg1"/>
              </a:solidFill>
              <a:latin typeface="+mj-lt"/>
              <a:cs typeface="B Titr" panose="00000700000000000000" pitchFamily="2" charset="-78"/>
            </a:endParaRPr>
          </a:p>
        </p:txBody>
      </p:sp>
      <p:sp>
        <p:nvSpPr>
          <p:cNvPr id="727" name="Arrow: Pentagon 726">
            <a:extLst>
              <a:ext uri="{FF2B5EF4-FFF2-40B4-BE49-F238E27FC236}">
                <a16:creationId xmlns:a16="http://schemas.microsoft.com/office/drawing/2014/main" id="{7C0ACEA1-26A1-04A3-1352-296ACA3A7A12}"/>
              </a:ext>
            </a:extLst>
          </p:cNvPr>
          <p:cNvSpPr/>
          <p:nvPr userDrawn="1"/>
        </p:nvSpPr>
        <p:spPr>
          <a:xfrm rot="10800000" flipH="1">
            <a:off x="1521260" y="2766545"/>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728" name="Freeform: Shape 727">
            <a:extLst>
              <a:ext uri="{FF2B5EF4-FFF2-40B4-BE49-F238E27FC236}">
                <a16:creationId xmlns:a16="http://schemas.microsoft.com/office/drawing/2014/main" id="{FD8AFAB4-8CCE-F6AA-AEAB-18369D67013F}"/>
              </a:ext>
            </a:extLst>
          </p:cNvPr>
          <p:cNvSpPr/>
          <p:nvPr userDrawn="1"/>
        </p:nvSpPr>
        <p:spPr>
          <a:xfrm rot="16200000" flipH="1">
            <a:off x="897607" y="2023583"/>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729" name="Rectangle: Rounded Corners 728">
            <a:hlinkClick r:id="" action="ppaction://noaction"/>
            <a:extLst>
              <a:ext uri="{FF2B5EF4-FFF2-40B4-BE49-F238E27FC236}">
                <a16:creationId xmlns:a16="http://schemas.microsoft.com/office/drawing/2014/main" id="{E5739D48-1CC8-1347-D5E9-F80FE53FB45F}"/>
              </a:ext>
            </a:extLst>
          </p:cNvPr>
          <p:cNvSpPr/>
          <p:nvPr userDrawn="1"/>
        </p:nvSpPr>
        <p:spPr>
          <a:xfrm flipH="1">
            <a:off x="527360" y="2841870"/>
            <a:ext cx="1246021"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Everyday and Colloquial Idioms</a:t>
            </a:r>
          </a:p>
        </p:txBody>
      </p:sp>
      <p:sp>
        <p:nvSpPr>
          <p:cNvPr id="730" name="Rectangle: Rounded Corners 729">
            <a:hlinkClick r:id="rId3" action="ppaction://hlinksldjump"/>
            <a:extLst>
              <a:ext uri="{FF2B5EF4-FFF2-40B4-BE49-F238E27FC236}">
                <a16:creationId xmlns:a16="http://schemas.microsoft.com/office/drawing/2014/main" id="{EDCFDBEF-55F8-7317-6580-04B338EDE1AD}"/>
              </a:ext>
            </a:extLst>
          </p:cNvPr>
          <p:cNvSpPr/>
          <p:nvPr userDrawn="1"/>
        </p:nvSpPr>
        <p:spPr>
          <a:xfrm flipH="1">
            <a:off x="281347" y="2803149"/>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3</a:t>
            </a:r>
            <a:endParaRPr lang="fa-IR" sz="2400" dirty="0">
              <a:solidFill>
                <a:schemeClr val="bg1"/>
              </a:solidFill>
              <a:latin typeface="+mj-lt"/>
              <a:cs typeface="B Titr" panose="00000700000000000000" pitchFamily="2" charset="-78"/>
            </a:endParaRPr>
          </a:p>
        </p:txBody>
      </p:sp>
      <p:sp>
        <p:nvSpPr>
          <p:cNvPr id="731" name="Arrow: Pentagon 730">
            <a:extLst>
              <a:ext uri="{FF2B5EF4-FFF2-40B4-BE49-F238E27FC236}">
                <a16:creationId xmlns:a16="http://schemas.microsoft.com/office/drawing/2014/main" id="{F213A2ED-B94D-40F2-A6D1-7D145D0AA3C6}"/>
              </a:ext>
            </a:extLst>
          </p:cNvPr>
          <p:cNvSpPr/>
          <p:nvPr userDrawn="1"/>
        </p:nvSpPr>
        <p:spPr>
          <a:xfrm rot="10800000" flipH="1">
            <a:off x="1521260" y="3629632"/>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732" name="Freeform: Shape 731">
            <a:extLst>
              <a:ext uri="{FF2B5EF4-FFF2-40B4-BE49-F238E27FC236}">
                <a16:creationId xmlns:a16="http://schemas.microsoft.com/office/drawing/2014/main" id="{C9D367BB-EB1D-4B20-43CC-129A3DA8916D}"/>
              </a:ext>
            </a:extLst>
          </p:cNvPr>
          <p:cNvSpPr/>
          <p:nvPr userDrawn="1"/>
        </p:nvSpPr>
        <p:spPr>
          <a:xfrm rot="16200000" flipH="1">
            <a:off x="897607" y="2886670"/>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733" name="Rectangle: Rounded Corners 732">
            <a:hlinkClick r:id="" action="ppaction://noaction"/>
            <a:extLst>
              <a:ext uri="{FF2B5EF4-FFF2-40B4-BE49-F238E27FC236}">
                <a16:creationId xmlns:a16="http://schemas.microsoft.com/office/drawing/2014/main" id="{00A763B1-9DA6-0002-5449-30BA7F24C0DA}"/>
              </a:ext>
            </a:extLst>
          </p:cNvPr>
          <p:cNvSpPr/>
          <p:nvPr userDrawn="1"/>
        </p:nvSpPr>
        <p:spPr>
          <a:xfrm flipH="1">
            <a:off x="527361" y="3704957"/>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Literary Idioms</a:t>
            </a:r>
          </a:p>
        </p:txBody>
      </p:sp>
      <p:sp>
        <p:nvSpPr>
          <p:cNvPr id="734" name="Rectangle: Rounded Corners 733">
            <a:hlinkClick r:id="rId3" action="ppaction://hlinksldjump"/>
            <a:extLst>
              <a:ext uri="{FF2B5EF4-FFF2-40B4-BE49-F238E27FC236}">
                <a16:creationId xmlns:a16="http://schemas.microsoft.com/office/drawing/2014/main" id="{49FAA4C6-1BB0-C3E9-147C-D3E36989464B}"/>
              </a:ext>
            </a:extLst>
          </p:cNvPr>
          <p:cNvSpPr/>
          <p:nvPr userDrawn="1"/>
        </p:nvSpPr>
        <p:spPr>
          <a:xfrm flipH="1">
            <a:off x="281347" y="3666236"/>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4</a:t>
            </a:r>
            <a:endParaRPr lang="fa-IR" sz="2400" dirty="0">
              <a:solidFill>
                <a:schemeClr val="bg1"/>
              </a:solidFill>
              <a:latin typeface="+mj-lt"/>
              <a:cs typeface="B Titr" panose="00000700000000000000" pitchFamily="2" charset="-78"/>
            </a:endParaRPr>
          </a:p>
        </p:txBody>
      </p:sp>
      <p:sp>
        <p:nvSpPr>
          <p:cNvPr id="735" name="Arrow: Pentagon 734">
            <a:extLst>
              <a:ext uri="{FF2B5EF4-FFF2-40B4-BE49-F238E27FC236}">
                <a16:creationId xmlns:a16="http://schemas.microsoft.com/office/drawing/2014/main" id="{467D7292-DBDA-E142-7E24-0E9DFE49AA49}"/>
              </a:ext>
            </a:extLst>
          </p:cNvPr>
          <p:cNvSpPr/>
          <p:nvPr userDrawn="1"/>
        </p:nvSpPr>
        <p:spPr>
          <a:xfrm rot="10800000" flipH="1">
            <a:off x="1521260" y="4492719"/>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736" name="Freeform: Shape 735">
            <a:extLst>
              <a:ext uri="{FF2B5EF4-FFF2-40B4-BE49-F238E27FC236}">
                <a16:creationId xmlns:a16="http://schemas.microsoft.com/office/drawing/2014/main" id="{31AF61A6-B3B7-D6ED-1921-65FF80A1092B}"/>
              </a:ext>
            </a:extLst>
          </p:cNvPr>
          <p:cNvSpPr/>
          <p:nvPr userDrawn="1"/>
        </p:nvSpPr>
        <p:spPr>
          <a:xfrm rot="16200000" flipH="1">
            <a:off x="897607" y="3749757"/>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a:latin typeface="Calibri Light" panose="020F0302020204030204" pitchFamily="34" charset="0"/>
            </a:endParaRPr>
          </a:p>
        </p:txBody>
      </p:sp>
      <p:sp>
        <p:nvSpPr>
          <p:cNvPr id="737" name="Rectangle: Rounded Corners 736">
            <a:hlinkClick r:id="rId5" action="ppaction://hlinksldjump"/>
            <a:extLst>
              <a:ext uri="{FF2B5EF4-FFF2-40B4-BE49-F238E27FC236}">
                <a16:creationId xmlns:a16="http://schemas.microsoft.com/office/drawing/2014/main" id="{DFB47073-DFB0-98D6-5156-6B2704353B2A}"/>
              </a:ext>
            </a:extLst>
          </p:cNvPr>
          <p:cNvSpPr/>
          <p:nvPr userDrawn="1"/>
        </p:nvSpPr>
        <p:spPr>
          <a:xfrm flipH="1">
            <a:off x="527361" y="4568044"/>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Academic Idioms</a:t>
            </a:r>
          </a:p>
        </p:txBody>
      </p:sp>
      <p:sp>
        <p:nvSpPr>
          <p:cNvPr id="738" name="Rectangle: Rounded Corners 737">
            <a:hlinkClick r:id="rId3" action="ppaction://hlinksldjump"/>
            <a:extLst>
              <a:ext uri="{FF2B5EF4-FFF2-40B4-BE49-F238E27FC236}">
                <a16:creationId xmlns:a16="http://schemas.microsoft.com/office/drawing/2014/main" id="{D8926F7E-7EC1-F3D6-45D8-22D0992F5C1E}"/>
              </a:ext>
            </a:extLst>
          </p:cNvPr>
          <p:cNvSpPr/>
          <p:nvPr userDrawn="1"/>
        </p:nvSpPr>
        <p:spPr>
          <a:xfrm flipH="1">
            <a:off x="281347" y="4529323"/>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5</a:t>
            </a:r>
            <a:endParaRPr lang="fa-IR" sz="2400" dirty="0">
              <a:solidFill>
                <a:schemeClr val="bg1"/>
              </a:solidFill>
              <a:latin typeface="+mj-lt"/>
              <a:cs typeface="B Titr" panose="00000700000000000000" pitchFamily="2" charset="-78"/>
            </a:endParaRPr>
          </a:p>
        </p:txBody>
      </p:sp>
      <p:sp>
        <p:nvSpPr>
          <p:cNvPr id="739" name="Arrow: Pentagon 738">
            <a:extLst>
              <a:ext uri="{FF2B5EF4-FFF2-40B4-BE49-F238E27FC236}">
                <a16:creationId xmlns:a16="http://schemas.microsoft.com/office/drawing/2014/main" id="{C5BC207C-7272-E9A1-E1E0-558D46315CB4}"/>
              </a:ext>
            </a:extLst>
          </p:cNvPr>
          <p:cNvSpPr/>
          <p:nvPr userDrawn="1"/>
        </p:nvSpPr>
        <p:spPr>
          <a:xfrm rot="10800000" flipH="1">
            <a:off x="1521260" y="5355808"/>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740" name="Freeform: Shape 739">
            <a:extLst>
              <a:ext uri="{FF2B5EF4-FFF2-40B4-BE49-F238E27FC236}">
                <a16:creationId xmlns:a16="http://schemas.microsoft.com/office/drawing/2014/main" id="{44138A2D-824A-1344-60C7-117A85D53EFB}"/>
              </a:ext>
            </a:extLst>
          </p:cNvPr>
          <p:cNvSpPr/>
          <p:nvPr userDrawn="1"/>
        </p:nvSpPr>
        <p:spPr>
          <a:xfrm rot="16200000" flipH="1">
            <a:off x="897607" y="4612846"/>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a:latin typeface="Calibri Light" panose="020F0302020204030204" pitchFamily="34" charset="0"/>
            </a:endParaRPr>
          </a:p>
        </p:txBody>
      </p:sp>
      <p:sp>
        <p:nvSpPr>
          <p:cNvPr id="741" name="Rectangle: Rounded Corners 740">
            <a:hlinkClick r:id="" action="ppaction://noaction"/>
            <a:extLst>
              <a:ext uri="{FF2B5EF4-FFF2-40B4-BE49-F238E27FC236}">
                <a16:creationId xmlns:a16="http://schemas.microsoft.com/office/drawing/2014/main" id="{9099A33D-B998-427F-9EEA-47379B5DCC9E}"/>
              </a:ext>
            </a:extLst>
          </p:cNvPr>
          <p:cNvSpPr/>
          <p:nvPr userDrawn="1"/>
        </p:nvSpPr>
        <p:spPr>
          <a:xfrm flipH="1">
            <a:off x="527361" y="5431133"/>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Conclusion</a:t>
            </a:r>
          </a:p>
        </p:txBody>
      </p:sp>
      <p:sp>
        <p:nvSpPr>
          <p:cNvPr id="742" name="Rectangle: Rounded Corners 741">
            <a:hlinkClick r:id="rId3" action="ppaction://hlinksldjump"/>
            <a:extLst>
              <a:ext uri="{FF2B5EF4-FFF2-40B4-BE49-F238E27FC236}">
                <a16:creationId xmlns:a16="http://schemas.microsoft.com/office/drawing/2014/main" id="{376146D1-647B-5434-9DFE-24D49D0E2F09}"/>
              </a:ext>
            </a:extLst>
          </p:cNvPr>
          <p:cNvSpPr/>
          <p:nvPr userDrawn="1"/>
        </p:nvSpPr>
        <p:spPr>
          <a:xfrm flipH="1">
            <a:off x="281347" y="5392412"/>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6</a:t>
            </a:r>
            <a:endParaRPr lang="fa-IR" sz="2400" dirty="0">
              <a:solidFill>
                <a:schemeClr val="bg1"/>
              </a:solidFill>
              <a:latin typeface="+mj-lt"/>
              <a:cs typeface="B Titr" panose="00000700000000000000" pitchFamily="2" charset="-78"/>
            </a:endParaRPr>
          </a:p>
        </p:txBody>
      </p:sp>
      <p:sp>
        <p:nvSpPr>
          <p:cNvPr id="743" name="Rectangle: Rounded Corners 742">
            <a:extLst>
              <a:ext uri="{FF2B5EF4-FFF2-40B4-BE49-F238E27FC236}">
                <a16:creationId xmlns:a16="http://schemas.microsoft.com/office/drawing/2014/main" id="{8658D26E-6F08-AD60-24BF-4C28E43B1772}"/>
              </a:ext>
            </a:extLst>
          </p:cNvPr>
          <p:cNvSpPr/>
          <p:nvPr userDrawn="1"/>
        </p:nvSpPr>
        <p:spPr>
          <a:xfrm flipH="1">
            <a:off x="424330" y="6211080"/>
            <a:ext cx="1722395" cy="423991"/>
          </a:xfrm>
          <a:prstGeom prst="roundRect">
            <a:avLst>
              <a:gd name="adj" fmla="val 16587"/>
            </a:avLst>
          </a:prstGeom>
          <a:solidFill>
            <a:schemeClr val="bg1"/>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sp>
        <p:nvSpPr>
          <p:cNvPr id="744" name="Slide Number Placeholder 4">
            <a:extLst>
              <a:ext uri="{FF2B5EF4-FFF2-40B4-BE49-F238E27FC236}">
                <a16:creationId xmlns:a16="http://schemas.microsoft.com/office/drawing/2014/main" id="{85A48800-194D-5705-220A-CD058705EEDA}"/>
              </a:ext>
            </a:extLst>
          </p:cNvPr>
          <p:cNvSpPr txBox="1">
            <a:spLocks/>
          </p:cNvSpPr>
          <p:nvPr userDrawn="1"/>
        </p:nvSpPr>
        <p:spPr>
          <a:xfrm flipH="1">
            <a:off x="984297" y="6280238"/>
            <a:ext cx="562134" cy="276192"/>
          </a:xfrm>
          <a:prstGeom prst="rect">
            <a:avLst/>
          </a:prstGeom>
          <a:solidFill>
            <a:schemeClr val="bg1">
              <a:lumMod val="95000"/>
            </a:schemeClr>
          </a:solidFill>
        </p:spPr>
        <p:txBody>
          <a:bodyPr vert="horz" lIns="91440" tIns="45720" rIns="91440" bIns="45720" rtlCol="0" anchor="ctr"/>
          <a:lstStyle>
            <a:defPPr>
              <a:defRPr lang="fa-IR"/>
            </a:defPPr>
            <a:lvl1pPr marL="0" algn="ctr" defTabSz="914400" rtl="0" eaLnBrk="1" latinLnBrk="0" hangingPunct="1">
              <a:defRPr sz="16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0ED6333E-CDBE-4251-ACF0-1EFC05FB4053}" type="slidenum">
              <a:rPr lang="en-US" sz="1400" b="1" smtClean="0">
                <a:latin typeface="+mj-lt"/>
                <a:cs typeface="B Titr" panose="00000700000000000000" pitchFamily="2" charset="-78"/>
              </a:rPr>
              <a:t>‹#›</a:t>
            </a:fld>
            <a:endParaRPr lang="en-US" sz="1400" b="1" dirty="0">
              <a:latin typeface="+mj-lt"/>
              <a:cs typeface="B Titr" panose="00000700000000000000" pitchFamily="2" charset="-78"/>
            </a:endParaRPr>
          </a:p>
        </p:txBody>
      </p:sp>
      <p:grpSp>
        <p:nvGrpSpPr>
          <p:cNvPr id="745" name="Group 744">
            <a:extLst>
              <a:ext uri="{FF2B5EF4-FFF2-40B4-BE49-F238E27FC236}">
                <a16:creationId xmlns:a16="http://schemas.microsoft.com/office/drawing/2014/main" id="{DD740C04-5E3D-A734-CB9A-AF29DECDCCE3}"/>
              </a:ext>
            </a:extLst>
          </p:cNvPr>
          <p:cNvGrpSpPr/>
          <p:nvPr userDrawn="1"/>
        </p:nvGrpSpPr>
        <p:grpSpPr>
          <a:xfrm>
            <a:off x="610088" y="6272188"/>
            <a:ext cx="307655" cy="307655"/>
            <a:chOff x="9646756" y="6369170"/>
            <a:chExt cx="307655" cy="307655"/>
          </a:xfrm>
          <a:effectLst/>
        </p:grpSpPr>
        <p:sp>
          <p:nvSpPr>
            <p:cNvPr id="746" name="Oval 745">
              <a:hlinkClick r:id="" action="ppaction://hlinkshowjump?jump=previousslide"/>
              <a:extLst>
                <a:ext uri="{FF2B5EF4-FFF2-40B4-BE49-F238E27FC236}">
                  <a16:creationId xmlns:a16="http://schemas.microsoft.com/office/drawing/2014/main" id="{F7B047E4-8E11-D7DD-5670-B4260694269A}"/>
                </a:ext>
              </a:extLst>
            </p:cNvPr>
            <p:cNvSpPr/>
            <p:nvPr/>
          </p:nvSpPr>
          <p:spPr>
            <a:xfrm>
              <a:off x="9646756" y="6369170"/>
              <a:ext cx="307655" cy="307655"/>
            </a:xfrm>
            <a:prstGeom prst="ellipse">
              <a:avLst/>
            </a:prstGeom>
            <a:solidFill>
              <a:schemeClr val="accent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latin typeface="Calibri Light" panose="020F0302020204030204" pitchFamily="34" charset="0"/>
                <a:cs typeface="B Titr" panose="00000700000000000000" pitchFamily="2" charset="-78"/>
              </a:endParaRPr>
            </a:p>
          </p:txBody>
        </p:sp>
        <p:sp>
          <p:nvSpPr>
            <p:cNvPr id="747" name="L-Shape 746">
              <a:hlinkClick r:id="" action="ppaction://hlinkshowjump?jump=previousslide"/>
              <a:extLst>
                <a:ext uri="{FF2B5EF4-FFF2-40B4-BE49-F238E27FC236}">
                  <a16:creationId xmlns:a16="http://schemas.microsoft.com/office/drawing/2014/main" id="{311EBC2E-657F-BA6E-BE6D-EE352F1BE554}"/>
                </a:ext>
              </a:extLst>
            </p:cNvPr>
            <p:cNvSpPr/>
            <p:nvPr/>
          </p:nvSpPr>
          <p:spPr>
            <a:xfrm rot="2700000">
              <a:off x="9752194" y="6455948"/>
              <a:ext cx="134098" cy="134098"/>
            </a:xfrm>
            <a:prstGeom prst="corner">
              <a:avLst>
                <a:gd name="adj1" fmla="val 20287"/>
                <a:gd name="adj2" fmla="val 1883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grpSp>
      <p:sp>
        <p:nvSpPr>
          <p:cNvPr id="748" name="Rectangle: Rounded Corners 747">
            <a:hlinkClick r:id="rId3" action="ppaction://hlinksldjump"/>
            <a:extLst>
              <a:ext uri="{FF2B5EF4-FFF2-40B4-BE49-F238E27FC236}">
                <a16:creationId xmlns:a16="http://schemas.microsoft.com/office/drawing/2014/main" id="{F170FD62-8997-B6F5-C12D-11B7DB950717}"/>
              </a:ext>
            </a:extLst>
          </p:cNvPr>
          <p:cNvSpPr/>
          <p:nvPr userDrawn="1"/>
        </p:nvSpPr>
        <p:spPr>
          <a:xfrm flipH="1">
            <a:off x="656931" y="282806"/>
            <a:ext cx="1570131" cy="400692"/>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20000"/>
              </a:lnSpc>
            </a:pPr>
            <a:r>
              <a:rPr lang="en-US" sz="1050" dirty="0">
                <a:solidFill>
                  <a:schemeClr val="accent1"/>
                </a:solidFill>
                <a:latin typeface="Calibri Light" panose="020F0302020204030204" pitchFamily="34" charset="0"/>
                <a:cs typeface="Calibri Light" panose="020F0302020204030204" pitchFamily="34" charset="0"/>
              </a:rPr>
              <a:t>University of Tehran</a:t>
            </a:r>
          </a:p>
        </p:txBody>
      </p:sp>
      <p:grpSp>
        <p:nvGrpSpPr>
          <p:cNvPr id="749" name="Group 748">
            <a:extLst>
              <a:ext uri="{FF2B5EF4-FFF2-40B4-BE49-F238E27FC236}">
                <a16:creationId xmlns:a16="http://schemas.microsoft.com/office/drawing/2014/main" id="{E30A75CF-48DA-6E16-1A9D-791CC8B78E22}"/>
              </a:ext>
            </a:extLst>
          </p:cNvPr>
          <p:cNvGrpSpPr/>
          <p:nvPr userDrawn="1"/>
        </p:nvGrpSpPr>
        <p:grpSpPr>
          <a:xfrm flipH="1">
            <a:off x="1614481" y="6262635"/>
            <a:ext cx="307655" cy="307655"/>
            <a:chOff x="9646756" y="6369170"/>
            <a:chExt cx="307655" cy="307655"/>
          </a:xfrm>
          <a:effectLst/>
        </p:grpSpPr>
        <p:sp>
          <p:nvSpPr>
            <p:cNvPr id="750" name="Oval 749">
              <a:hlinkClick r:id="" action="ppaction://hlinkshowjump?jump=nextslide"/>
              <a:extLst>
                <a:ext uri="{FF2B5EF4-FFF2-40B4-BE49-F238E27FC236}">
                  <a16:creationId xmlns:a16="http://schemas.microsoft.com/office/drawing/2014/main" id="{41A7EDC4-3835-FB3B-1896-5D416F2660D4}"/>
                </a:ext>
              </a:extLst>
            </p:cNvPr>
            <p:cNvSpPr/>
            <p:nvPr/>
          </p:nvSpPr>
          <p:spPr>
            <a:xfrm>
              <a:off x="9646756" y="6369170"/>
              <a:ext cx="307655" cy="307655"/>
            </a:xfrm>
            <a:prstGeom prst="ellipse">
              <a:avLst/>
            </a:prstGeom>
            <a:solidFill>
              <a:schemeClr val="accent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latin typeface="Calibri Light" panose="020F0302020204030204" pitchFamily="34" charset="0"/>
                <a:cs typeface="B Titr" panose="00000700000000000000" pitchFamily="2" charset="-78"/>
              </a:endParaRPr>
            </a:p>
          </p:txBody>
        </p:sp>
        <p:sp>
          <p:nvSpPr>
            <p:cNvPr id="751" name="L-Shape 750">
              <a:hlinkClick r:id="" action="ppaction://hlinkshowjump?jump=nextslide"/>
              <a:extLst>
                <a:ext uri="{FF2B5EF4-FFF2-40B4-BE49-F238E27FC236}">
                  <a16:creationId xmlns:a16="http://schemas.microsoft.com/office/drawing/2014/main" id="{3C975F84-3E53-0EBB-F360-FB1D02DBF6E0}"/>
                </a:ext>
              </a:extLst>
            </p:cNvPr>
            <p:cNvSpPr/>
            <p:nvPr/>
          </p:nvSpPr>
          <p:spPr>
            <a:xfrm rot="2700000">
              <a:off x="9752194" y="6455948"/>
              <a:ext cx="134098" cy="134098"/>
            </a:xfrm>
            <a:prstGeom prst="corner">
              <a:avLst>
                <a:gd name="adj1" fmla="val 20287"/>
                <a:gd name="adj2" fmla="val 1883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grpSp>
      <p:sp>
        <p:nvSpPr>
          <p:cNvPr id="752" name="Oval 751">
            <a:extLst>
              <a:ext uri="{FF2B5EF4-FFF2-40B4-BE49-F238E27FC236}">
                <a16:creationId xmlns:a16="http://schemas.microsoft.com/office/drawing/2014/main" id="{D50B2988-C1B0-023D-7E6C-33CC51D16ED0}"/>
              </a:ext>
            </a:extLst>
          </p:cNvPr>
          <p:cNvSpPr/>
          <p:nvPr userDrawn="1"/>
        </p:nvSpPr>
        <p:spPr>
          <a:xfrm flipH="1">
            <a:off x="2460829" y="1239867"/>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753" name="Oval 752">
            <a:extLst>
              <a:ext uri="{FF2B5EF4-FFF2-40B4-BE49-F238E27FC236}">
                <a16:creationId xmlns:a16="http://schemas.microsoft.com/office/drawing/2014/main" id="{EBA6DD5E-18F1-D2DC-B1E3-EFE9ABE63E42}"/>
              </a:ext>
            </a:extLst>
          </p:cNvPr>
          <p:cNvSpPr/>
          <p:nvPr userDrawn="1"/>
        </p:nvSpPr>
        <p:spPr>
          <a:xfrm flipH="1">
            <a:off x="2470623" y="2044296"/>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754" name="Oval 753">
            <a:extLst>
              <a:ext uri="{FF2B5EF4-FFF2-40B4-BE49-F238E27FC236}">
                <a16:creationId xmlns:a16="http://schemas.microsoft.com/office/drawing/2014/main" id="{B2FA0C2F-FD9A-1011-8549-B30460796167}"/>
              </a:ext>
            </a:extLst>
          </p:cNvPr>
          <p:cNvSpPr/>
          <p:nvPr userDrawn="1"/>
        </p:nvSpPr>
        <p:spPr>
          <a:xfrm flipH="1">
            <a:off x="2470623" y="2907383"/>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755" name="Oval 754">
            <a:extLst>
              <a:ext uri="{FF2B5EF4-FFF2-40B4-BE49-F238E27FC236}">
                <a16:creationId xmlns:a16="http://schemas.microsoft.com/office/drawing/2014/main" id="{5A291874-545C-37F2-3807-DD6F632C1769}"/>
              </a:ext>
            </a:extLst>
          </p:cNvPr>
          <p:cNvSpPr/>
          <p:nvPr userDrawn="1"/>
        </p:nvSpPr>
        <p:spPr>
          <a:xfrm flipH="1">
            <a:off x="2470623" y="3770470"/>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756" name="Oval 755">
            <a:extLst>
              <a:ext uri="{FF2B5EF4-FFF2-40B4-BE49-F238E27FC236}">
                <a16:creationId xmlns:a16="http://schemas.microsoft.com/office/drawing/2014/main" id="{824738B1-C6AE-DD6A-EBA8-39567DB3ABE5}"/>
              </a:ext>
            </a:extLst>
          </p:cNvPr>
          <p:cNvSpPr/>
          <p:nvPr userDrawn="1"/>
        </p:nvSpPr>
        <p:spPr>
          <a:xfrm flipH="1">
            <a:off x="2470623" y="4633557"/>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757" name="Oval 756">
            <a:extLst>
              <a:ext uri="{FF2B5EF4-FFF2-40B4-BE49-F238E27FC236}">
                <a16:creationId xmlns:a16="http://schemas.microsoft.com/office/drawing/2014/main" id="{B40A35A9-6347-5F0E-B4F2-5788201D24E5}"/>
              </a:ext>
            </a:extLst>
          </p:cNvPr>
          <p:cNvSpPr/>
          <p:nvPr userDrawn="1"/>
        </p:nvSpPr>
        <p:spPr>
          <a:xfrm flipH="1">
            <a:off x="2470623" y="5496646"/>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pic>
        <p:nvPicPr>
          <p:cNvPr id="758" name="Graphic 757">
            <a:extLst>
              <a:ext uri="{FF2B5EF4-FFF2-40B4-BE49-F238E27FC236}">
                <a16:creationId xmlns:a16="http://schemas.microsoft.com/office/drawing/2014/main" id="{336CE23E-8912-77B4-D93F-B920086575C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flipH="1">
            <a:off x="1623655" y="1115452"/>
            <a:ext cx="350034" cy="350034"/>
          </a:xfrm>
          <a:prstGeom prst="rect">
            <a:avLst/>
          </a:prstGeom>
        </p:spPr>
      </p:pic>
      <p:pic>
        <p:nvPicPr>
          <p:cNvPr id="759" name="Graphic 758">
            <a:extLst>
              <a:ext uri="{FF2B5EF4-FFF2-40B4-BE49-F238E27FC236}">
                <a16:creationId xmlns:a16="http://schemas.microsoft.com/office/drawing/2014/main" id="{6883872A-CFE2-4535-A477-3ECC5DA4E4F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flipH="1">
            <a:off x="1616362" y="5439513"/>
            <a:ext cx="364619" cy="361702"/>
          </a:xfrm>
          <a:prstGeom prst="rect">
            <a:avLst/>
          </a:prstGeom>
        </p:spPr>
      </p:pic>
      <p:pic>
        <p:nvPicPr>
          <p:cNvPr id="760" name="Graphic 759">
            <a:extLst>
              <a:ext uri="{FF2B5EF4-FFF2-40B4-BE49-F238E27FC236}">
                <a16:creationId xmlns:a16="http://schemas.microsoft.com/office/drawing/2014/main" id="{495D5BF4-DC64-E314-16F2-337F53078413}"/>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flipH="1">
            <a:off x="1621772" y="4568045"/>
            <a:ext cx="353798" cy="333638"/>
          </a:xfrm>
          <a:prstGeom prst="rect">
            <a:avLst/>
          </a:prstGeom>
        </p:spPr>
      </p:pic>
      <p:pic>
        <p:nvPicPr>
          <p:cNvPr id="761" name="Graphic 760">
            <a:extLst>
              <a:ext uri="{FF2B5EF4-FFF2-40B4-BE49-F238E27FC236}">
                <a16:creationId xmlns:a16="http://schemas.microsoft.com/office/drawing/2014/main" id="{BA1A6EF6-4BD4-BD07-8D86-42EAC70AE184}"/>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flipH="1">
            <a:off x="1601777" y="3708570"/>
            <a:ext cx="379204" cy="347118"/>
          </a:xfrm>
          <a:prstGeom prst="rect">
            <a:avLst/>
          </a:prstGeom>
        </p:spPr>
      </p:pic>
      <p:pic>
        <p:nvPicPr>
          <p:cNvPr id="762" name="Graphic 761">
            <a:extLst>
              <a:ext uri="{FF2B5EF4-FFF2-40B4-BE49-F238E27FC236}">
                <a16:creationId xmlns:a16="http://schemas.microsoft.com/office/drawing/2014/main" id="{7198D2F4-BD07-2DBE-D957-CC5CBBA20D73}"/>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656880" y="1978438"/>
            <a:ext cx="324102" cy="351422"/>
          </a:xfrm>
          <a:prstGeom prst="rect">
            <a:avLst/>
          </a:prstGeom>
        </p:spPr>
      </p:pic>
      <p:pic>
        <p:nvPicPr>
          <p:cNvPr id="763" name="Graphic 762">
            <a:extLst>
              <a:ext uri="{FF2B5EF4-FFF2-40B4-BE49-F238E27FC236}">
                <a16:creationId xmlns:a16="http://schemas.microsoft.com/office/drawing/2014/main" id="{75784C97-32A4-DFB0-3675-4A02156A1C88}"/>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601777" y="2747539"/>
            <a:ext cx="476698" cy="555314"/>
          </a:xfrm>
          <a:prstGeom prst="rect">
            <a:avLst/>
          </a:prstGeom>
        </p:spPr>
      </p:pic>
      <p:sp>
        <p:nvSpPr>
          <p:cNvPr id="764" name="Oval 763">
            <a:extLst>
              <a:ext uri="{FF2B5EF4-FFF2-40B4-BE49-F238E27FC236}">
                <a16:creationId xmlns:a16="http://schemas.microsoft.com/office/drawing/2014/main" id="{A7140209-4D74-AF1A-9CB9-9E1285FAF6E0}"/>
              </a:ext>
            </a:extLst>
          </p:cNvPr>
          <p:cNvSpPr/>
          <p:nvPr userDrawn="1"/>
        </p:nvSpPr>
        <p:spPr>
          <a:xfrm flipH="1">
            <a:off x="2478531" y="2044296"/>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7" name="Rectangle 6">
            <a:extLst>
              <a:ext uri="{FF2B5EF4-FFF2-40B4-BE49-F238E27FC236}">
                <a16:creationId xmlns:a16="http://schemas.microsoft.com/office/drawing/2014/main" id="{998018BF-9CF8-02FD-F8E9-BD8D44ACC5B2}"/>
              </a:ext>
            </a:extLst>
          </p:cNvPr>
          <p:cNvSpPr/>
          <p:nvPr userDrawn="1"/>
        </p:nvSpPr>
        <p:spPr>
          <a:xfrm>
            <a:off x="2939056" y="221458"/>
            <a:ext cx="9014828" cy="5823088"/>
          </a:xfrm>
          <a:prstGeom prst="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F077C9A-AB7A-0DA2-B314-83F4422A08C6}"/>
              </a:ext>
            </a:extLst>
          </p:cNvPr>
          <p:cNvSpPr txBox="1"/>
          <p:nvPr userDrawn="1"/>
        </p:nvSpPr>
        <p:spPr>
          <a:xfrm>
            <a:off x="3047281" y="3257273"/>
            <a:ext cx="6094562" cy="369332"/>
          </a:xfrm>
          <a:prstGeom prst="rect">
            <a:avLst/>
          </a:prstGeom>
          <a:noFill/>
        </p:spPr>
        <p:txBody>
          <a:bodyPr wrap="square">
            <a:spAutoFit/>
          </a:bodyPr>
          <a:lstStyle/>
          <a:p>
            <a:r>
              <a:rPr lang="en-US" dirty="0"/>
              <a:t>Calibri Light</a:t>
            </a:r>
          </a:p>
        </p:txBody>
      </p:sp>
      <p:sp>
        <p:nvSpPr>
          <p:cNvPr id="23" name="TextBox 22">
            <a:extLst>
              <a:ext uri="{FF2B5EF4-FFF2-40B4-BE49-F238E27FC236}">
                <a16:creationId xmlns:a16="http://schemas.microsoft.com/office/drawing/2014/main" id="{674B9DB8-61F8-1A97-A777-906417C6080A}"/>
              </a:ext>
            </a:extLst>
          </p:cNvPr>
          <p:cNvSpPr txBox="1"/>
          <p:nvPr userDrawn="1"/>
        </p:nvSpPr>
        <p:spPr>
          <a:xfrm>
            <a:off x="3047281" y="3257273"/>
            <a:ext cx="6094562" cy="369332"/>
          </a:xfrm>
          <a:prstGeom prst="rect">
            <a:avLst/>
          </a:prstGeom>
          <a:noFill/>
        </p:spPr>
        <p:txBody>
          <a:bodyPr wrap="square">
            <a:spAutoFit/>
          </a:bodyPr>
          <a:lstStyle/>
          <a:p>
            <a:r>
              <a:rPr lang="en-US" dirty="0"/>
              <a:t>Calibri Light</a:t>
            </a:r>
          </a:p>
        </p:txBody>
      </p:sp>
    </p:spTree>
    <p:extLst>
      <p:ext uri="{BB962C8B-B14F-4D97-AF65-F5344CB8AC3E}">
        <p14:creationId xmlns:p14="http://schemas.microsoft.com/office/powerpoint/2010/main" val="4169659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بخش سوم">
    <p:bg>
      <p:bgPr>
        <a:gradFill>
          <a:gsLst>
            <a:gs pos="0">
              <a:schemeClr val="bg1"/>
            </a:gs>
            <a:gs pos="100000">
              <a:schemeClr val="bg1">
                <a:lumMod val="95000"/>
              </a:schemeClr>
            </a:gs>
          </a:gsLst>
          <a:lin ang="0" scaled="0"/>
        </a:gradFill>
        <a:effectLst/>
      </p:bgPr>
    </p:bg>
    <p:spTree>
      <p:nvGrpSpPr>
        <p:cNvPr id="1" name=""/>
        <p:cNvGrpSpPr/>
        <p:nvPr/>
      </p:nvGrpSpPr>
      <p:grpSpPr>
        <a:xfrm>
          <a:off x="0" y="0"/>
          <a:ext cx="0" cy="0"/>
          <a:chOff x="0" y="0"/>
          <a:chExt cx="0" cy="0"/>
        </a:xfrm>
      </p:grpSpPr>
      <p:cxnSp>
        <p:nvCxnSpPr>
          <p:cNvPr id="152" name="Straight Connector 151">
            <a:extLst>
              <a:ext uri="{FF2B5EF4-FFF2-40B4-BE49-F238E27FC236}">
                <a16:creationId xmlns:a16="http://schemas.microsoft.com/office/drawing/2014/main" id="{DCD6C7CC-FAE4-3C0E-7F9D-1E6403AE034F}"/>
              </a:ext>
            </a:extLst>
          </p:cNvPr>
          <p:cNvCxnSpPr>
            <a:cxnSpLocks/>
          </p:cNvCxnSpPr>
          <p:nvPr userDrawn="1"/>
        </p:nvCxnSpPr>
        <p:spPr>
          <a:xfrm flipH="1">
            <a:off x="2573639" y="0"/>
            <a:ext cx="0" cy="685800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DA6BC3B-4ADA-68D1-A92D-7FF344107328}"/>
              </a:ext>
            </a:extLst>
          </p:cNvPr>
          <p:cNvSpPr/>
          <p:nvPr userDrawn="1"/>
        </p:nvSpPr>
        <p:spPr>
          <a:xfrm flipH="1">
            <a:off x="2792493" y="6202074"/>
            <a:ext cx="9210280" cy="466344"/>
          </a:xfrm>
          <a:prstGeom prst="rect">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a-IR" sz="2400" b="1" dirty="0">
              <a:solidFill>
                <a:schemeClr val="tx1">
                  <a:lumMod val="85000"/>
                  <a:lumOff val="15000"/>
                </a:schemeClr>
              </a:solidFill>
              <a:latin typeface="Calibri Light" panose="020F030202020403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74C51D42-5C06-EA2C-FF84-FE969EA475AD}"/>
              </a:ext>
            </a:extLst>
          </p:cNvPr>
          <p:cNvSpPr txBox="1"/>
          <p:nvPr userDrawn="1"/>
        </p:nvSpPr>
        <p:spPr>
          <a:xfrm flipH="1">
            <a:off x="2837073" y="6311281"/>
            <a:ext cx="6702076" cy="276999"/>
          </a:xfrm>
          <a:prstGeom prst="rect">
            <a:avLst/>
          </a:prstGeom>
          <a:noFill/>
        </p:spPr>
        <p:txBody>
          <a:bodyPr wrap="square" rtlCol="0">
            <a:spAutoFit/>
          </a:bodyPr>
          <a:lstStyle/>
          <a:p>
            <a:pPr algn="l" rtl="0"/>
            <a:r>
              <a:rPr lang="en-US" sz="1200" dirty="0">
                <a:solidFill>
                  <a:schemeClr val="tx1">
                    <a:lumMod val="85000"/>
                    <a:lumOff val="15000"/>
                  </a:schemeClr>
                </a:solidFill>
                <a:latin typeface="Calibri Light" panose="020F0302020204030204" pitchFamily="34" charset="0"/>
                <a:cs typeface="Calibri Light" panose="020F0302020204030204" pitchFamily="34" charset="0"/>
              </a:rPr>
              <a:t>Learning English by Studying Idioms</a:t>
            </a:r>
          </a:p>
        </p:txBody>
      </p:sp>
      <p:cxnSp>
        <p:nvCxnSpPr>
          <p:cNvPr id="4" name="Straight Connector 3">
            <a:extLst>
              <a:ext uri="{FF2B5EF4-FFF2-40B4-BE49-F238E27FC236}">
                <a16:creationId xmlns:a16="http://schemas.microsoft.com/office/drawing/2014/main" id="{668E96D6-C9DA-1AF6-32D7-071D7A17C5E5}"/>
              </a:ext>
            </a:extLst>
          </p:cNvPr>
          <p:cNvCxnSpPr>
            <a:cxnSpLocks/>
          </p:cNvCxnSpPr>
          <p:nvPr userDrawn="1"/>
        </p:nvCxnSpPr>
        <p:spPr>
          <a:xfrm flipH="1">
            <a:off x="9806806" y="6257457"/>
            <a:ext cx="0" cy="350845"/>
          </a:xfrm>
          <a:prstGeom prst="line">
            <a:avLst/>
          </a:prstGeom>
          <a:ln w="19050" cap="rnd">
            <a:solidFill>
              <a:srgbClr val="2B3C82"/>
            </a:solidFill>
            <a:roun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52C6EFE-5B1D-011A-C463-F4CB7C2F3753}"/>
              </a:ext>
            </a:extLst>
          </p:cNvPr>
          <p:cNvSpPr txBox="1"/>
          <p:nvPr userDrawn="1"/>
        </p:nvSpPr>
        <p:spPr>
          <a:xfrm flipH="1">
            <a:off x="9855999" y="6295239"/>
            <a:ext cx="2070445" cy="276999"/>
          </a:xfrm>
          <a:prstGeom prst="rect">
            <a:avLst/>
          </a:prstGeom>
          <a:noFill/>
        </p:spPr>
        <p:txBody>
          <a:bodyPr wrap="square" rtlCol="0">
            <a:spAutoFit/>
          </a:bodyPr>
          <a:lstStyle/>
          <a:p>
            <a:pPr algn="l" rtl="0"/>
            <a:r>
              <a:rPr lang="en-US" sz="1200" dirty="0">
                <a:solidFill>
                  <a:schemeClr val="tx1">
                    <a:lumMod val="85000"/>
                    <a:lumOff val="15000"/>
                  </a:schemeClr>
                </a:solidFill>
                <a:latin typeface="Calibri Light" panose="020F0302020204030204" pitchFamily="34" charset="0"/>
                <a:cs typeface="Calibri Light" panose="020F0302020204030204" pitchFamily="34" charset="0"/>
              </a:rPr>
              <a:t>Tuesday 05 May 2026</a:t>
            </a:r>
          </a:p>
        </p:txBody>
      </p:sp>
      <p:sp>
        <p:nvSpPr>
          <p:cNvPr id="6" name="Rectangle: Rounded Corners 5">
            <a:extLst>
              <a:ext uri="{FF2B5EF4-FFF2-40B4-BE49-F238E27FC236}">
                <a16:creationId xmlns:a16="http://schemas.microsoft.com/office/drawing/2014/main" id="{825E7D93-DB08-E308-2A9D-A8513F0D03A0}"/>
              </a:ext>
            </a:extLst>
          </p:cNvPr>
          <p:cNvSpPr/>
          <p:nvPr userDrawn="1"/>
        </p:nvSpPr>
        <p:spPr>
          <a:xfrm flipH="1">
            <a:off x="189227" y="198874"/>
            <a:ext cx="2169044" cy="541876"/>
          </a:xfrm>
          <a:prstGeom prst="roundRect">
            <a:avLst>
              <a:gd name="adj" fmla="val 50000"/>
            </a:avLst>
          </a:prstGeom>
          <a:solidFill>
            <a:schemeClr val="bg1">
              <a:lumMod val="95000"/>
            </a:schemeClr>
          </a:solidFill>
          <a:ln w="28575" cap="rnd">
            <a:solidFill>
              <a:schemeClr val="bg1"/>
            </a:solidFill>
            <a:round/>
          </a:ln>
          <a:effectLst>
            <a:outerShdw blurRad="635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lvl="0" algn="l" rtl="0"/>
            <a:endParaRPr lang="fa-IR" sz="1600">
              <a:solidFill>
                <a:srgbClr val="2B3C82"/>
              </a:solidFill>
              <a:latin typeface="Calibri Light" panose="020F0302020204030204" pitchFamily="34" charset="0"/>
            </a:endParaRPr>
          </a:p>
        </p:txBody>
      </p:sp>
      <p:sp>
        <p:nvSpPr>
          <p:cNvPr id="8" name="Arrow: Pentagon 7">
            <a:extLst>
              <a:ext uri="{FF2B5EF4-FFF2-40B4-BE49-F238E27FC236}">
                <a16:creationId xmlns:a16="http://schemas.microsoft.com/office/drawing/2014/main" id="{01787BFB-80A2-D747-AB83-D77210B77A03}"/>
              </a:ext>
            </a:extLst>
          </p:cNvPr>
          <p:cNvSpPr/>
          <p:nvPr userDrawn="1"/>
        </p:nvSpPr>
        <p:spPr>
          <a:xfrm rot="10800000" flipH="1">
            <a:off x="1521260" y="1040371"/>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grpSp>
        <p:nvGrpSpPr>
          <p:cNvPr id="9" name="Group 8">
            <a:extLst>
              <a:ext uri="{FF2B5EF4-FFF2-40B4-BE49-F238E27FC236}">
                <a16:creationId xmlns:a16="http://schemas.microsoft.com/office/drawing/2014/main" id="{0B77387B-21D9-B1D2-2D4E-9BDA0472D071}"/>
              </a:ext>
            </a:extLst>
          </p:cNvPr>
          <p:cNvGrpSpPr/>
          <p:nvPr userDrawn="1"/>
        </p:nvGrpSpPr>
        <p:grpSpPr>
          <a:xfrm>
            <a:off x="245879" y="241661"/>
            <a:ext cx="472717" cy="472783"/>
            <a:chOff x="5471805" y="1626834"/>
            <a:chExt cx="1247286" cy="1247461"/>
          </a:xfrm>
        </p:grpSpPr>
        <p:sp>
          <p:nvSpPr>
            <p:cNvPr id="11" name="Freeform: Shape 10">
              <a:extLst>
                <a:ext uri="{FF2B5EF4-FFF2-40B4-BE49-F238E27FC236}">
                  <a16:creationId xmlns:a16="http://schemas.microsoft.com/office/drawing/2014/main" id="{7BF7D069-C56B-75DB-D91B-3C64373BA568}"/>
                </a:ext>
              </a:extLst>
            </p:cNvPr>
            <p:cNvSpPr/>
            <p:nvPr/>
          </p:nvSpPr>
          <p:spPr>
            <a:xfrm>
              <a:off x="5531888" y="1664386"/>
              <a:ext cx="1144657" cy="1143388"/>
            </a:xfrm>
            <a:custGeom>
              <a:avLst/>
              <a:gdLst>
                <a:gd name="connsiteX0" fmla="*/ 1144658 w 1144657"/>
                <a:gd name="connsiteY0" fmla="*/ 571670 h 1143388"/>
                <a:gd name="connsiteX1" fmla="*/ 572304 w 1144657"/>
                <a:gd name="connsiteY1" fmla="*/ 1143388 h 1143388"/>
                <a:gd name="connsiteX2" fmla="*/ 0 w 1144657"/>
                <a:gd name="connsiteY2" fmla="*/ 571670 h 1143388"/>
                <a:gd name="connsiteX3" fmla="*/ 572304 w 1144657"/>
                <a:gd name="connsiteY3" fmla="*/ 0 h 1143388"/>
                <a:gd name="connsiteX4" fmla="*/ 1144658 w 1144657"/>
                <a:gd name="connsiteY4" fmla="*/ 571718 h 1143388"/>
                <a:gd name="connsiteX5" fmla="*/ 1144658 w 1144657"/>
                <a:gd name="connsiteY5" fmla="*/ 571718 h 114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657" h="1143388">
                  <a:moveTo>
                    <a:pt x="1144658" y="571670"/>
                  </a:moveTo>
                  <a:cubicBezTo>
                    <a:pt x="1144658" y="887449"/>
                    <a:pt x="888425" y="1143388"/>
                    <a:pt x="572304" y="1143388"/>
                  </a:cubicBezTo>
                  <a:cubicBezTo>
                    <a:pt x="256184" y="1143388"/>
                    <a:pt x="0" y="887449"/>
                    <a:pt x="0" y="571670"/>
                  </a:cubicBezTo>
                  <a:cubicBezTo>
                    <a:pt x="0" y="255891"/>
                    <a:pt x="256232" y="0"/>
                    <a:pt x="572304" y="0"/>
                  </a:cubicBezTo>
                  <a:cubicBezTo>
                    <a:pt x="888377" y="0"/>
                    <a:pt x="1144658" y="255988"/>
                    <a:pt x="1144658" y="571718"/>
                  </a:cubicBezTo>
                  <a:lnTo>
                    <a:pt x="1144658" y="571718"/>
                  </a:lnTo>
                  <a:close/>
                </a:path>
              </a:pathLst>
            </a:custGeom>
            <a:solidFill>
              <a:schemeClr val="accent1"/>
            </a:solidFill>
            <a:ln w="4874" cap="flat">
              <a:noFill/>
              <a:prstDash val="solid"/>
              <a:miter/>
            </a:ln>
          </p:spPr>
          <p:txBody>
            <a:bodyPr rtlCol="1" anchor="ctr"/>
            <a:lstStyle/>
            <a:p>
              <a:endParaRPr lang="fa-IR"/>
            </a:p>
          </p:txBody>
        </p:sp>
        <p:sp>
          <p:nvSpPr>
            <p:cNvPr id="12" name="Freeform: Shape 11">
              <a:extLst>
                <a:ext uri="{FF2B5EF4-FFF2-40B4-BE49-F238E27FC236}">
                  <a16:creationId xmlns:a16="http://schemas.microsoft.com/office/drawing/2014/main" id="{BA95E990-161E-1BAD-52C0-91BB1952CDA1}"/>
                </a:ext>
              </a:extLst>
            </p:cNvPr>
            <p:cNvSpPr/>
            <p:nvPr/>
          </p:nvSpPr>
          <p:spPr>
            <a:xfrm>
              <a:off x="6048059" y="1630540"/>
              <a:ext cx="84663" cy="85053"/>
            </a:xfrm>
            <a:custGeom>
              <a:avLst/>
              <a:gdLst>
                <a:gd name="connsiteX0" fmla="*/ 84663 w 84663"/>
                <a:gd name="connsiteY0" fmla="*/ 42527 h 85053"/>
                <a:gd name="connsiteX1" fmla="*/ 42332 w 84663"/>
                <a:gd name="connsiteY1" fmla="*/ 85053 h 85053"/>
                <a:gd name="connsiteX2" fmla="*/ 0 w 84663"/>
                <a:gd name="connsiteY2" fmla="*/ 42527 h 85053"/>
                <a:gd name="connsiteX3" fmla="*/ 42332 w 84663"/>
                <a:gd name="connsiteY3" fmla="*/ 0 h 85053"/>
                <a:gd name="connsiteX4" fmla="*/ 84663 w 84663"/>
                <a:gd name="connsiteY4" fmla="*/ 42527 h 85053"/>
                <a:gd name="connsiteX5" fmla="*/ 84663 w 84663"/>
                <a:gd name="connsiteY5" fmla="*/ 42527 h 8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663" h="85053">
                  <a:moveTo>
                    <a:pt x="84663" y="42527"/>
                  </a:moveTo>
                  <a:cubicBezTo>
                    <a:pt x="84663" y="66033"/>
                    <a:pt x="65692" y="85053"/>
                    <a:pt x="42332" y="85053"/>
                  </a:cubicBezTo>
                  <a:cubicBezTo>
                    <a:pt x="18971" y="85053"/>
                    <a:pt x="0" y="65984"/>
                    <a:pt x="0" y="42527"/>
                  </a:cubicBezTo>
                  <a:cubicBezTo>
                    <a:pt x="0" y="19069"/>
                    <a:pt x="18971" y="0"/>
                    <a:pt x="42332" y="0"/>
                  </a:cubicBezTo>
                  <a:cubicBezTo>
                    <a:pt x="65692" y="0"/>
                    <a:pt x="84663" y="19069"/>
                    <a:pt x="84663" y="42527"/>
                  </a:cubicBezTo>
                  <a:lnTo>
                    <a:pt x="84663" y="42527"/>
                  </a:lnTo>
                  <a:close/>
                </a:path>
              </a:pathLst>
            </a:custGeom>
            <a:solidFill>
              <a:srgbClr val="FFFFFF"/>
            </a:solidFill>
            <a:ln w="4874" cap="flat">
              <a:noFill/>
              <a:prstDash val="solid"/>
              <a:miter/>
            </a:ln>
          </p:spPr>
          <p:txBody>
            <a:bodyPr rtlCol="1" anchor="ctr"/>
            <a:lstStyle/>
            <a:p>
              <a:endParaRPr lang="fa-IR"/>
            </a:p>
          </p:txBody>
        </p:sp>
        <p:sp>
          <p:nvSpPr>
            <p:cNvPr id="13" name="Freeform: Shape 12">
              <a:extLst>
                <a:ext uri="{FF2B5EF4-FFF2-40B4-BE49-F238E27FC236}">
                  <a16:creationId xmlns:a16="http://schemas.microsoft.com/office/drawing/2014/main" id="{4341E514-C33C-FA78-FE1C-7978EB9CC9B0}"/>
                </a:ext>
              </a:extLst>
            </p:cNvPr>
            <p:cNvSpPr/>
            <p:nvPr/>
          </p:nvSpPr>
          <p:spPr>
            <a:xfrm>
              <a:off x="6044353" y="1626834"/>
              <a:ext cx="92075" cy="92465"/>
            </a:xfrm>
            <a:custGeom>
              <a:avLst/>
              <a:gdLst>
                <a:gd name="connsiteX0" fmla="*/ 46038 w 92075"/>
                <a:gd name="connsiteY0" fmla="*/ 92417 h 92465"/>
                <a:gd name="connsiteX1" fmla="*/ 0 w 92075"/>
                <a:gd name="connsiteY1" fmla="*/ 46184 h 92465"/>
                <a:gd name="connsiteX2" fmla="*/ 46038 w 92075"/>
                <a:gd name="connsiteY2" fmla="*/ 0 h 92465"/>
                <a:gd name="connsiteX3" fmla="*/ 92076 w 92075"/>
                <a:gd name="connsiteY3" fmla="*/ 46233 h 92465"/>
                <a:gd name="connsiteX4" fmla="*/ 46038 w 92075"/>
                <a:gd name="connsiteY4" fmla="*/ 92466 h 92465"/>
                <a:gd name="connsiteX5" fmla="*/ 46038 w 92075"/>
                <a:gd name="connsiteY5" fmla="*/ 7364 h 92465"/>
                <a:gd name="connsiteX6" fmla="*/ 7364 w 92075"/>
                <a:gd name="connsiteY6" fmla="*/ 46233 h 92465"/>
                <a:gd name="connsiteX7" fmla="*/ 46038 w 92075"/>
                <a:gd name="connsiteY7" fmla="*/ 85102 h 92465"/>
                <a:gd name="connsiteX8" fmla="*/ 84712 w 92075"/>
                <a:gd name="connsiteY8" fmla="*/ 46233 h 92465"/>
                <a:gd name="connsiteX9" fmla="*/ 46038 w 92075"/>
                <a:gd name="connsiteY9" fmla="*/ 7364 h 92465"/>
                <a:gd name="connsiteX10" fmla="*/ 46769 w 92075"/>
                <a:gd name="connsiteY10" fmla="*/ 72032 h 92465"/>
                <a:gd name="connsiteX11" fmla="*/ 22336 w 92075"/>
                <a:gd name="connsiteY11" fmla="*/ 62863 h 92465"/>
                <a:gd name="connsiteX12" fmla="*/ 21507 w 92075"/>
                <a:gd name="connsiteY12" fmla="*/ 25457 h 92465"/>
                <a:gd name="connsiteX13" fmla="*/ 28335 w 92075"/>
                <a:gd name="connsiteY13" fmla="*/ 28140 h 92465"/>
                <a:gd name="connsiteX14" fmla="*/ 27945 w 92075"/>
                <a:gd name="connsiteY14" fmla="*/ 58133 h 92465"/>
                <a:gd name="connsiteX15" fmla="*/ 62473 w 92075"/>
                <a:gd name="connsiteY15" fmla="*/ 62863 h 92465"/>
                <a:gd name="connsiteX16" fmla="*/ 63936 w 92075"/>
                <a:gd name="connsiteY16" fmla="*/ 70081 h 92465"/>
                <a:gd name="connsiteX17" fmla="*/ 46721 w 92075"/>
                <a:gd name="connsiteY17" fmla="*/ 72032 h 9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075" h="92465">
                  <a:moveTo>
                    <a:pt x="46038" y="92417"/>
                  </a:moveTo>
                  <a:cubicBezTo>
                    <a:pt x="20678" y="92417"/>
                    <a:pt x="0" y="71690"/>
                    <a:pt x="0" y="46184"/>
                  </a:cubicBezTo>
                  <a:cubicBezTo>
                    <a:pt x="0" y="20678"/>
                    <a:pt x="20629" y="0"/>
                    <a:pt x="46038" y="0"/>
                  </a:cubicBezTo>
                  <a:cubicBezTo>
                    <a:pt x="71447" y="0"/>
                    <a:pt x="92076" y="20727"/>
                    <a:pt x="92076" y="46233"/>
                  </a:cubicBezTo>
                  <a:cubicBezTo>
                    <a:pt x="92076" y="71739"/>
                    <a:pt x="71447" y="92466"/>
                    <a:pt x="46038" y="92466"/>
                  </a:cubicBezTo>
                  <a:close/>
                  <a:moveTo>
                    <a:pt x="46038" y="7364"/>
                  </a:moveTo>
                  <a:cubicBezTo>
                    <a:pt x="24726" y="7364"/>
                    <a:pt x="7364" y="24775"/>
                    <a:pt x="7364" y="46233"/>
                  </a:cubicBezTo>
                  <a:cubicBezTo>
                    <a:pt x="7364" y="67691"/>
                    <a:pt x="24726" y="85102"/>
                    <a:pt x="46038" y="85102"/>
                  </a:cubicBezTo>
                  <a:cubicBezTo>
                    <a:pt x="67350" y="85102"/>
                    <a:pt x="84712" y="67643"/>
                    <a:pt x="84712" y="46233"/>
                  </a:cubicBezTo>
                  <a:cubicBezTo>
                    <a:pt x="84712" y="24823"/>
                    <a:pt x="67350" y="7364"/>
                    <a:pt x="46038" y="7364"/>
                  </a:cubicBezTo>
                  <a:close/>
                  <a:moveTo>
                    <a:pt x="46769" y="72032"/>
                  </a:moveTo>
                  <a:cubicBezTo>
                    <a:pt x="35650" y="72032"/>
                    <a:pt x="27457" y="68959"/>
                    <a:pt x="22336" y="62863"/>
                  </a:cubicBezTo>
                  <a:cubicBezTo>
                    <a:pt x="15411" y="54572"/>
                    <a:pt x="15118" y="41649"/>
                    <a:pt x="21507" y="25457"/>
                  </a:cubicBezTo>
                  <a:lnTo>
                    <a:pt x="28335" y="28140"/>
                  </a:lnTo>
                  <a:cubicBezTo>
                    <a:pt x="23068" y="41502"/>
                    <a:pt x="22921" y="52134"/>
                    <a:pt x="27945" y="58133"/>
                  </a:cubicBezTo>
                  <a:cubicBezTo>
                    <a:pt x="33456" y="64716"/>
                    <a:pt x="45404" y="66375"/>
                    <a:pt x="62473" y="62863"/>
                  </a:cubicBezTo>
                  <a:lnTo>
                    <a:pt x="63936" y="70081"/>
                  </a:lnTo>
                  <a:cubicBezTo>
                    <a:pt x="57596" y="71398"/>
                    <a:pt x="51841" y="72032"/>
                    <a:pt x="46721" y="72032"/>
                  </a:cubicBezTo>
                  <a:close/>
                </a:path>
              </a:pathLst>
            </a:custGeom>
            <a:solidFill>
              <a:srgbClr val="113F4E"/>
            </a:solidFill>
            <a:ln w="4874" cap="flat">
              <a:noFill/>
              <a:prstDash val="solid"/>
              <a:miter/>
            </a:ln>
          </p:spPr>
          <p:txBody>
            <a:bodyPr rtlCol="1" anchor="ctr"/>
            <a:lstStyle/>
            <a:p>
              <a:endParaRPr lang="fa-IR"/>
            </a:p>
          </p:txBody>
        </p:sp>
        <p:sp>
          <p:nvSpPr>
            <p:cNvPr id="14" name="Freeform: Shape 13">
              <a:extLst>
                <a:ext uri="{FF2B5EF4-FFF2-40B4-BE49-F238E27FC236}">
                  <a16:creationId xmlns:a16="http://schemas.microsoft.com/office/drawing/2014/main" id="{CB0FFB63-EDB2-393B-2FD9-116C1A60540A}"/>
                </a:ext>
              </a:extLst>
            </p:cNvPr>
            <p:cNvSpPr/>
            <p:nvPr/>
          </p:nvSpPr>
          <p:spPr>
            <a:xfrm>
              <a:off x="5966147" y="1637196"/>
              <a:ext cx="84720" cy="85053"/>
            </a:xfrm>
            <a:custGeom>
              <a:avLst/>
              <a:gdLst>
                <a:gd name="connsiteX0" fmla="*/ 84058 w 84720"/>
                <a:gd name="connsiteY0" fmla="*/ 35090 h 85053"/>
                <a:gd name="connsiteX1" fmla="*/ 49822 w 84720"/>
                <a:gd name="connsiteY1" fmla="*/ 84396 h 85053"/>
                <a:gd name="connsiteX2" fmla="*/ 663 w 84720"/>
                <a:gd name="connsiteY2" fmla="*/ 49916 h 85053"/>
                <a:gd name="connsiteX3" fmla="*/ 34899 w 84720"/>
                <a:gd name="connsiteY3" fmla="*/ 660 h 85053"/>
                <a:gd name="connsiteX4" fmla="*/ 84058 w 84720"/>
                <a:gd name="connsiteY4" fmla="*/ 35139 h 85053"/>
                <a:gd name="connsiteX5" fmla="*/ 84058 w 84720"/>
                <a:gd name="connsiteY5" fmla="*/ 35139 h 8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53">
                  <a:moveTo>
                    <a:pt x="84058" y="35090"/>
                  </a:moveTo>
                  <a:cubicBezTo>
                    <a:pt x="88155" y="58207"/>
                    <a:pt x="72841" y="80299"/>
                    <a:pt x="49822" y="84396"/>
                  </a:cubicBezTo>
                  <a:cubicBezTo>
                    <a:pt x="26803" y="88492"/>
                    <a:pt x="4808" y="73033"/>
                    <a:pt x="663" y="49916"/>
                  </a:cubicBezTo>
                  <a:cubicBezTo>
                    <a:pt x="-3434" y="26800"/>
                    <a:pt x="11880" y="4707"/>
                    <a:pt x="34899" y="660"/>
                  </a:cubicBezTo>
                  <a:cubicBezTo>
                    <a:pt x="57918" y="-3437"/>
                    <a:pt x="79913" y="11974"/>
                    <a:pt x="84058" y="35139"/>
                  </a:cubicBezTo>
                  <a:lnTo>
                    <a:pt x="84058" y="35139"/>
                  </a:lnTo>
                  <a:close/>
                </a:path>
              </a:pathLst>
            </a:custGeom>
            <a:solidFill>
              <a:srgbClr val="FFFFFF"/>
            </a:solidFill>
            <a:ln w="4874" cap="flat">
              <a:noFill/>
              <a:prstDash val="solid"/>
              <a:miter/>
            </a:ln>
          </p:spPr>
          <p:txBody>
            <a:bodyPr rtlCol="1" anchor="ctr"/>
            <a:lstStyle/>
            <a:p>
              <a:endParaRPr lang="fa-IR"/>
            </a:p>
          </p:txBody>
        </p:sp>
        <p:sp>
          <p:nvSpPr>
            <p:cNvPr id="15" name="Freeform: Shape 14">
              <a:extLst>
                <a:ext uri="{FF2B5EF4-FFF2-40B4-BE49-F238E27FC236}">
                  <a16:creationId xmlns:a16="http://schemas.microsoft.com/office/drawing/2014/main" id="{28191A73-2F0D-6D70-65BF-AEB7F5FEE317}"/>
                </a:ext>
              </a:extLst>
            </p:cNvPr>
            <p:cNvSpPr/>
            <p:nvPr/>
          </p:nvSpPr>
          <p:spPr>
            <a:xfrm>
              <a:off x="5962669" y="1633631"/>
              <a:ext cx="91715" cy="92106"/>
            </a:xfrm>
            <a:custGeom>
              <a:avLst/>
              <a:gdLst>
                <a:gd name="connsiteX0" fmla="*/ 45887 w 91715"/>
                <a:gd name="connsiteY0" fmla="*/ 92107 h 92106"/>
                <a:gd name="connsiteX1" fmla="*/ 727 w 91715"/>
                <a:gd name="connsiteY1" fmla="*/ 54067 h 92106"/>
                <a:gd name="connsiteX2" fmla="*/ 8237 w 91715"/>
                <a:gd name="connsiteY2" fmla="*/ 19685 h 92106"/>
                <a:gd name="connsiteX3" fmla="*/ 37792 w 91715"/>
                <a:gd name="connsiteY3" fmla="*/ 714 h 92106"/>
                <a:gd name="connsiteX4" fmla="*/ 90999 w 91715"/>
                <a:gd name="connsiteY4" fmla="*/ 38022 h 92106"/>
                <a:gd name="connsiteX5" fmla="*/ 90999 w 91715"/>
                <a:gd name="connsiteY5" fmla="*/ 38022 h 92106"/>
                <a:gd name="connsiteX6" fmla="*/ 53934 w 91715"/>
                <a:gd name="connsiteY6" fmla="*/ 91375 h 92106"/>
                <a:gd name="connsiteX7" fmla="*/ 45936 w 91715"/>
                <a:gd name="connsiteY7" fmla="*/ 92107 h 92106"/>
                <a:gd name="connsiteX8" fmla="*/ 45741 w 91715"/>
                <a:gd name="connsiteY8" fmla="*/ 7053 h 92106"/>
                <a:gd name="connsiteX9" fmla="*/ 38962 w 91715"/>
                <a:gd name="connsiteY9" fmla="*/ 7639 h 92106"/>
                <a:gd name="connsiteX10" fmla="*/ 13943 w 91715"/>
                <a:gd name="connsiteY10" fmla="*/ 23684 h 92106"/>
                <a:gd name="connsiteX11" fmla="*/ 7603 w 91715"/>
                <a:gd name="connsiteY11" fmla="*/ 52848 h 92106"/>
                <a:gd name="connsiteX12" fmla="*/ 52666 w 91715"/>
                <a:gd name="connsiteY12" fmla="*/ 84499 h 92106"/>
                <a:gd name="connsiteX13" fmla="*/ 84073 w 91715"/>
                <a:gd name="connsiteY13" fmla="*/ 39241 h 92106"/>
                <a:gd name="connsiteX14" fmla="*/ 45741 w 91715"/>
                <a:gd name="connsiteY14" fmla="*/ 7005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715" h="92106">
                  <a:moveTo>
                    <a:pt x="45887" y="92107"/>
                  </a:moveTo>
                  <a:cubicBezTo>
                    <a:pt x="24087" y="92107"/>
                    <a:pt x="4677" y="76403"/>
                    <a:pt x="727" y="54067"/>
                  </a:cubicBezTo>
                  <a:cubicBezTo>
                    <a:pt x="-1419" y="41972"/>
                    <a:pt x="1215" y="29780"/>
                    <a:pt x="8237" y="19685"/>
                  </a:cubicBezTo>
                  <a:cubicBezTo>
                    <a:pt x="15211" y="9589"/>
                    <a:pt x="25746" y="2859"/>
                    <a:pt x="37792" y="714"/>
                  </a:cubicBezTo>
                  <a:cubicBezTo>
                    <a:pt x="62664" y="-3724"/>
                    <a:pt x="86512" y="13003"/>
                    <a:pt x="90999" y="38022"/>
                  </a:cubicBezTo>
                  <a:lnTo>
                    <a:pt x="90999" y="38022"/>
                  </a:lnTo>
                  <a:cubicBezTo>
                    <a:pt x="95437" y="62991"/>
                    <a:pt x="78806" y="86937"/>
                    <a:pt x="53934" y="91375"/>
                  </a:cubicBezTo>
                  <a:cubicBezTo>
                    <a:pt x="51252" y="91863"/>
                    <a:pt x="48569" y="92107"/>
                    <a:pt x="45936" y="92107"/>
                  </a:cubicBezTo>
                  <a:close/>
                  <a:moveTo>
                    <a:pt x="45741" y="7053"/>
                  </a:moveTo>
                  <a:cubicBezTo>
                    <a:pt x="43497" y="7053"/>
                    <a:pt x="41254" y="7249"/>
                    <a:pt x="38962" y="7639"/>
                  </a:cubicBezTo>
                  <a:cubicBezTo>
                    <a:pt x="28769" y="9443"/>
                    <a:pt x="19845" y="15149"/>
                    <a:pt x="13943" y="23684"/>
                  </a:cubicBezTo>
                  <a:cubicBezTo>
                    <a:pt x="7994" y="32218"/>
                    <a:pt x="5750" y="42606"/>
                    <a:pt x="7603" y="52848"/>
                  </a:cubicBezTo>
                  <a:cubicBezTo>
                    <a:pt x="11359" y="74062"/>
                    <a:pt x="31598" y="88254"/>
                    <a:pt x="52666" y="84499"/>
                  </a:cubicBezTo>
                  <a:cubicBezTo>
                    <a:pt x="73783" y="80743"/>
                    <a:pt x="87877" y="60455"/>
                    <a:pt x="84073" y="39241"/>
                  </a:cubicBezTo>
                  <a:cubicBezTo>
                    <a:pt x="80708" y="20319"/>
                    <a:pt x="64224" y="7005"/>
                    <a:pt x="45741" y="7005"/>
                  </a:cubicBezTo>
                  <a:close/>
                </a:path>
              </a:pathLst>
            </a:custGeom>
            <a:solidFill>
              <a:srgbClr val="113F4E"/>
            </a:solidFill>
            <a:ln w="4874" cap="flat">
              <a:noFill/>
              <a:prstDash val="solid"/>
              <a:miter/>
            </a:ln>
          </p:spPr>
          <p:txBody>
            <a:bodyPr rtlCol="1" anchor="ctr"/>
            <a:lstStyle/>
            <a:p>
              <a:endParaRPr lang="fa-IR"/>
            </a:p>
          </p:txBody>
        </p:sp>
        <p:sp>
          <p:nvSpPr>
            <p:cNvPr id="16" name="Freeform: Shape 15">
              <a:extLst>
                <a:ext uri="{FF2B5EF4-FFF2-40B4-BE49-F238E27FC236}">
                  <a16:creationId xmlns:a16="http://schemas.microsoft.com/office/drawing/2014/main" id="{1ABDF55D-9060-40E6-F831-1A1EE797A848}"/>
                </a:ext>
              </a:extLst>
            </p:cNvPr>
            <p:cNvSpPr/>
            <p:nvPr/>
          </p:nvSpPr>
          <p:spPr>
            <a:xfrm>
              <a:off x="5979253" y="1663605"/>
              <a:ext cx="51103" cy="42233"/>
            </a:xfrm>
            <a:custGeom>
              <a:avLst/>
              <a:gdLst>
                <a:gd name="connsiteX0" fmla="*/ 25987 w 51103"/>
                <a:gd name="connsiteY0" fmla="*/ 42234 h 42233"/>
                <a:gd name="connsiteX1" fmla="*/ 8869 w 51103"/>
                <a:gd name="connsiteY1" fmla="*/ 36674 h 42233"/>
                <a:gd name="connsiteX2" fmla="*/ 1505 w 51103"/>
                <a:gd name="connsiteY2" fmla="*/ 0 h 42233"/>
                <a:gd name="connsiteX3" fmla="*/ 8723 w 51103"/>
                <a:gd name="connsiteY3" fmla="*/ 1463 h 42233"/>
                <a:gd name="connsiteX4" fmla="*/ 13600 w 51103"/>
                <a:gd name="connsiteY4" fmla="*/ 31066 h 42233"/>
                <a:gd name="connsiteX5" fmla="*/ 48421 w 51103"/>
                <a:gd name="connsiteY5" fmla="*/ 29700 h 42233"/>
                <a:gd name="connsiteX6" fmla="*/ 51103 w 51103"/>
                <a:gd name="connsiteY6" fmla="*/ 36528 h 42233"/>
                <a:gd name="connsiteX7" fmla="*/ 25987 w 51103"/>
                <a:gd name="connsiteY7" fmla="*/ 42234 h 4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03" h="42233">
                  <a:moveTo>
                    <a:pt x="25987" y="42234"/>
                  </a:moveTo>
                  <a:cubicBezTo>
                    <a:pt x="19013" y="42234"/>
                    <a:pt x="13258" y="40381"/>
                    <a:pt x="8869" y="36674"/>
                  </a:cubicBezTo>
                  <a:cubicBezTo>
                    <a:pt x="578" y="29749"/>
                    <a:pt x="-1958" y="17069"/>
                    <a:pt x="1505" y="0"/>
                  </a:cubicBezTo>
                  <a:lnTo>
                    <a:pt x="8723" y="1463"/>
                  </a:lnTo>
                  <a:cubicBezTo>
                    <a:pt x="5845" y="15509"/>
                    <a:pt x="7601" y="26043"/>
                    <a:pt x="13600" y="31066"/>
                  </a:cubicBezTo>
                  <a:cubicBezTo>
                    <a:pt x="20183" y="36577"/>
                    <a:pt x="32229" y="36138"/>
                    <a:pt x="48421" y="29700"/>
                  </a:cubicBezTo>
                  <a:lnTo>
                    <a:pt x="51103" y="36528"/>
                  </a:lnTo>
                  <a:cubicBezTo>
                    <a:pt x="41496" y="40332"/>
                    <a:pt x="33107" y="42234"/>
                    <a:pt x="25987" y="42234"/>
                  </a:cubicBezTo>
                  <a:close/>
                </a:path>
              </a:pathLst>
            </a:custGeom>
            <a:solidFill>
              <a:srgbClr val="113F4E"/>
            </a:solidFill>
            <a:ln w="4874" cap="flat">
              <a:noFill/>
              <a:prstDash val="solid"/>
              <a:miter/>
            </a:ln>
          </p:spPr>
          <p:txBody>
            <a:bodyPr rtlCol="1" anchor="ctr"/>
            <a:lstStyle/>
            <a:p>
              <a:endParaRPr lang="fa-IR"/>
            </a:p>
          </p:txBody>
        </p:sp>
        <p:sp>
          <p:nvSpPr>
            <p:cNvPr id="17" name="Freeform: Shape 16">
              <a:extLst>
                <a:ext uri="{FF2B5EF4-FFF2-40B4-BE49-F238E27FC236}">
                  <a16:creationId xmlns:a16="http://schemas.microsoft.com/office/drawing/2014/main" id="{DD5AFB81-A42D-DD33-CF38-7A2FBD55A993}"/>
                </a:ext>
              </a:extLst>
            </p:cNvPr>
            <p:cNvSpPr/>
            <p:nvPr/>
          </p:nvSpPr>
          <p:spPr>
            <a:xfrm>
              <a:off x="5885808" y="1656692"/>
              <a:ext cx="84754" cy="85078"/>
            </a:xfrm>
            <a:custGeom>
              <a:avLst/>
              <a:gdLst>
                <a:gd name="connsiteX0" fmla="*/ 83636 w 84754"/>
                <a:gd name="connsiteY0" fmla="*/ 32956 h 85078"/>
                <a:gd name="connsiteX1" fmla="*/ 52033 w 84754"/>
                <a:gd name="connsiteY1" fmla="*/ 83969 h 85078"/>
                <a:gd name="connsiteX2" fmla="*/ 1118 w 84754"/>
                <a:gd name="connsiteY2" fmla="*/ 52123 h 85078"/>
                <a:gd name="connsiteX3" fmla="*/ 32721 w 84754"/>
                <a:gd name="connsiteY3" fmla="*/ 1110 h 85078"/>
                <a:gd name="connsiteX4" fmla="*/ 83636 w 84754"/>
                <a:gd name="connsiteY4" fmla="*/ 32956 h 85078"/>
                <a:gd name="connsiteX5" fmla="*/ 83636 w 84754"/>
                <a:gd name="connsiteY5" fmla="*/ 32956 h 8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4" h="85078">
                  <a:moveTo>
                    <a:pt x="83636" y="32956"/>
                  </a:moveTo>
                  <a:cubicBezTo>
                    <a:pt x="88951" y="55829"/>
                    <a:pt x="74808" y="78702"/>
                    <a:pt x="52033" y="83969"/>
                  </a:cubicBezTo>
                  <a:cubicBezTo>
                    <a:pt x="29258" y="89284"/>
                    <a:pt x="6483" y="74995"/>
                    <a:pt x="1118" y="52123"/>
                  </a:cubicBezTo>
                  <a:cubicBezTo>
                    <a:pt x="-4197" y="29250"/>
                    <a:pt x="9946" y="6377"/>
                    <a:pt x="32721" y="1110"/>
                  </a:cubicBezTo>
                  <a:cubicBezTo>
                    <a:pt x="55496" y="-4206"/>
                    <a:pt x="78271" y="10084"/>
                    <a:pt x="83636" y="32956"/>
                  </a:cubicBezTo>
                  <a:lnTo>
                    <a:pt x="83636" y="32956"/>
                  </a:lnTo>
                  <a:close/>
                </a:path>
              </a:pathLst>
            </a:custGeom>
            <a:solidFill>
              <a:srgbClr val="FFFFFF"/>
            </a:solidFill>
            <a:ln w="4874" cap="flat">
              <a:noFill/>
              <a:prstDash val="solid"/>
              <a:miter/>
            </a:ln>
          </p:spPr>
          <p:txBody>
            <a:bodyPr rtlCol="1" anchor="ctr"/>
            <a:lstStyle/>
            <a:p>
              <a:endParaRPr lang="fa-IR"/>
            </a:p>
          </p:txBody>
        </p:sp>
        <p:sp>
          <p:nvSpPr>
            <p:cNvPr id="18" name="Freeform: Shape 17">
              <a:extLst>
                <a:ext uri="{FF2B5EF4-FFF2-40B4-BE49-F238E27FC236}">
                  <a16:creationId xmlns:a16="http://schemas.microsoft.com/office/drawing/2014/main" id="{364D2D27-2D8A-9AA0-2C0B-1ABB2492F687}"/>
                </a:ext>
              </a:extLst>
            </p:cNvPr>
            <p:cNvSpPr/>
            <p:nvPr/>
          </p:nvSpPr>
          <p:spPr>
            <a:xfrm>
              <a:off x="5882292" y="1653186"/>
              <a:ext cx="91785" cy="92059"/>
            </a:xfrm>
            <a:custGeom>
              <a:avLst/>
              <a:gdLst>
                <a:gd name="connsiteX0" fmla="*/ 45990 w 91785"/>
                <a:gd name="connsiteY0" fmla="*/ 92059 h 92059"/>
                <a:gd name="connsiteX1" fmla="*/ 1220 w 91785"/>
                <a:gd name="connsiteY1" fmla="*/ 56409 h 92059"/>
                <a:gd name="connsiteX2" fmla="*/ 6926 w 91785"/>
                <a:gd name="connsiteY2" fmla="*/ 21685 h 92059"/>
                <a:gd name="connsiteX3" fmla="*/ 35456 w 91785"/>
                <a:gd name="connsiteY3" fmla="*/ 1202 h 92059"/>
                <a:gd name="connsiteX4" fmla="*/ 90565 w 91785"/>
                <a:gd name="connsiteY4" fmla="*/ 35633 h 92059"/>
                <a:gd name="connsiteX5" fmla="*/ 90565 w 91785"/>
                <a:gd name="connsiteY5" fmla="*/ 35633 h 92059"/>
                <a:gd name="connsiteX6" fmla="*/ 84908 w 91785"/>
                <a:gd name="connsiteY6" fmla="*/ 70357 h 92059"/>
                <a:gd name="connsiteX7" fmla="*/ 56378 w 91785"/>
                <a:gd name="connsiteY7" fmla="*/ 90840 h 92059"/>
                <a:gd name="connsiteX8" fmla="*/ 46039 w 91785"/>
                <a:gd name="connsiteY8" fmla="*/ 92010 h 92059"/>
                <a:gd name="connsiteX9" fmla="*/ 45795 w 91785"/>
                <a:gd name="connsiteY9" fmla="*/ 7006 h 92059"/>
                <a:gd name="connsiteX10" fmla="*/ 37016 w 91785"/>
                <a:gd name="connsiteY10" fmla="*/ 8030 h 92059"/>
                <a:gd name="connsiteX11" fmla="*/ 12876 w 91785"/>
                <a:gd name="connsiteY11" fmla="*/ 25392 h 92059"/>
                <a:gd name="connsiteX12" fmla="*/ 8048 w 91785"/>
                <a:gd name="connsiteY12" fmla="*/ 54848 h 92059"/>
                <a:gd name="connsiteX13" fmla="*/ 54768 w 91785"/>
                <a:gd name="connsiteY13" fmla="*/ 84061 h 92059"/>
                <a:gd name="connsiteX14" fmla="*/ 78909 w 91785"/>
                <a:gd name="connsiteY14" fmla="*/ 66699 h 92059"/>
                <a:gd name="connsiteX15" fmla="*/ 83737 w 91785"/>
                <a:gd name="connsiteY15" fmla="*/ 37194 h 92059"/>
                <a:gd name="connsiteX16" fmla="*/ 45795 w 91785"/>
                <a:gd name="connsiteY16" fmla="*/ 6957 h 9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5" h="92059">
                  <a:moveTo>
                    <a:pt x="45990" y="92059"/>
                  </a:moveTo>
                  <a:cubicBezTo>
                    <a:pt x="25117" y="92059"/>
                    <a:pt x="6194" y="77672"/>
                    <a:pt x="1220" y="56409"/>
                  </a:cubicBezTo>
                  <a:cubicBezTo>
                    <a:pt x="-1560" y="44461"/>
                    <a:pt x="440" y="32122"/>
                    <a:pt x="6926" y="21685"/>
                  </a:cubicBezTo>
                  <a:cubicBezTo>
                    <a:pt x="13363" y="11249"/>
                    <a:pt x="23507" y="3982"/>
                    <a:pt x="35456" y="1202"/>
                  </a:cubicBezTo>
                  <a:cubicBezTo>
                    <a:pt x="60084" y="-4552"/>
                    <a:pt x="84761" y="10907"/>
                    <a:pt x="90565" y="35633"/>
                  </a:cubicBezTo>
                  <a:lnTo>
                    <a:pt x="90565" y="35633"/>
                  </a:lnTo>
                  <a:cubicBezTo>
                    <a:pt x="93345" y="47630"/>
                    <a:pt x="91345" y="59969"/>
                    <a:pt x="84908" y="70357"/>
                  </a:cubicBezTo>
                  <a:cubicBezTo>
                    <a:pt x="78470" y="80793"/>
                    <a:pt x="68326" y="88060"/>
                    <a:pt x="56378" y="90840"/>
                  </a:cubicBezTo>
                  <a:cubicBezTo>
                    <a:pt x="52915" y="91620"/>
                    <a:pt x="49452" y="92010"/>
                    <a:pt x="46039" y="92010"/>
                  </a:cubicBezTo>
                  <a:close/>
                  <a:moveTo>
                    <a:pt x="45795" y="7006"/>
                  </a:moveTo>
                  <a:cubicBezTo>
                    <a:pt x="42917" y="7006"/>
                    <a:pt x="39943" y="7347"/>
                    <a:pt x="37016" y="8030"/>
                  </a:cubicBezTo>
                  <a:cubicBezTo>
                    <a:pt x="26921" y="10371"/>
                    <a:pt x="18338" y="16565"/>
                    <a:pt x="12876" y="25392"/>
                  </a:cubicBezTo>
                  <a:cubicBezTo>
                    <a:pt x="7414" y="34219"/>
                    <a:pt x="5707" y="44704"/>
                    <a:pt x="8048" y="54848"/>
                  </a:cubicBezTo>
                  <a:cubicBezTo>
                    <a:pt x="12925" y="75819"/>
                    <a:pt x="33895" y="88938"/>
                    <a:pt x="54768" y="84061"/>
                  </a:cubicBezTo>
                  <a:cubicBezTo>
                    <a:pt x="64864" y="81720"/>
                    <a:pt x="73447" y="75526"/>
                    <a:pt x="78909" y="66699"/>
                  </a:cubicBezTo>
                  <a:cubicBezTo>
                    <a:pt x="84371" y="57872"/>
                    <a:pt x="86078" y="47387"/>
                    <a:pt x="83737" y="37194"/>
                  </a:cubicBezTo>
                  <a:cubicBezTo>
                    <a:pt x="79543" y="19198"/>
                    <a:pt x="63498" y="6957"/>
                    <a:pt x="45795" y="6957"/>
                  </a:cubicBezTo>
                  <a:close/>
                </a:path>
              </a:pathLst>
            </a:custGeom>
            <a:solidFill>
              <a:srgbClr val="113F4E"/>
            </a:solidFill>
            <a:ln w="4874" cap="flat">
              <a:noFill/>
              <a:prstDash val="solid"/>
              <a:miter/>
            </a:ln>
          </p:spPr>
          <p:txBody>
            <a:bodyPr rtlCol="1" anchor="ctr"/>
            <a:lstStyle/>
            <a:p>
              <a:endParaRPr lang="fa-IR"/>
            </a:p>
          </p:txBody>
        </p:sp>
        <p:sp>
          <p:nvSpPr>
            <p:cNvPr id="19" name="Freeform: Shape 18">
              <a:extLst>
                <a:ext uri="{FF2B5EF4-FFF2-40B4-BE49-F238E27FC236}">
                  <a16:creationId xmlns:a16="http://schemas.microsoft.com/office/drawing/2014/main" id="{65790C01-E08A-A2A4-1506-E96712399ECD}"/>
                </a:ext>
              </a:extLst>
            </p:cNvPr>
            <p:cNvSpPr/>
            <p:nvPr/>
          </p:nvSpPr>
          <p:spPr>
            <a:xfrm>
              <a:off x="5898787" y="1684576"/>
              <a:ext cx="52319" cy="40965"/>
            </a:xfrm>
            <a:custGeom>
              <a:avLst/>
              <a:gdLst>
                <a:gd name="connsiteX0" fmla="*/ 25545 w 52319"/>
                <a:gd name="connsiteY0" fmla="*/ 40966 h 40965"/>
                <a:gd name="connsiteX1" fmla="*/ 10134 w 52319"/>
                <a:gd name="connsiteY1" fmla="*/ 36284 h 40965"/>
                <a:gd name="connsiteX2" fmla="*/ 868 w 52319"/>
                <a:gd name="connsiteY2" fmla="*/ 0 h 40965"/>
                <a:gd name="connsiteX3" fmla="*/ 8134 w 52319"/>
                <a:gd name="connsiteY3" fmla="*/ 1073 h 40965"/>
                <a:gd name="connsiteX4" fmla="*/ 14572 w 52319"/>
                <a:gd name="connsiteY4" fmla="*/ 30383 h 40965"/>
                <a:gd name="connsiteX5" fmla="*/ 49247 w 52319"/>
                <a:gd name="connsiteY5" fmla="*/ 27164 h 40965"/>
                <a:gd name="connsiteX6" fmla="*/ 52319 w 52319"/>
                <a:gd name="connsiteY6" fmla="*/ 33846 h 40965"/>
                <a:gd name="connsiteX7" fmla="*/ 25545 w 52319"/>
                <a:gd name="connsiteY7" fmla="*/ 40966 h 4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19" h="40965">
                  <a:moveTo>
                    <a:pt x="25545" y="40966"/>
                  </a:moveTo>
                  <a:cubicBezTo>
                    <a:pt x="19449" y="40966"/>
                    <a:pt x="14279" y="39405"/>
                    <a:pt x="10134" y="36284"/>
                  </a:cubicBezTo>
                  <a:cubicBezTo>
                    <a:pt x="1502" y="29798"/>
                    <a:pt x="-1717" y="17264"/>
                    <a:pt x="868" y="0"/>
                  </a:cubicBezTo>
                  <a:lnTo>
                    <a:pt x="8134" y="1073"/>
                  </a:lnTo>
                  <a:cubicBezTo>
                    <a:pt x="6037" y="15265"/>
                    <a:pt x="8281" y="25652"/>
                    <a:pt x="14572" y="30383"/>
                  </a:cubicBezTo>
                  <a:cubicBezTo>
                    <a:pt x="21448" y="35553"/>
                    <a:pt x="33445" y="34431"/>
                    <a:pt x="49247" y="27164"/>
                  </a:cubicBezTo>
                  <a:lnTo>
                    <a:pt x="52319" y="33846"/>
                  </a:lnTo>
                  <a:cubicBezTo>
                    <a:pt x="42029" y="38576"/>
                    <a:pt x="33055" y="40966"/>
                    <a:pt x="25545" y="40966"/>
                  </a:cubicBezTo>
                  <a:close/>
                </a:path>
              </a:pathLst>
            </a:custGeom>
            <a:solidFill>
              <a:srgbClr val="113F4E"/>
            </a:solidFill>
            <a:ln w="4874" cap="flat">
              <a:noFill/>
              <a:prstDash val="solid"/>
              <a:miter/>
            </a:ln>
          </p:spPr>
          <p:txBody>
            <a:bodyPr rtlCol="1" anchor="ctr"/>
            <a:lstStyle/>
            <a:p>
              <a:endParaRPr lang="fa-IR"/>
            </a:p>
          </p:txBody>
        </p:sp>
        <p:sp>
          <p:nvSpPr>
            <p:cNvPr id="20" name="Freeform: Shape 19">
              <a:extLst>
                <a:ext uri="{FF2B5EF4-FFF2-40B4-BE49-F238E27FC236}">
                  <a16:creationId xmlns:a16="http://schemas.microsoft.com/office/drawing/2014/main" id="{A82DCDBE-84A1-A6A6-EFDD-EBD2AEA7A9F2}"/>
                </a:ext>
              </a:extLst>
            </p:cNvPr>
            <p:cNvSpPr/>
            <p:nvPr/>
          </p:nvSpPr>
          <p:spPr>
            <a:xfrm>
              <a:off x="5806979" y="1685465"/>
              <a:ext cx="84723" cy="85078"/>
            </a:xfrm>
            <a:custGeom>
              <a:avLst/>
              <a:gdLst>
                <a:gd name="connsiteX0" fmla="*/ 83605 w 84723"/>
                <a:gd name="connsiteY0" fmla="*/ 32956 h 85078"/>
                <a:gd name="connsiteX1" fmla="*/ 52003 w 84723"/>
                <a:gd name="connsiteY1" fmla="*/ 83969 h 85078"/>
                <a:gd name="connsiteX2" fmla="*/ 1136 w 84723"/>
                <a:gd name="connsiteY2" fmla="*/ 52123 h 85078"/>
                <a:gd name="connsiteX3" fmla="*/ 32690 w 84723"/>
                <a:gd name="connsiteY3" fmla="*/ 1110 h 85078"/>
                <a:gd name="connsiteX4" fmla="*/ 83605 w 84723"/>
                <a:gd name="connsiteY4" fmla="*/ 32956 h 85078"/>
                <a:gd name="connsiteX5" fmla="*/ 83605 w 84723"/>
                <a:gd name="connsiteY5" fmla="*/ 32956 h 8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3" h="85078">
                  <a:moveTo>
                    <a:pt x="83605" y="32956"/>
                  </a:moveTo>
                  <a:cubicBezTo>
                    <a:pt x="88921" y="55829"/>
                    <a:pt x="74778" y="78702"/>
                    <a:pt x="52003" y="83969"/>
                  </a:cubicBezTo>
                  <a:cubicBezTo>
                    <a:pt x="29227" y="89284"/>
                    <a:pt x="6452" y="74995"/>
                    <a:pt x="1136" y="52123"/>
                  </a:cubicBezTo>
                  <a:cubicBezTo>
                    <a:pt x="-4228" y="29250"/>
                    <a:pt x="9915" y="6426"/>
                    <a:pt x="32690" y="1110"/>
                  </a:cubicBezTo>
                  <a:cubicBezTo>
                    <a:pt x="55465" y="-4206"/>
                    <a:pt x="78240" y="10084"/>
                    <a:pt x="83605" y="32956"/>
                  </a:cubicBezTo>
                  <a:lnTo>
                    <a:pt x="83605" y="32956"/>
                  </a:lnTo>
                  <a:close/>
                </a:path>
              </a:pathLst>
            </a:custGeom>
            <a:solidFill>
              <a:srgbClr val="FFFFFF"/>
            </a:solidFill>
            <a:ln w="4874" cap="flat">
              <a:noFill/>
              <a:prstDash val="solid"/>
              <a:miter/>
            </a:ln>
          </p:spPr>
          <p:txBody>
            <a:bodyPr rtlCol="1" anchor="ctr"/>
            <a:lstStyle/>
            <a:p>
              <a:endParaRPr lang="fa-IR"/>
            </a:p>
          </p:txBody>
        </p:sp>
        <p:sp>
          <p:nvSpPr>
            <p:cNvPr id="21" name="Freeform: Shape 20">
              <a:extLst>
                <a:ext uri="{FF2B5EF4-FFF2-40B4-BE49-F238E27FC236}">
                  <a16:creationId xmlns:a16="http://schemas.microsoft.com/office/drawing/2014/main" id="{9B822686-AB72-3E17-77D7-D7F0CF81CAEB}"/>
                </a:ext>
              </a:extLst>
            </p:cNvPr>
            <p:cNvSpPr/>
            <p:nvPr/>
          </p:nvSpPr>
          <p:spPr>
            <a:xfrm>
              <a:off x="5803529" y="1682023"/>
              <a:ext cx="91738" cy="92043"/>
            </a:xfrm>
            <a:custGeom>
              <a:avLst/>
              <a:gdLst>
                <a:gd name="connsiteX0" fmla="*/ 45942 w 91738"/>
                <a:gd name="connsiteY0" fmla="*/ 92044 h 92043"/>
                <a:gd name="connsiteX1" fmla="*/ 1221 w 91738"/>
                <a:gd name="connsiteY1" fmla="*/ 56394 h 92043"/>
                <a:gd name="connsiteX2" fmla="*/ 6878 w 91738"/>
                <a:gd name="connsiteY2" fmla="*/ 21670 h 92043"/>
                <a:gd name="connsiteX3" fmla="*/ 35408 w 91738"/>
                <a:gd name="connsiteY3" fmla="*/ 1187 h 92043"/>
                <a:gd name="connsiteX4" fmla="*/ 90517 w 91738"/>
                <a:gd name="connsiteY4" fmla="*/ 35618 h 92043"/>
                <a:gd name="connsiteX5" fmla="*/ 84860 w 91738"/>
                <a:gd name="connsiteY5" fmla="*/ 70342 h 92043"/>
                <a:gd name="connsiteX6" fmla="*/ 56330 w 91738"/>
                <a:gd name="connsiteY6" fmla="*/ 90825 h 92043"/>
                <a:gd name="connsiteX7" fmla="*/ 45991 w 91738"/>
                <a:gd name="connsiteY7" fmla="*/ 91995 h 92043"/>
                <a:gd name="connsiteX8" fmla="*/ 45699 w 91738"/>
                <a:gd name="connsiteY8" fmla="*/ 6942 h 92043"/>
                <a:gd name="connsiteX9" fmla="*/ 36920 w 91738"/>
                <a:gd name="connsiteY9" fmla="*/ 7966 h 92043"/>
                <a:gd name="connsiteX10" fmla="*/ 12779 w 91738"/>
                <a:gd name="connsiteY10" fmla="*/ 25328 h 92043"/>
                <a:gd name="connsiteX11" fmla="*/ 7951 w 91738"/>
                <a:gd name="connsiteY11" fmla="*/ 54784 h 92043"/>
                <a:gd name="connsiteX12" fmla="*/ 54672 w 91738"/>
                <a:gd name="connsiteY12" fmla="*/ 84046 h 92043"/>
                <a:gd name="connsiteX13" fmla="*/ 78813 w 91738"/>
                <a:gd name="connsiteY13" fmla="*/ 66684 h 92043"/>
                <a:gd name="connsiteX14" fmla="*/ 83641 w 91738"/>
                <a:gd name="connsiteY14" fmla="*/ 37227 h 92043"/>
                <a:gd name="connsiteX15" fmla="*/ 83641 w 91738"/>
                <a:gd name="connsiteY15" fmla="*/ 37227 h 92043"/>
                <a:gd name="connsiteX16" fmla="*/ 45699 w 91738"/>
                <a:gd name="connsiteY16" fmla="*/ 6991 h 9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2043">
                  <a:moveTo>
                    <a:pt x="45942" y="92044"/>
                  </a:moveTo>
                  <a:cubicBezTo>
                    <a:pt x="25069" y="92044"/>
                    <a:pt x="6147" y="77657"/>
                    <a:pt x="1221" y="56394"/>
                  </a:cubicBezTo>
                  <a:cubicBezTo>
                    <a:pt x="-1559" y="44445"/>
                    <a:pt x="441" y="32107"/>
                    <a:pt x="6878" y="21670"/>
                  </a:cubicBezTo>
                  <a:cubicBezTo>
                    <a:pt x="13316" y="11234"/>
                    <a:pt x="23460" y="3967"/>
                    <a:pt x="35408" y="1187"/>
                  </a:cubicBezTo>
                  <a:cubicBezTo>
                    <a:pt x="60037" y="-4519"/>
                    <a:pt x="84763" y="10892"/>
                    <a:pt x="90517" y="35618"/>
                  </a:cubicBezTo>
                  <a:cubicBezTo>
                    <a:pt x="93297" y="47615"/>
                    <a:pt x="91298" y="59954"/>
                    <a:pt x="84860" y="70342"/>
                  </a:cubicBezTo>
                  <a:cubicBezTo>
                    <a:pt x="78423" y="80778"/>
                    <a:pt x="68279" y="88045"/>
                    <a:pt x="56330" y="90825"/>
                  </a:cubicBezTo>
                  <a:cubicBezTo>
                    <a:pt x="52868" y="91605"/>
                    <a:pt x="49405" y="91995"/>
                    <a:pt x="45991" y="91995"/>
                  </a:cubicBezTo>
                  <a:close/>
                  <a:moveTo>
                    <a:pt x="45699" y="6942"/>
                  </a:moveTo>
                  <a:cubicBezTo>
                    <a:pt x="42821" y="6942"/>
                    <a:pt x="39846" y="7283"/>
                    <a:pt x="36920" y="7966"/>
                  </a:cubicBezTo>
                  <a:cubicBezTo>
                    <a:pt x="26825" y="10307"/>
                    <a:pt x="18242" y="16452"/>
                    <a:pt x="12779" y="25328"/>
                  </a:cubicBezTo>
                  <a:cubicBezTo>
                    <a:pt x="7317" y="34155"/>
                    <a:pt x="5610" y="44640"/>
                    <a:pt x="7951" y="54784"/>
                  </a:cubicBezTo>
                  <a:cubicBezTo>
                    <a:pt x="12828" y="75755"/>
                    <a:pt x="33799" y="88874"/>
                    <a:pt x="54672" y="84046"/>
                  </a:cubicBezTo>
                  <a:cubicBezTo>
                    <a:pt x="64767" y="81705"/>
                    <a:pt x="73351" y="75511"/>
                    <a:pt x="78813" y="66684"/>
                  </a:cubicBezTo>
                  <a:cubicBezTo>
                    <a:pt x="84275" y="57857"/>
                    <a:pt x="85982" y="47371"/>
                    <a:pt x="83641" y="37227"/>
                  </a:cubicBezTo>
                  <a:lnTo>
                    <a:pt x="83641" y="37227"/>
                  </a:lnTo>
                  <a:cubicBezTo>
                    <a:pt x="79447" y="19232"/>
                    <a:pt x="63353" y="6991"/>
                    <a:pt x="45699" y="6991"/>
                  </a:cubicBezTo>
                  <a:close/>
                </a:path>
              </a:pathLst>
            </a:custGeom>
            <a:solidFill>
              <a:srgbClr val="113F4E"/>
            </a:solidFill>
            <a:ln w="4874" cap="flat">
              <a:noFill/>
              <a:prstDash val="solid"/>
              <a:miter/>
            </a:ln>
          </p:spPr>
          <p:txBody>
            <a:bodyPr rtlCol="1" anchor="ctr"/>
            <a:lstStyle/>
            <a:p>
              <a:endParaRPr lang="fa-IR"/>
            </a:p>
          </p:txBody>
        </p:sp>
        <p:sp>
          <p:nvSpPr>
            <p:cNvPr id="22" name="Freeform: Shape 21">
              <a:extLst>
                <a:ext uri="{FF2B5EF4-FFF2-40B4-BE49-F238E27FC236}">
                  <a16:creationId xmlns:a16="http://schemas.microsoft.com/office/drawing/2014/main" id="{B43982B1-EB05-7ABB-0917-3AB29FD17F90}"/>
                </a:ext>
              </a:extLst>
            </p:cNvPr>
            <p:cNvSpPr/>
            <p:nvPr/>
          </p:nvSpPr>
          <p:spPr>
            <a:xfrm>
              <a:off x="5819976" y="1713350"/>
              <a:ext cx="52319" cy="40965"/>
            </a:xfrm>
            <a:custGeom>
              <a:avLst/>
              <a:gdLst>
                <a:gd name="connsiteX0" fmla="*/ 25545 w 52319"/>
                <a:gd name="connsiteY0" fmla="*/ 40966 h 40965"/>
                <a:gd name="connsiteX1" fmla="*/ 10134 w 52319"/>
                <a:gd name="connsiteY1" fmla="*/ 36284 h 40965"/>
                <a:gd name="connsiteX2" fmla="*/ 868 w 52319"/>
                <a:gd name="connsiteY2" fmla="*/ 0 h 40965"/>
                <a:gd name="connsiteX3" fmla="*/ 8134 w 52319"/>
                <a:gd name="connsiteY3" fmla="*/ 1073 h 40965"/>
                <a:gd name="connsiteX4" fmla="*/ 14572 w 52319"/>
                <a:gd name="connsiteY4" fmla="*/ 30383 h 40965"/>
                <a:gd name="connsiteX5" fmla="*/ 49247 w 52319"/>
                <a:gd name="connsiteY5" fmla="*/ 27164 h 40965"/>
                <a:gd name="connsiteX6" fmla="*/ 52319 w 52319"/>
                <a:gd name="connsiteY6" fmla="*/ 33846 h 40965"/>
                <a:gd name="connsiteX7" fmla="*/ 25594 w 52319"/>
                <a:gd name="connsiteY7" fmla="*/ 40917 h 4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19" h="40965">
                  <a:moveTo>
                    <a:pt x="25545" y="40966"/>
                  </a:moveTo>
                  <a:cubicBezTo>
                    <a:pt x="19449" y="40966"/>
                    <a:pt x="14279" y="39405"/>
                    <a:pt x="10134" y="36284"/>
                  </a:cubicBezTo>
                  <a:cubicBezTo>
                    <a:pt x="1502" y="29798"/>
                    <a:pt x="-1717" y="17264"/>
                    <a:pt x="868" y="0"/>
                  </a:cubicBezTo>
                  <a:lnTo>
                    <a:pt x="8134" y="1073"/>
                  </a:lnTo>
                  <a:cubicBezTo>
                    <a:pt x="6037" y="15265"/>
                    <a:pt x="8281" y="25652"/>
                    <a:pt x="14572" y="30383"/>
                  </a:cubicBezTo>
                  <a:cubicBezTo>
                    <a:pt x="21448" y="35553"/>
                    <a:pt x="33445" y="34431"/>
                    <a:pt x="49247" y="27164"/>
                  </a:cubicBezTo>
                  <a:lnTo>
                    <a:pt x="52319" y="33846"/>
                  </a:lnTo>
                  <a:cubicBezTo>
                    <a:pt x="42029" y="38576"/>
                    <a:pt x="33055" y="40917"/>
                    <a:pt x="25594" y="40917"/>
                  </a:cubicBezTo>
                  <a:close/>
                </a:path>
              </a:pathLst>
            </a:custGeom>
            <a:solidFill>
              <a:srgbClr val="113F4E"/>
            </a:solidFill>
            <a:ln w="4874" cap="flat">
              <a:noFill/>
              <a:prstDash val="solid"/>
              <a:miter/>
            </a:ln>
          </p:spPr>
          <p:txBody>
            <a:bodyPr rtlCol="1" anchor="ctr"/>
            <a:lstStyle/>
            <a:p>
              <a:endParaRPr lang="fa-IR"/>
            </a:p>
          </p:txBody>
        </p:sp>
        <p:sp>
          <p:nvSpPr>
            <p:cNvPr id="23" name="Freeform: Shape 22">
              <a:extLst>
                <a:ext uri="{FF2B5EF4-FFF2-40B4-BE49-F238E27FC236}">
                  <a16:creationId xmlns:a16="http://schemas.microsoft.com/office/drawing/2014/main" id="{142E46CA-92A4-C9B3-E91C-575735BD92E1}"/>
                </a:ext>
              </a:extLst>
            </p:cNvPr>
            <p:cNvSpPr/>
            <p:nvPr/>
          </p:nvSpPr>
          <p:spPr>
            <a:xfrm>
              <a:off x="5733060" y="1727915"/>
              <a:ext cx="84759" cy="85086"/>
            </a:xfrm>
            <a:custGeom>
              <a:avLst/>
              <a:gdLst>
                <a:gd name="connsiteX0" fmla="*/ 82907 w 84759"/>
                <a:gd name="connsiteY0" fmla="*/ 30302 h 85086"/>
                <a:gd name="connsiteX1" fmla="*/ 54719 w 84759"/>
                <a:gd name="connsiteY1" fmla="*/ 83265 h 85086"/>
                <a:gd name="connsiteX2" fmla="*/ 1853 w 84759"/>
                <a:gd name="connsiteY2" fmla="*/ 54784 h 85086"/>
                <a:gd name="connsiteX3" fmla="*/ 30041 w 84759"/>
                <a:gd name="connsiteY3" fmla="*/ 1821 h 85086"/>
                <a:gd name="connsiteX4" fmla="*/ 82907 w 84759"/>
                <a:gd name="connsiteY4" fmla="*/ 30302 h 85086"/>
                <a:gd name="connsiteX5" fmla="*/ 82907 w 84759"/>
                <a:gd name="connsiteY5" fmla="*/ 30302 h 8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86">
                  <a:moveTo>
                    <a:pt x="82907" y="30302"/>
                  </a:moveTo>
                  <a:cubicBezTo>
                    <a:pt x="89735" y="52785"/>
                    <a:pt x="77104" y="76487"/>
                    <a:pt x="54719" y="83265"/>
                  </a:cubicBezTo>
                  <a:cubicBezTo>
                    <a:pt x="32334" y="90044"/>
                    <a:pt x="8681" y="77316"/>
                    <a:pt x="1853" y="54784"/>
                  </a:cubicBezTo>
                  <a:cubicBezTo>
                    <a:pt x="-4975" y="32302"/>
                    <a:pt x="7656" y="8600"/>
                    <a:pt x="30041" y="1821"/>
                  </a:cubicBezTo>
                  <a:cubicBezTo>
                    <a:pt x="52426" y="-4958"/>
                    <a:pt x="76079" y="7771"/>
                    <a:pt x="82907" y="30302"/>
                  </a:cubicBezTo>
                  <a:lnTo>
                    <a:pt x="82907" y="30302"/>
                  </a:lnTo>
                  <a:close/>
                </a:path>
              </a:pathLst>
            </a:custGeom>
            <a:solidFill>
              <a:srgbClr val="FFFFFF"/>
            </a:solidFill>
            <a:ln w="4874" cap="flat">
              <a:noFill/>
              <a:prstDash val="solid"/>
              <a:miter/>
            </a:ln>
          </p:spPr>
          <p:txBody>
            <a:bodyPr rtlCol="1" anchor="ctr"/>
            <a:lstStyle/>
            <a:p>
              <a:endParaRPr lang="fa-IR"/>
            </a:p>
          </p:txBody>
        </p:sp>
        <p:sp>
          <p:nvSpPr>
            <p:cNvPr id="24" name="Freeform: Shape 23">
              <a:extLst>
                <a:ext uri="{FF2B5EF4-FFF2-40B4-BE49-F238E27FC236}">
                  <a16:creationId xmlns:a16="http://schemas.microsoft.com/office/drawing/2014/main" id="{711F5E70-7AE5-0468-6A4D-56BFD53FF69E}"/>
                </a:ext>
              </a:extLst>
            </p:cNvPr>
            <p:cNvSpPr/>
            <p:nvPr/>
          </p:nvSpPr>
          <p:spPr>
            <a:xfrm>
              <a:off x="5729595" y="1724460"/>
              <a:ext cx="91738" cy="92036"/>
            </a:xfrm>
            <a:custGeom>
              <a:avLst/>
              <a:gdLst>
                <a:gd name="connsiteX0" fmla="*/ 45943 w 91738"/>
                <a:gd name="connsiteY0" fmla="*/ 92036 h 92036"/>
                <a:gd name="connsiteX1" fmla="*/ 24289 w 91738"/>
                <a:gd name="connsiteY1" fmla="*/ 86525 h 92036"/>
                <a:gd name="connsiteX2" fmla="*/ 2002 w 91738"/>
                <a:gd name="connsiteY2" fmla="*/ 59263 h 92036"/>
                <a:gd name="connsiteX3" fmla="*/ 5416 w 91738"/>
                <a:gd name="connsiteY3" fmla="*/ 24247 h 92036"/>
                <a:gd name="connsiteX4" fmla="*/ 32531 w 91738"/>
                <a:gd name="connsiteY4" fmla="*/ 1960 h 92036"/>
                <a:gd name="connsiteX5" fmla="*/ 89737 w 91738"/>
                <a:gd name="connsiteY5" fmla="*/ 32733 h 92036"/>
                <a:gd name="connsiteX6" fmla="*/ 89737 w 91738"/>
                <a:gd name="connsiteY6" fmla="*/ 32733 h 92036"/>
                <a:gd name="connsiteX7" fmla="*/ 86323 w 91738"/>
                <a:gd name="connsiteY7" fmla="*/ 67749 h 92036"/>
                <a:gd name="connsiteX8" fmla="*/ 59208 w 91738"/>
                <a:gd name="connsiteY8" fmla="*/ 90037 h 92036"/>
                <a:gd name="connsiteX9" fmla="*/ 45943 w 91738"/>
                <a:gd name="connsiteY9" fmla="*/ 92036 h 92036"/>
                <a:gd name="connsiteX10" fmla="*/ 45699 w 91738"/>
                <a:gd name="connsiteY10" fmla="*/ 6983 h 92036"/>
                <a:gd name="connsiteX11" fmla="*/ 34531 w 91738"/>
                <a:gd name="connsiteY11" fmla="*/ 8641 h 92036"/>
                <a:gd name="connsiteX12" fmla="*/ 11560 w 91738"/>
                <a:gd name="connsiteY12" fmla="*/ 27515 h 92036"/>
                <a:gd name="connsiteX13" fmla="*/ 8683 w 91738"/>
                <a:gd name="connsiteY13" fmla="*/ 57215 h 92036"/>
                <a:gd name="connsiteX14" fmla="*/ 27605 w 91738"/>
                <a:gd name="connsiteY14" fmla="*/ 80332 h 92036"/>
                <a:gd name="connsiteX15" fmla="*/ 57208 w 91738"/>
                <a:gd name="connsiteY15" fmla="*/ 83306 h 92036"/>
                <a:gd name="connsiteX16" fmla="*/ 80178 w 91738"/>
                <a:gd name="connsiteY16" fmla="*/ 64433 h 92036"/>
                <a:gd name="connsiteX17" fmla="*/ 83056 w 91738"/>
                <a:gd name="connsiteY17" fmla="*/ 34684 h 92036"/>
                <a:gd name="connsiteX18" fmla="*/ 45699 w 91738"/>
                <a:gd name="connsiteY18" fmla="*/ 6886 h 9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38" h="92036">
                  <a:moveTo>
                    <a:pt x="45943" y="92036"/>
                  </a:moveTo>
                  <a:cubicBezTo>
                    <a:pt x="38481" y="92036"/>
                    <a:pt x="31068" y="90183"/>
                    <a:pt x="24289" y="86525"/>
                  </a:cubicBezTo>
                  <a:cubicBezTo>
                    <a:pt x="13462" y="80722"/>
                    <a:pt x="5562" y="71017"/>
                    <a:pt x="2002" y="59263"/>
                  </a:cubicBezTo>
                  <a:cubicBezTo>
                    <a:pt x="-1558" y="47510"/>
                    <a:pt x="-339" y="35074"/>
                    <a:pt x="5416" y="24247"/>
                  </a:cubicBezTo>
                  <a:cubicBezTo>
                    <a:pt x="11170" y="13421"/>
                    <a:pt x="20827" y="5520"/>
                    <a:pt x="32531" y="1960"/>
                  </a:cubicBezTo>
                  <a:cubicBezTo>
                    <a:pt x="56721" y="-5355"/>
                    <a:pt x="82373" y="8446"/>
                    <a:pt x="89737" y="32733"/>
                  </a:cubicBezTo>
                  <a:lnTo>
                    <a:pt x="89737" y="32733"/>
                  </a:lnTo>
                  <a:cubicBezTo>
                    <a:pt x="93297" y="44486"/>
                    <a:pt x="92078" y="56922"/>
                    <a:pt x="86323" y="67749"/>
                  </a:cubicBezTo>
                  <a:cubicBezTo>
                    <a:pt x="80569" y="78576"/>
                    <a:pt x="70912" y="86476"/>
                    <a:pt x="59208" y="90037"/>
                  </a:cubicBezTo>
                  <a:cubicBezTo>
                    <a:pt x="54819" y="91353"/>
                    <a:pt x="50381" y="92036"/>
                    <a:pt x="45943" y="92036"/>
                  </a:cubicBezTo>
                  <a:close/>
                  <a:moveTo>
                    <a:pt x="45699" y="6983"/>
                  </a:moveTo>
                  <a:cubicBezTo>
                    <a:pt x="41992" y="6983"/>
                    <a:pt x="38237" y="7520"/>
                    <a:pt x="34531" y="8641"/>
                  </a:cubicBezTo>
                  <a:cubicBezTo>
                    <a:pt x="24582" y="11665"/>
                    <a:pt x="16437" y="18346"/>
                    <a:pt x="11560" y="27515"/>
                  </a:cubicBezTo>
                  <a:cubicBezTo>
                    <a:pt x="6684" y="36683"/>
                    <a:pt x="5659" y="47266"/>
                    <a:pt x="8683" y="57215"/>
                  </a:cubicBezTo>
                  <a:cubicBezTo>
                    <a:pt x="11707" y="67213"/>
                    <a:pt x="18437" y="75406"/>
                    <a:pt x="27605" y="80332"/>
                  </a:cubicBezTo>
                  <a:cubicBezTo>
                    <a:pt x="36774" y="85257"/>
                    <a:pt x="47259" y="86330"/>
                    <a:pt x="57208" y="83306"/>
                  </a:cubicBezTo>
                  <a:cubicBezTo>
                    <a:pt x="67157" y="80332"/>
                    <a:pt x="75302" y="73601"/>
                    <a:pt x="80178" y="64433"/>
                  </a:cubicBezTo>
                  <a:cubicBezTo>
                    <a:pt x="85055" y="55264"/>
                    <a:pt x="86080" y="44681"/>
                    <a:pt x="83056" y="34684"/>
                  </a:cubicBezTo>
                  <a:cubicBezTo>
                    <a:pt x="77935" y="17810"/>
                    <a:pt x="62427" y="6886"/>
                    <a:pt x="45699" y="6886"/>
                  </a:cubicBezTo>
                  <a:close/>
                </a:path>
              </a:pathLst>
            </a:custGeom>
            <a:solidFill>
              <a:srgbClr val="113F4E"/>
            </a:solidFill>
            <a:ln w="4874" cap="flat">
              <a:noFill/>
              <a:prstDash val="solid"/>
              <a:miter/>
            </a:ln>
          </p:spPr>
          <p:txBody>
            <a:bodyPr rtlCol="1" anchor="ctr"/>
            <a:lstStyle/>
            <a:p>
              <a:endParaRPr lang="fa-IR"/>
            </a:p>
          </p:txBody>
        </p:sp>
        <p:sp>
          <p:nvSpPr>
            <p:cNvPr id="25" name="Freeform: Shape 24">
              <a:extLst>
                <a:ext uri="{FF2B5EF4-FFF2-40B4-BE49-F238E27FC236}">
                  <a16:creationId xmlns:a16="http://schemas.microsoft.com/office/drawing/2014/main" id="{F56BC1A8-30BA-8974-AA13-0C6769346D13}"/>
                </a:ext>
              </a:extLst>
            </p:cNvPr>
            <p:cNvSpPr/>
            <p:nvPr/>
          </p:nvSpPr>
          <p:spPr>
            <a:xfrm>
              <a:off x="5745706" y="1757730"/>
              <a:ext cx="53875" cy="39307"/>
            </a:xfrm>
            <a:custGeom>
              <a:avLst/>
              <a:gdLst>
                <a:gd name="connsiteX0" fmla="*/ 25443 w 53875"/>
                <a:gd name="connsiteY0" fmla="*/ 39308 h 39307"/>
                <a:gd name="connsiteX1" fmla="*/ 11934 w 53875"/>
                <a:gd name="connsiteY1" fmla="*/ 35553 h 39307"/>
                <a:gd name="connsiteX2" fmla="*/ 278 w 53875"/>
                <a:gd name="connsiteY2" fmla="*/ 0 h 39307"/>
                <a:gd name="connsiteX3" fmla="*/ 7593 w 53875"/>
                <a:gd name="connsiteY3" fmla="*/ 585 h 39307"/>
                <a:gd name="connsiteX4" fmla="*/ 15933 w 53875"/>
                <a:gd name="connsiteY4" fmla="*/ 29408 h 39307"/>
                <a:gd name="connsiteX5" fmla="*/ 50364 w 53875"/>
                <a:gd name="connsiteY5" fmla="*/ 23946 h 39307"/>
                <a:gd name="connsiteX6" fmla="*/ 53875 w 53875"/>
                <a:gd name="connsiteY6" fmla="*/ 30432 h 39307"/>
                <a:gd name="connsiteX7" fmla="*/ 25443 w 53875"/>
                <a:gd name="connsiteY7" fmla="*/ 39308 h 3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07">
                  <a:moveTo>
                    <a:pt x="25443" y="39308"/>
                  </a:moveTo>
                  <a:cubicBezTo>
                    <a:pt x="20273" y="39308"/>
                    <a:pt x="15786" y="38040"/>
                    <a:pt x="11934" y="35553"/>
                  </a:cubicBezTo>
                  <a:cubicBezTo>
                    <a:pt x="2863" y="29652"/>
                    <a:pt x="-1136" y="17313"/>
                    <a:pt x="278" y="0"/>
                  </a:cubicBezTo>
                  <a:lnTo>
                    <a:pt x="7593" y="585"/>
                  </a:lnTo>
                  <a:cubicBezTo>
                    <a:pt x="6423" y="14875"/>
                    <a:pt x="9349" y="25116"/>
                    <a:pt x="15933" y="29408"/>
                  </a:cubicBezTo>
                  <a:cubicBezTo>
                    <a:pt x="23151" y="34138"/>
                    <a:pt x="35050" y="32236"/>
                    <a:pt x="50364" y="23946"/>
                  </a:cubicBezTo>
                  <a:lnTo>
                    <a:pt x="53875" y="30432"/>
                  </a:lnTo>
                  <a:cubicBezTo>
                    <a:pt x="42902" y="36333"/>
                    <a:pt x="33392" y="39308"/>
                    <a:pt x="25443" y="39308"/>
                  </a:cubicBezTo>
                  <a:close/>
                </a:path>
              </a:pathLst>
            </a:custGeom>
            <a:solidFill>
              <a:srgbClr val="113F4E"/>
            </a:solidFill>
            <a:ln w="4874" cap="flat">
              <a:noFill/>
              <a:prstDash val="solid"/>
              <a:miter/>
            </a:ln>
          </p:spPr>
          <p:txBody>
            <a:bodyPr rtlCol="1" anchor="ctr"/>
            <a:lstStyle/>
            <a:p>
              <a:endParaRPr lang="fa-IR"/>
            </a:p>
          </p:txBody>
        </p:sp>
        <p:sp>
          <p:nvSpPr>
            <p:cNvPr id="26" name="Freeform: Shape 25">
              <a:extLst>
                <a:ext uri="{FF2B5EF4-FFF2-40B4-BE49-F238E27FC236}">
                  <a16:creationId xmlns:a16="http://schemas.microsoft.com/office/drawing/2014/main" id="{6402EC70-EEF1-AF50-57AB-361FDA1CA38D}"/>
                </a:ext>
              </a:extLst>
            </p:cNvPr>
            <p:cNvSpPr/>
            <p:nvPr/>
          </p:nvSpPr>
          <p:spPr>
            <a:xfrm>
              <a:off x="5666198" y="1779073"/>
              <a:ext cx="84759" cy="85086"/>
            </a:xfrm>
            <a:custGeom>
              <a:avLst/>
              <a:gdLst>
                <a:gd name="connsiteX0" fmla="*/ 82907 w 84759"/>
                <a:gd name="connsiteY0" fmla="*/ 30302 h 85086"/>
                <a:gd name="connsiteX1" fmla="*/ 54719 w 84759"/>
                <a:gd name="connsiteY1" fmla="*/ 83265 h 85086"/>
                <a:gd name="connsiteX2" fmla="*/ 1853 w 84759"/>
                <a:gd name="connsiteY2" fmla="*/ 54784 h 85086"/>
                <a:gd name="connsiteX3" fmla="*/ 30041 w 84759"/>
                <a:gd name="connsiteY3" fmla="*/ 1821 h 85086"/>
                <a:gd name="connsiteX4" fmla="*/ 82907 w 84759"/>
                <a:gd name="connsiteY4" fmla="*/ 30302 h 85086"/>
                <a:gd name="connsiteX5" fmla="*/ 82907 w 84759"/>
                <a:gd name="connsiteY5" fmla="*/ 30302 h 8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86">
                  <a:moveTo>
                    <a:pt x="82907" y="30302"/>
                  </a:moveTo>
                  <a:cubicBezTo>
                    <a:pt x="89735" y="52785"/>
                    <a:pt x="77104" y="76487"/>
                    <a:pt x="54719" y="83265"/>
                  </a:cubicBezTo>
                  <a:cubicBezTo>
                    <a:pt x="32334" y="90044"/>
                    <a:pt x="8681" y="77316"/>
                    <a:pt x="1853" y="54784"/>
                  </a:cubicBezTo>
                  <a:cubicBezTo>
                    <a:pt x="-4975" y="32302"/>
                    <a:pt x="7656" y="8551"/>
                    <a:pt x="30041" y="1821"/>
                  </a:cubicBezTo>
                  <a:cubicBezTo>
                    <a:pt x="52426" y="-4958"/>
                    <a:pt x="76079" y="7771"/>
                    <a:pt x="82907" y="30302"/>
                  </a:cubicBezTo>
                  <a:lnTo>
                    <a:pt x="82907" y="30302"/>
                  </a:lnTo>
                  <a:close/>
                </a:path>
              </a:pathLst>
            </a:custGeom>
            <a:solidFill>
              <a:srgbClr val="FFFFFF"/>
            </a:solidFill>
            <a:ln w="4874" cap="flat">
              <a:noFill/>
              <a:prstDash val="solid"/>
              <a:miter/>
            </a:ln>
          </p:spPr>
          <p:txBody>
            <a:bodyPr rtlCol="1" anchor="ctr"/>
            <a:lstStyle/>
            <a:p>
              <a:endParaRPr lang="fa-IR"/>
            </a:p>
          </p:txBody>
        </p:sp>
        <p:sp>
          <p:nvSpPr>
            <p:cNvPr id="27" name="Freeform: Shape 26">
              <a:extLst>
                <a:ext uri="{FF2B5EF4-FFF2-40B4-BE49-F238E27FC236}">
                  <a16:creationId xmlns:a16="http://schemas.microsoft.com/office/drawing/2014/main" id="{74E5E796-3B93-1821-C6C4-97BD609A1F5D}"/>
                </a:ext>
              </a:extLst>
            </p:cNvPr>
            <p:cNvSpPr/>
            <p:nvPr/>
          </p:nvSpPr>
          <p:spPr>
            <a:xfrm>
              <a:off x="5662684" y="1775667"/>
              <a:ext cx="91738" cy="91987"/>
            </a:xfrm>
            <a:custGeom>
              <a:avLst/>
              <a:gdLst>
                <a:gd name="connsiteX0" fmla="*/ 46040 w 91738"/>
                <a:gd name="connsiteY0" fmla="*/ 91987 h 91987"/>
                <a:gd name="connsiteX1" fmla="*/ 2002 w 91738"/>
                <a:gd name="connsiteY1" fmla="*/ 59263 h 91987"/>
                <a:gd name="connsiteX2" fmla="*/ 5416 w 91738"/>
                <a:gd name="connsiteY2" fmla="*/ 24247 h 91987"/>
                <a:gd name="connsiteX3" fmla="*/ 32531 w 91738"/>
                <a:gd name="connsiteY3" fmla="*/ 1960 h 91987"/>
                <a:gd name="connsiteX4" fmla="*/ 89737 w 91738"/>
                <a:gd name="connsiteY4" fmla="*/ 32733 h 91987"/>
                <a:gd name="connsiteX5" fmla="*/ 89737 w 91738"/>
                <a:gd name="connsiteY5" fmla="*/ 32733 h 91987"/>
                <a:gd name="connsiteX6" fmla="*/ 86323 w 91738"/>
                <a:gd name="connsiteY6" fmla="*/ 67749 h 91987"/>
                <a:gd name="connsiteX7" fmla="*/ 59208 w 91738"/>
                <a:gd name="connsiteY7" fmla="*/ 90037 h 91987"/>
                <a:gd name="connsiteX8" fmla="*/ 45991 w 91738"/>
                <a:gd name="connsiteY8" fmla="*/ 91987 h 91987"/>
                <a:gd name="connsiteX9" fmla="*/ 45748 w 91738"/>
                <a:gd name="connsiteY9" fmla="*/ 6934 h 91987"/>
                <a:gd name="connsiteX10" fmla="*/ 34579 w 91738"/>
                <a:gd name="connsiteY10" fmla="*/ 8592 h 91987"/>
                <a:gd name="connsiteX11" fmla="*/ 11609 w 91738"/>
                <a:gd name="connsiteY11" fmla="*/ 27466 h 91987"/>
                <a:gd name="connsiteX12" fmla="*/ 8732 w 91738"/>
                <a:gd name="connsiteY12" fmla="*/ 57215 h 91987"/>
                <a:gd name="connsiteX13" fmla="*/ 57257 w 91738"/>
                <a:gd name="connsiteY13" fmla="*/ 83355 h 91987"/>
                <a:gd name="connsiteX14" fmla="*/ 80227 w 91738"/>
                <a:gd name="connsiteY14" fmla="*/ 64482 h 91987"/>
                <a:gd name="connsiteX15" fmla="*/ 83105 w 91738"/>
                <a:gd name="connsiteY15" fmla="*/ 34781 h 91987"/>
                <a:gd name="connsiteX16" fmla="*/ 45748 w 91738"/>
                <a:gd name="connsiteY16" fmla="*/ 6983 h 9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1987">
                  <a:moveTo>
                    <a:pt x="46040" y="91987"/>
                  </a:moveTo>
                  <a:cubicBezTo>
                    <a:pt x="26337" y="91987"/>
                    <a:pt x="8049" y="79112"/>
                    <a:pt x="2002" y="59263"/>
                  </a:cubicBezTo>
                  <a:cubicBezTo>
                    <a:pt x="-1558" y="47510"/>
                    <a:pt x="-339" y="35074"/>
                    <a:pt x="5416" y="24247"/>
                  </a:cubicBezTo>
                  <a:cubicBezTo>
                    <a:pt x="11170" y="13421"/>
                    <a:pt x="20827" y="5520"/>
                    <a:pt x="32531" y="1960"/>
                  </a:cubicBezTo>
                  <a:cubicBezTo>
                    <a:pt x="56721" y="-5355"/>
                    <a:pt x="82373" y="8446"/>
                    <a:pt x="89737" y="32733"/>
                  </a:cubicBezTo>
                  <a:lnTo>
                    <a:pt x="89737" y="32733"/>
                  </a:lnTo>
                  <a:cubicBezTo>
                    <a:pt x="93297" y="44486"/>
                    <a:pt x="92078" y="56922"/>
                    <a:pt x="86323" y="67749"/>
                  </a:cubicBezTo>
                  <a:cubicBezTo>
                    <a:pt x="80569" y="78576"/>
                    <a:pt x="70912" y="86476"/>
                    <a:pt x="59208" y="90037"/>
                  </a:cubicBezTo>
                  <a:cubicBezTo>
                    <a:pt x="54819" y="91353"/>
                    <a:pt x="50381" y="91987"/>
                    <a:pt x="45991" y="91987"/>
                  </a:cubicBezTo>
                  <a:close/>
                  <a:moveTo>
                    <a:pt x="45748" y="6934"/>
                  </a:moveTo>
                  <a:cubicBezTo>
                    <a:pt x="42041" y="6934"/>
                    <a:pt x="38286" y="7471"/>
                    <a:pt x="34579" y="8592"/>
                  </a:cubicBezTo>
                  <a:cubicBezTo>
                    <a:pt x="24631" y="11567"/>
                    <a:pt x="16486" y="18297"/>
                    <a:pt x="11609" y="27466"/>
                  </a:cubicBezTo>
                  <a:cubicBezTo>
                    <a:pt x="6732" y="36635"/>
                    <a:pt x="5708" y="47217"/>
                    <a:pt x="8732" y="57215"/>
                  </a:cubicBezTo>
                  <a:cubicBezTo>
                    <a:pt x="14974" y="77844"/>
                    <a:pt x="36725" y="89549"/>
                    <a:pt x="57257" y="83355"/>
                  </a:cubicBezTo>
                  <a:cubicBezTo>
                    <a:pt x="67206" y="80332"/>
                    <a:pt x="75350" y="73650"/>
                    <a:pt x="80227" y="64482"/>
                  </a:cubicBezTo>
                  <a:cubicBezTo>
                    <a:pt x="85104" y="55313"/>
                    <a:pt x="86128" y="44730"/>
                    <a:pt x="83105" y="34781"/>
                  </a:cubicBezTo>
                  <a:cubicBezTo>
                    <a:pt x="77984" y="17907"/>
                    <a:pt x="62475" y="6983"/>
                    <a:pt x="45748" y="6983"/>
                  </a:cubicBezTo>
                  <a:close/>
                </a:path>
              </a:pathLst>
            </a:custGeom>
            <a:solidFill>
              <a:srgbClr val="113F4E"/>
            </a:solidFill>
            <a:ln w="4874" cap="flat">
              <a:noFill/>
              <a:prstDash val="solid"/>
              <a:miter/>
            </a:ln>
          </p:spPr>
          <p:txBody>
            <a:bodyPr rtlCol="1" anchor="ctr"/>
            <a:lstStyle/>
            <a:p>
              <a:endParaRPr lang="fa-IR"/>
            </a:p>
          </p:txBody>
        </p:sp>
        <p:sp>
          <p:nvSpPr>
            <p:cNvPr id="28" name="Freeform: Shape 27">
              <a:extLst>
                <a:ext uri="{FF2B5EF4-FFF2-40B4-BE49-F238E27FC236}">
                  <a16:creationId xmlns:a16="http://schemas.microsoft.com/office/drawing/2014/main" id="{D443CED1-3DE8-F15F-2316-C5348BF7FEA5}"/>
                </a:ext>
              </a:extLst>
            </p:cNvPr>
            <p:cNvSpPr/>
            <p:nvPr/>
          </p:nvSpPr>
          <p:spPr>
            <a:xfrm>
              <a:off x="5678846" y="1808888"/>
              <a:ext cx="53872" cy="39307"/>
            </a:xfrm>
            <a:custGeom>
              <a:avLst/>
              <a:gdLst>
                <a:gd name="connsiteX0" fmla="*/ 25441 w 53872"/>
                <a:gd name="connsiteY0" fmla="*/ 39308 h 39307"/>
                <a:gd name="connsiteX1" fmla="*/ 11932 w 53872"/>
                <a:gd name="connsiteY1" fmla="*/ 35553 h 39307"/>
                <a:gd name="connsiteX2" fmla="*/ 276 w 53872"/>
                <a:gd name="connsiteY2" fmla="*/ 0 h 39307"/>
                <a:gd name="connsiteX3" fmla="*/ 7591 w 53872"/>
                <a:gd name="connsiteY3" fmla="*/ 585 h 39307"/>
                <a:gd name="connsiteX4" fmla="*/ 15931 w 53872"/>
                <a:gd name="connsiteY4" fmla="*/ 29408 h 39307"/>
                <a:gd name="connsiteX5" fmla="*/ 50362 w 53872"/>
                <a:gd name="connsiteY5" fmla="*/ 23946 h 39307"/>
                <a:gd name="connsiteX6" fmla="*/ 53873 w 53872"/>
                <a:gd name="connsiteY6" fmla="*/ 30432 h 39307"/>
                <a:gd name="connsiteX7" fmla="*/ 25441 w 53872"/>
                <a:gd name="connsiteY7" fmla="*/ 39308 h 3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2" h="39307">
                  <a:moveTo>
                    <a:pt x="25441" y="39308"/>
                  </a:moveTo>
                  <a:cubicBezTo>
                    <a:pt x="20271" y="39308"/>
                    <a:pt x="15784" y="38040"/>
                    <a:pt x="11932" y="35553"/>
                  </a:cubicBezTo>
                  <a:cubicBezTo>
                    <a:pt x="2909" y="29652"/>
                    <a:pt x="-1139" y="17313"/>
                    <a:pt x="276" y="0"/>
                  </a:cubicBezTo>
                  <a:lnTo>
                    <a:pt x="7591" y="585"/>
                  </a:lnTo>
                  <a:cubicBezTo>
                    <a:pt x="6421" y="14875"/>
                    <a:pt x="9347" y="25116"/>
                    <a:pt x="15931" y="29408"/>
                  </a:cubicBezTo>
                  <a:cubicBezTo>
                    <a:pt x="23148" y="34089"/>
                    <a:pt x="35048" y="32236"/>
                    <a:pt x="50362" y="23946"/>
                  </a:cubicBezTo>
                  <a:lnTo>
                    <a:pt x="53873" y="30432"/>
                  </a:lnTo>
                  <a:cubicBezTo>
                    <a:pt x="42900" y="36333"/>
                    <a:pt x="33390" y="39308"/>
                    <a:pt x="25441" y="39308"/>
                  </a:cubicBezTo>
                  <a:close/>
                </a:path>
              </a:pathLst>
            </a:custGeom>
            <a:solidFill>
              <a:srgbClr val="113F4E"/>
            </a:solidFill>
            <a:ln w="4874" cap="flat">
              <a:noFill/>
              <a:prstDash val="solid"/>
              <a:miter/>
            </a:ln>
          </p:spPr>
          <p:txBody>
            <a:bodyPr rtlCol="1" anchor="ctr"/>
            <a:lstStyle/>
            <a:p>
              <a:endParaRPr lang="fa-IR"/>
            </a:p>
          </p:txBody>
        </p:sp>
        <p:sp>
          <p:nvSpPr>
            <p:cNvPr id="29" name="Freeform: Shape 28">
              <a:extLst>
                <a:ext uri="{FF2B5EF4-FFF2-40B4-BE49-F238E27FC236}">
                  <a16:creationId xmlns:a16="http://schemas.microsoft.com/office/drawing/2014/main" id="{D1B865F2-D6DB-2439-6FD5-714E3D5F55AD}"/>
                </a:ext>
              </a:extLst>
            </p:cNvPr>
            <p:cNvSpPr/>
            <p:nvPr/>
          </p:nvSpPr>
          <p:spPr>
            <a:xfrm>
              <a:off x="5609528" y="1839014"/>
              <a:ext cx="84759" cy="85034"/>
            </a:xfrm>
            <a:custGeom>
              <a:avLst/>
              <a:gdLst>
                <a:gd name="connsiteX0" fmla="*/ 82907 w 84759"/>
                <a:gd name="connsiteY0" fmla="*/ 30250 h 85034"/>
                <a:gd name="connsiteX1" fmla="*/ 54719 w 84759"/>
                <a:gd name="connsiteY1" fmla="*/ 83213 h 85034"/>
                <a:gd name="connsiteX2" fmla="*/ 1853 w 84759"/>
                <a:gd name="connsiteY2" fmla="*/ 54780 h 85034"/>
                <a:gd name="connsiteX3" fmla="*/ 30041 w 84759"/>
                <a:gd name="connsiteY3" fmla="*/ 1817 h 85034"/>
                <a:gd name="connsiteX4" fmla="*/ 82907 w 84759"/>
                <a:gd name="connsiteY4" fmla="*/ 30298 h 85034"/>
                <a:gd name="connsiteX5" fmla="*/ 82907 w 84759"/>
                <a:gd name="connsiteY5" fmla="*/ 30298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34">
                  <a:moveTo>
                    <a:pt x="82907" y="30250"/>
                  </a:moveTo>
                  <a:cubicBezTo>
                    <a:pt x="89735" y="52732"/>
                    <a:pt x="77104" y="76434"/>
                    <a:pt x="54719" y="83213"/>
                  </a:cubicBezTo>
                  <a:cubicBezTo>
                    <a:pt x="32334" y="89992"/>
                    <a:pt x="8681" y="77263"/>
                    <a:pt x="1853" y="54780"/>
                  </a:cubicBezTo>
                  <a:cubicBezTo>
                    <a:pt x="-4975" y="32298"/>
                    <a:pt x="7656" y="8547"/>
                    <a:pt x="30041" y="1817"/>
                  </a:cubicBezTo>
                  <a:cubicBezTo>
                    <a:pt x="52426" y="-4962"/>
                    <a:pt x="76079" y="7816"/>
                    <a:pt x="82907" y="30298"/>
                  </a:cubicBezTo>
                  <a:lnTo>
                    <a:pt x="82907" y="30298"/>
                  </a:lnTo>
                  <a:close/>
                </a:path>
              </a:pathLst>
            </a:custGeom>
            <a:solidFill>
              <a:srgbClr val="FFFFFF"/>
            </a:solidFill>
            <a:ln w="4874" cap="flat">
              <a:noFill/>
              <a:prstDash val="solid"/>
              <a:miter/>
            </a:ln>
          </p:spPr>
          <p:txBody>
            <a:bodyPr rtlCol="1" anchor="ctr"/>
            <a:lstStyle/>
            <a:p>
              <a:endParaRPr lang="fa-IR"/>
            </a:p>
          </p:txBody>
        </p:sp>
        <p:sp>
          <p:nvSpPr>
            <p:cNvPr id="30" name="Freeform: Shape 29">
              <a:extLst>
                <a:ext uri="{FF2B5EF4-FFF2-40B4-BE49-F238E27FC236}">
                  <a16:creationId xmlns:a16="http://schemas.microsoft.com/office/drawing/2014/main" id="{55B10051-E2DC-738F-A56E-E4FEBC10FC4C}"/>
                </a:ext>
              </a:extLst>
            </p:cNvPr>
            <p:cNvSpPr/>
            <p:nvPr/>
          </p:nvSpPr>
          <p:spPr>
            <a:xfrm>
              <a:off x="5606063" y="1835560"/>
              <a:ext cx="91738" cy="92031"/>
            </a:xfrm>
            <a:custGeom>
              <a:avLst/>
              <a:gdLst>
                <a:gd name="connsiteX0" fmla="*/ 46040 w 91738"/>
                <a:gd name="connsiteY0" fmla="*/ 91983 h 92031"/>
                <a:gd name="connsiteX1" fmla="*/ 2002 w 91738"/>
                <a:gd name="connsiteY1" fmla="*/ 59259 h 92031"/>
                <a:gd name="connsiteX2" fmla="*/ 5416 w 91738"/>
                <a:gd name="connsiteY2" fmla="*/ 24243 h 92031"/>
                <a:gd name="connsiteX3" fmla="*/ 32531 w 91738"/>
                <a:gd name="connsiteY3" fmla="*/ 1956 h 92031"/>
                <a:gd name="connsiteX4" fmla="*/ 89737 w 91738"/>
                <a:gd name="connsiteY4" fmla="*/ 32778 h 92031"/>
                <a:gd name="connsiteX5" fmla="*/ 89737 w 91738"/>
                <a:gd name="connsiteY5" fmla="*/ 32778 h 92031"/>
                <a:gd name="connsiteX6" fmla="*/ 86323 w 91738"/>
                <a:gd name="connsiteY6" fmla="*/ 67794 h 92031"/>
                <a:gd name="connsiteX7" fmla="*/ 59208 w 91738"/>
                <a:gd name="connsiteY7" fmla="*/ 90081 h 92031"/>
                <a:gd name="connsiteX8" fmla="*/ 46040 w 91738"/>
                <a:gd name="connsiteY8" fmla="*/ 92032 h 92031"/>
                <a:gd name="connsiteX9" fmla="*/ 45699 w 91738"/>
                <a:gd name="connsiteY9" fmla="*/ 6930 h 92031"/>
                <a:gd name="connsiteX10" fmla="*/ 34531 w 91738"/>
                <a:gd name="connsiteY10" fmla="*/ 8588 h 92031"/>
                <a:gd name="connsiteX11" fmla="*/ 11560 w 91738"/>
                <a:gd name="connsiteY11" fmla="*/ 27462 h 92031"/>
                <a:gd name="connsiteX12" fmla="*/ 8683 w 91738"/>
                <a:gd name="connsiteY12" fmla="*/ 57211 h 92031"/>
                <a:gd name="connsiteX13" fmla="*/ 57208 w 91738"/>
                <a:gd name="connsiteY13" fmla="*/ 83351 h 92031"/>
                <a:gd name="connsiteX14" fmla="*/ 80178 w 91738"/>
                <a:gd name="connsiteY14" fmla="*/ 64477 h 92031"/>
                <a:gd name="connsiteX15" fmla="*/ 83056 w 91738"/>
                <a:gd name="connsiteY15" fmla="*/ 34777 h 92031"/>
                <a:gd name="connsiteX16" fmla="*/ 45699 w 91738"/>
                <a:gd name="connsiteY16" fmla="*/ 6979 h 9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2031">
                  <a:moveTo>
                    <a:pt x="46040" y="91983"/>
                  </a:moveTo>
                  <a:cubicBezTo>
                    <a:pt x="26337" y="91983"/>
                    <a:pt x="8049" y="79108"/>
                    <a:pt x="2002" y="59259"/>
                  </a:cubicBezTo>
                  <a:cubicBezTo>
                    <a:pt x="-1558" y="47506"/>
                    <a:pt x="-339" y="35070"/>
                    <a:pt x="5416" y="24243"/>
                  </a:cubicBezTo>
                  <a:cubicBezTo>
                    <a:pt x="11170" y="13416"/>
                    <a:pt x="20827" y="5467"/>
                    <a:pt x="32531" y="1956"/>
                  </a:cubicBezTo>
                  <a:cubicBezTo>
                    <a:pt x="56721" y="-5360"/>
                    <a:pt x="82373" y="8491"/>
                    <a:pt x="89737" y="32778"/>
                  </a:cubicBezTo>
                  <a:lnTo>
                    <a:pt x="89737" y="32778"/>
                  </a:lnTo>
                  <a:cubicBezTo>
                    <a:pt x="93297" y="44531"/>
                    <a:pt x="92078" y="56967"/>
                    <a:pt x="86323" y="67794"/>
                  </a:cubicBezTo>
                  <a:cubicBezTo>
                    <a:pt x="80569" y="78620"/>
                    <a:pt x="70912" y="86521"/>
                    <a:pt x="59208" y="90081"/>
                  </a:cubicBezTo>
                  <a:cubicBezTo>
                    <a:pt x="54819" y="91398"/>
                    <a:pt x="50381" y="92032"/>
                    <a:pt x="46040" y="92032"/>
                  </a:cubicBezTo>
                  <a:close/>
                  <a:moveTo>
                    <a:pt x="45699" y="6930"/>
                  </a:moveTo>
                  <a:cubicBezTo>
                    <a:pt x="41992" y="6930"/>
                    <a:pt x="38237" y="7467"/>
                    <a:pt x="34531" y="8588"/>
                  </a:cubicBezTo>
                  <a:cubicBezTo>
                    <a:pt x="24631" y="11612"/>
                    <a:pt x="16437" y="18293"/>
                    <a:pt x="11560" y="27462"/>
                  </a:cubicBezTo>
                  <a:cubicBezTo>
                    <a:pt x="6684" y="36630"/>
                    <a:pt x="5659" y="47213"/>
                    <a:pt x="8683" y="57211"/>
                  </a:cubicBezTo>
                  <a:cubicBezTo>
                    <a:pt x="14926" y="77791"/>
                    <a:pt x="36677" y="89545"/>
                    <a:pt x="57208" y="83351"/>
                  </a:cubicBezTo>
                  <a:cubicBezTo>
                    <a:pt x="67157" y="80327"/>
                    <a:pt x="75302" y="73646"/>
                    <a:pt x="80178" y="64477"/>
                  </a:cubicBezTo>
                  <a:cubicBezTo>
                    <a:pt x="85055" y="55309"/>
                    <a:pt x="86080" y="44726"/>
                    <a:pt x="83056" y="34777"/>
                  </a:cubicBezTo>
                  <a:cubicBezTo>
                    <a:pt x="77935" y="17903"/>
                    <a:pt x="62427" y="6979"/>
                    <a:pt x="45699" y="6979"/>
                  </a:cubicBezTo>
                  <a:close/>
                </a:path>
              </a:pathLst>
            </a:custGeom>
            <a:solidFill>
              <a:srgbClr val="113F4E"/>
            </a:solidFill>
            <a:ln w="4874" cap="flat">
              <a:noFill/>
              <a:prstDash val="solid"/>
              <a:miter/>
            </a:ln>
          </p:spPr>
          <p:txBody>
            <a:bodyPr rtlCol="1" anchor="ctr"/>
            <a:lstStyle/>
            <a:p>
              <a:endParaRPr lang="fa-IR"/>
            </a:p>
          </p:txBody>
        </p:sp>
        <p:sp>
          <p:nvSpPr>
            <p:cNvPr id="31" name="Freeform: Shape 30">
              <a:extLst>
                <a:ext uri="{FF2B5EF4-FFF2-40B4-BE49-F238E27FC236}">
                  <a16:creationId xmlns:a16="http://schemas.microsoft.com/office/drawing/2014/main" id="{3FD7A2C5-AEC4-3F5A-CAD0-B8E30099E7D6}"/>
                </a:ext>
              </a:extLst>
            </p:cNvPr>
            <p:cNvSpPr/>
            <p:nvPr/>
          </p:nvSpPr>
          <p:spPr>
            <a:xfrm>
              <a:off x="5622174" y="1868728"/>
              <a:ext cx="53875" cy="39356"/>
            </a:xfrm>
            <a:custGeom>
              <a:avLst/>
              <a:gdLst>
                <a:gd name="connsiteX0" fmla="*/ 25443 w 53875"/>
                <a:gd name="connsiteY0" fmla="*/ 39357 h 39356"/>
                <a:gd name="connsiteX1" fmla="*/ 11934 w 53875"/>
                <a:gd name="connsiteY1" fmla="*/ 35601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08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443" y="39357"/>
                  </a:moveTo>
                  <a:cubicBezTo>
                    <a:pt x="20273" y="39357"/>
                    <a:pt x="15786" y="38089"/>
                    <a:pt x="11934" y="35601"/>
                  </a:cubicBezTo>
                  <a:cubicBezTo>
                    <a:pt x="2863" y="29700"/>
                    <a:pt x="-1136" y="17362"/>
                    <a:pt x="278" y="0"/>
                  </a:cubicBezTo>
                  <a:lnTo>
                    <a:pt x="7593" y="585"/>
                  </a:lnTo>
                  <a:cubicBezTo>
                    <a:pt x="6423" y="14875"/>
                    <a:pt x="9349" y="25116"/>
                    <a:pt x="15933" y="29408"/>
                  </a:cubicBezTo>
                  <a:cubicBezTo>
                    <a:pt x="23151" y="34089"/>
                    <a:pt x="35050" y="32236"/>
                    <a:pt x="50364" y="23946"/>
                  </a:cubicBezTo>
                  <a:lnTo>
                    <a:pt x="53875" y="30432"/>
                  </a:lnTo>
                  <a:cubicBezTo>
                    <a:pt x="42902" y="36333"/>
                    <a:pt x="33392" y="39308"/>
                    <a:pt x="25443" y="39308"/>
                  </a:cubicBezTo>
                  <a:close/>
                </a:path>
              </a:pathLst>
            </a:custGeom>
            <a:solidFill>
              <a:srgbClr val="113F4E"/>
            </a:solidFill>
            <a:ln w="4874" cap="flat">
              <a:noFill/>
              <a:prstDash val="solid"/>
              <a:miter/>
            </a:ln>
          </p:spPr>
          <p:txBody>
            <a:bodyPr rtlCol="1" anchor="ctr"/>
            <a:lstStyle/>
            <a:p>
              <a:endParaRPr lang="fa-IR"/>
            </a:p>
          </p:txBody>
        </p:sp>
        <p:grpSp>
          <p:nvGrpSpPr>
            <p:cNvPr id="32" name="Graphic 7">
              <a:extLst>
                <a:ext uri="{FF2B5EF4-FFF2-40B4-BE49-F238E27FC236}">
                  <a16:creationId xmlns:a16="http://schemas.microsoft.com/office/drawing/2014/main" id="{D89C9E44-7576-35C5-B7D7-5839B3AC7509}"/>
                </a:ext>
              </a:extLst>
            </p:cNvPr>
            <p:cNvGrpSpPr/>
            <p:nvPr/>
          </p:nvGrpSpPr>
          <p:grpSpPr>
            <a:xfrm>
              <a:off x="5471805" y="2218161"/>
              <a:ext cx="91727" cy="92071"/>
              <a:chOff x="5471805" y="2218161"/>
              <a:chExt cx="91727" cy="92071"/>
            </a:xfrm>
          </p:grpSpPr>
          <p:sp>
            <p:nvSpPr>
              <p:cNvPr id="849" name="Freeform: Shape 848">
                <a:extLst>
                  <a:ext uri="{FF2B5EF4-FFF2-40B4-BE49-F238E27FC236}">
                    <a16:creationId xmlns:a16="http://schemas.microsoft.com/office/drawing/2014/main" id="{AA13D236-E434-BDA8-D775-D379A2E57370}"/>
                  </a:ext>
                </a:extLst>
              </p:cNvPr>
              <p:cNvSpPr/>
              <p:nvPr/>
            </p:nvSpPr>
            <p:spPr>
              <a:xfrm>
                <a:off x="5475303" y="2221702"/>
                <a:ext cx="84736" cy="85034"/>
              </a:xfrm>
              <a:custGeom>
                <a:avLst/>
                <a:gdLst>
                  <a:gd name="connsiteX0" fmla="*/ 81945 w 84736"/>
                  <a:gd name="connsiteY0" fmla="*/ 27521 h 85034"/>
                  <a:gd name="connsiteX1" fmla="*/ 57463 w 84736"/>
                  <a:gd name="connsiteY1" fmla="*/ 82288 h 85034"/>
                  <a:gd name="connsiteX2" fmla="*/ 2792 w 84736"/>
                  <a:gd name="connsiteY2" fmla="*/ 57514 h 85034"/>
                  <a:gd name="connsiteX3" fmla="*/ 27274 w 84736"/>
                  <a:gd name="connsiteY3" fmla="*/ 2746 h 85034"/>
                  <a:gd name="connsiteX4" fmla="*/ 81945 w 84736"/>
                  <a:gd name="connsiteY4" fmla="*/ 27521 h 85034"/>
                  <a:gd name="connsiteX5" fmla="*/ 81945 w 84736"/>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34">
                    <a:moveTo>
                      <a:pt x="81945" y="27521"/>
                    </a:moveTo>
                    <a:cubicBezTo>
                      <a:pt x="90284" y="49516"/>
                      <a:pt x="79311" y="73998"/>
                      <a:pt x="57463" y="82288"/>
                    </a:cubicBezTo>
                    <a:cubicBezTo>
                      <a:pt x="35614" y="90579"/>
                      <a:pt x="11132" y="79460"/>
                      <a:pt x="2792" y="57514"/>
                    </a:cubicBezTo>
                    <a:cubicBezTo>
                      <a:pt x="-5547" y="35568"/>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850" name="Freeform: Shape 849">
                <a:extLst>
                  <a:ext uri="{FF2B5EF4-FFF2-40B4-BE49-F238E27FC236}">
                    <a16:creationId xmlns:a16="http://schemas.microsoft.com/office/drawing/2014/main" id="{240113C5-CFAF-442E-347F-5526593C976A}"/>
                  </a:ext>
                </a:extLst>
              </p:cNvPr>
              <p:cNvSpPr/>
              <p:nvPr/>
            </p:nvSpPr>
            <p:spPr>
              <a:xfrm>
                <a:off x="5471805" y="2218161"/>
                <a:ext cx="91727" cy="92071"/>
              </a:xfrm>
              <a:custGeom>
                <a:avLst/>
                <a:gdLst>
                  <a:gd name="connsiteX0" fmla="*/ 46086 w 91727"/>
                  <a:gd name="connsiteY0" fmla="*/ 92023 h 92071"/>
                  <a:gd name="connsiteX1" fmla="*/ 3023 w 91727"/>
                  <a:gd name="connsiteY1" fmla="*/ 62274 h 92071"/>
                  <a:gd name="connsiteX2" fmla="*/ 3998 w 91727"/>
                  <a:gd name="connsiteY2" fmla="*/ 27063 h 92071"/>
                  <a:gd name="connsiteX3" fmla="*/ 29504 w 91727"/>
                  <a:gd name="connsiteY3" fmla="*/ 2971 h 92071"/>
                  <a:gd name="connsiteX4" fmla="*/ 88710 w 91727"/>
                  <a:gd name="connsiteY4" fmla="*/ 29794 h 92071"/>
                  <a:gd name="connsiteX5" fmla="*/ 87686 w 91727"/>
                  <a:gd name="connsiteY5" fmla="*/ 65005 h 92071"/>
                  <a:gd name="connsiteX6" fmla="*/ 62180 w 91727"/>
                  <a:gd name="connsiteY6" fmla="*/ 89097 h 92071"/>
                  <a:gd name="connsiteX7" fmla="*/ 46037 w 91727"/>
                  <a:gd name="connsiteY7" fmla="*/ 92072 h 92071"/>
                  <a:gd name="connsiteX8" fmla="*/ 45647 w 91727"/>
                  <a:gd name="connsiteY8" fmla="*/ 7019 h 92071"/>
                  <a:gd name="connsiteX9" fmla="*/ 31992 w 91727"/>
                  <a:gd name="connsiteY9" fmla="*/ 9506 h 92071"/>
                  <a:gd name="connsiteX10" fmla="*/ 10387 w 91727"/>
                  <a:gd name="connsiteY10" fmla="*/ 29940 h 92071"/>
                  <a:gd name="connsiteX11" fmla="*/ 9558 w 91727"/>
                  <a:gd name="connsiteY11" fmla="*/ 59787 h 92071"/>
                  <a:gd name="connsiteX12" fmla="*/ 59741 w 91727"/>
                  <a:gd name="connsiteY12" fmla="*/ 82562 h 92071"/>
                  <a:gd name="connsiteX13" fmla="*/ 81346 w 91727"/>
                  <a:gd name="connsiteY13" fmla="*/ 62128 h 92071"/>
                  <a:gd name="connsiteX14" fmla="*/ 82175 w 91727"/>
                  <a:gd name="connsiteY14" fmla="*/ 32281 h 92071"/>
                  <a:gd name="connsiteX15" fmla="*/ 82175 w 91727"/>
                  <a:gd name="connsiteY15" fmla="*/ 32281 h 92071"/>
                  <a:gd name="connsiteX16" fmla="*/ 45647 w 91727"/>
                  <a:gd name="connsiteY16" fmla="*/ 7019 h 9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27" h="92071">
                    <a:moveTo>
                      <a:pt x="46086" y="92023"/>
                    </a:moveTo>
                    <a:cubicBezTo>
                      <a:pt x="27554" y="92023"/>
                      <a:pt x="9997" y="80660"/>
                      <a:pt x="3023" y="62274"/>
                    </a:cubicBezTo>
                    <a:cubicBezTo>
                      <a:pt x="-1318" y="50764"/>
                      <a:pt x="-976" y="38280"/>
                      <a:pt x="3998" y="27063"/>
                    </a:cubicBezTo>
                    <a:cubicBezTo>
                      <a:pt x="9021" y="15846"/>
                      <a:pt x="18092" y="7311"/>
                      <a:pt x="29504" y="2971"/>
                    </a:cubicBezTo>
                    <a:cubicBezTo>
                      <a:pt x="53157" y="-6003"/>
                      <a:pt x="79688" y="6043"/>
                      <a:pt x="88710" y="29794"/>
                    </a:cubicBezTo>
                    <a:cubicBezTo>
                      <a:pt x="93050" y="41303"/>
                      <a:pt x="92709" y="53788"/>
                      <a:pt x="87686" y="65005"/>
                    </a:cubicBezTo>
                    <a:cubicBezTo>
                      <a:pt x="82663" y="76222"/>
                      <a:pt x="73592" y="84756"/>
                      <a:pt x="62180" y="89097"/>
                    </a:cubicBezTo>
                    <a:cubicBezTo>
                      <a:pt x="56864" y="91096"/>
                      <a:pt x="51402" y="92072"/>
                      <a:pt x="46037" y="92072"/>
                    </a:cubicBezTo>
                    <a:close/>
                    <a:moveTo>
                      <a:pt x="45647" y="7019"/>
                    </a:moveTo>
                    <a:cubicBezTo>
                      <a:pt x="41111" y="7019"/>
                      <a:pt x="36478" y="7848"/>
                      <a:pt x="31992" y="9506"/>
                    </a:cubicBezTo>
                    <a:cubicBezTo>
                      <a:pt x="22287" y="13164"/>
                      <a:pt x="14630" y="20430"/>
                      <a:pt x="10387" y="29940"/>
                    </a:cubicBezTo>
                    <a:cubicBezTo>
                      <a:pt x="6144" y="39450"/>
                      <a:pt x="5851" y="50033"/>
                      <a:pt x="9558" y="59787"/>
                    </a:cubicBezTo>
                    <a:cubicBezTo>
                      <a:pt x="17215" y="79928"/>
                      <a:pt x="39697" y="90170"/>
                      <a:pt x="59741" y="82562"/>
                    </a:cubicBezTo>
                    <a:cubicBezTo>
                      <a:pt x="69446" y="78904"/>
                      <a:pt x="77103" y="71638"/>
                      <a:pt x="81346" y="62128"/>
                    </a:cubicBezTo>
                    <a:cubicBezTo>
                      <a:pt x="85589" y="52618"/>
                      <a:pt x="85881" y="42035"/>
                      <a:pt x="82175" y="32281"/>
                    </a:cubicBezTo>
                    <a:lnTo>
                      <a:pt x="82175" y="32281"/>
                    </a:lnTo>
                    <a:cubicBezTo>
                      <a:pt x="76274" y="16675"/>
                      <a:pt x="61351" y="7019"/>
                      <a:pt x="45647" y="7019"/>
                    </a:cubicBezTo>
                    <a:close/>
                  </a:path>
                </a:pathLst>
              </a:custGeom>
              <a:solidFill>
                <a:srgbClr val="113F4E"/>
              </a:solidFill>
              <a:ln w="4874" cap="flat">
                <a:noFill/>
                <a:prstDash val="solid"/>
                <a:miter/>
              </a:ln>
            </p:spPr>
            <p:txBody>
              <a:bodyPr rtlCol="1" anchor="ctr"/>
              <a:lstStyle/>
              <a:p>
                <a:endParaRPr lang="fa-IR"/>
              </a:p>
            </p:txBody>
          </p:sp>
        </p:grpSp>
        <p:sp>
          <p:nvSpPr>
            <p:cNvPr id="33" name="Freeform: Shape 32">
              <a:extLst>
                <a:ext uri="{FF2B5EF4-FFF2-40B4-BE49-F238E27FC236}">
                  <a16:creationId xmlns:a16="http://schemas.microsoft.com/office/drawing/2014/main" id="{EBCAC638-48E7-7D64-2FC6-A72B411172B8}"/>
                </a:ext>
              </a:extLst>
            </p:cNvPr>
            <p:cNvSpPr/>
            <p:nvPr/>
          </p:nvSpPr>
          <p:spPr>
            <a:xfrm>
              <a:off x="5487450" y="2253515"/>
              <a:ext cx="55556" cy="37600"/>
            </a:xfrm>
            <a:custGeom>
              <a:avLst/>
              <a:gdLst>
                <a:gd name="connsiteX0" fmla="*/ 25710 w 55556"/>
                <a:gd name="connsiteY0" fmla="*/ 37552 h 37600"/>
                <a:gd name="connsiteX1" fmla="*/ 14054 w 55556"/>
                <a:gd name="connsiteY1" fmla="*/ 34675 h 37600"/>
                <a:gd name="connsiteX2" fmla="*/ 9 w 55556"/>
                <a:gd name="connsiteY2" fmla="*/ 0 h 37600"/>
                <a:gd name="connsiteX3" fmla="*/ 7373 w 55556"/>
                <a:gd name="connsiteY3" fmla="*/ 97 h 37600"/>
                <a:gd name="connsiteX4" fmla="*/ 17663 w 55556"/>
                <a:gd name="connsiteY4" fmla="*/ 28286 h 37600"/>
                <a:gd name="connsiteX5" fmla="*/ 51655 w 55556"/>
                <a:gd name="connsiteY5" fmla="*/ 20532 h 37600"/>
                <a:gd name="connsiteX6" fmla="*/ 55557 w 55556"/>
                <a:gd name="connsiteY6" fmla="*/ 26725 h 37600"/>
                <a:gd name="connsiteX7" fmla="*/ 25759 w 55556"/>
                <a:gd name="connsiteY7" fmla="*/ 37601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600">
                  <a:moveTo>
                    <a:pt x="25710" y="37552"/>
                  </a:moveTo>
                  <a:cubicBezTo>
                    <a:pt x="21370" y="37552"/>
                    <a:pt x="17517" y="36577"/>
                    <a:pt x="14054" y="34675"/>
                  </a:cubicBezTo>
                  <a:cubicBezTo>
                    <a:pt x="4642" y="29408"/>
                    <a:pt x="-235" y="17410"/>
                    <a:pt x="9" y="0"/>
                  </a:cubicBezTo>
                  <a:lnTo>
                    <a:pt x="7373" y="97"/>
                  </a:lnTo>
                  <a:cubicBezTo>
                    <a:pt x="7178" y="14436"/>
                    <a:pt x="10835" y="24433"/>
                    <a:pt x="17663" y="28286"/>
                  </a:cubicBezTo>
                  <a:cubicBezTo>
                    <a:pt x="25174" y="32480"/>
                    <a:pt x="36927" y="29798"/>
                    <a:pt x="51655" y="20532"/>
                  </a:cubicBezTo>
                  <a:lnTo>
                    <a:pt x="55557" y="26725"/>
                  </a:lnTo>
                  <a:cubicBezTo>
                    <a:pt x="44096" y="33943"/>
                    <a:pt x="34098" y="37601"/>
                    <a:pt x="25759" y="37601"/>
                  </a:cubicBezTo>
                  <a:close/>
                </a:path>
              </a:pathLst>
            </a:custGeom>
            <a:solidFill>
              <a:srgbClr val="113F4E"/>
            </a:solidFill>
            <a:ln w="4874" cap="flat">
              <a:noFill/>
              <a:prstDash val="solid"/>
              <a:miter/>
            </a:ln>
          </p:spPr>
          <p:txBody>
            <a:bodyPr rtlCol="1" anchor="ctr"/>
            <a:lstStyle/>
            <a:p>
              <a:endParaRPr lang="fa-IR"/>
            </a:p>
          </p:txBody>
        </p:sp>
        <p:sp>
          <p:nvSpPr>
            <p:cNvPr id="34" name="Freeform: Shape 33">
              <a:extLst>
                <a:ext uri="{FF2B5EF4-FFF2-40B4-BE49-F238E27FC236}">
                  <a16:creationId xmlns:a16="http://schemas.microsoft.com/office/drawing/2014/main" id="{10751F68-B327-0C3A-B7DE-4096CD76F1A4}"/>
                </a:ext>
              </a:extLst>
            </p:cNvPr>
            <p:cNvSpPr/>
            <p:nvPr/>
          </p:nvSpPr>
          <p:spPr>
            <a:xfrm>
              <a:off x="5477351" y="2138795"/>
              <a:ext cx="84736" cy="85014"/>
            </a:xfrm>
            <a:custGeom>
              <a:avLst/>
              <a:gdLst>
                <a:gd name="connsiteX0" fmla="*/ 81945 w 84736"/>
                <a:gd name="connsiteY0" fmla="*/ 27521 h 85014"/>
                <a:gd name="connsiteX1" fmla="*/ 57463 w 84736"/>
                <a:gd name="connsiteY1" fmla="*/ 82288 h 85014"/>
                <a:gd name="connsiteX2" fmla="*/ 2792 w 84736"/>
                <a:gd name="connsiteY2" fmla="*/ 57514 h 85014"/>
                <a:gd name="connsiteX3" fmla="*/ 27274 w 84736"/>
                <a:gd name="connsiteY3" fmla="*/ 2746 h 85014"/>
                <a:gd name="connsiteX4" fmla="*/ 81945 w 84736"/>
                <a:gd name="connsiteY4" fmla="*/ 27521 h 85014"/>
                <a:gd name="connsiteX5" fmla="*/ 81945 w 84736"/>
                <a:gd name="connsiteY5" fmla="*/ 27521 h 8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14">
                  <a:moveTo>
                    <a:pt x="81945" y="27521"/>
                  </a:moveTo>
                  <a:cubicBezTo>
                    <a:pt x="90284" y="49467"/>
                    <a:pt x="79311" y="73998"/>
                    <a:pt x="57463" y="82288"/>
                  </a:cubicBezTo>
                  <a:cubicBezTo>
                    <a:pt x="35614" y="90530"/>
                    <a:pt x="11132" y="79460"/>
                    <a:pt x="2792" y="57514"/>
                  </a:cubicBezTo>
                  <a:cubicBezTo>
                    <a:pt x="-5547" y="35519"/>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35" name="Freeform: Shape 34">
              <a:extLst>
                <a:ext uri="{FF2B5EF4-FFF2-40B4-BE49-F238E27FC236}">
                  <a16:creationId xmlns:a16="http://schemas.microsoft.com/office/drawing/2014/main" id="{3191F3D1-7E3B-5802-8505-C74638EAAA1E}"/>
                </a:ext>
              </a:extLst>
            </p:cNvPr>
            <p:cNvSpPr/>
            <p:nvPr/>
          </p:nvSpPr>
          <p:spPr>
            <a:xfrm>
              <a:off x="5473810" y="2135303"/>
              <a:ext cx="91776" cy="92022"/>
            </a:xfrm>
            <a:custGeom>
              <a:avLst/>
              <a:gdLst>
                <a:gd name="connsiteX0" fmla="*/ 46130 w 91776"/>
                <a:gd name="connsiteY0" fmla="*/ 92023 h 92022"/>
                <a:gd name="connsiteX1" fmla="*/ 3018 w 91776"/>
                <a:gd name="connsiteY1" fmla="*/ 62225 h 92022"/>
                <a:gd name="connsiteX2" fmla="*/ 4042 w 91776"/>
                <a:gd name="connsiteY2" fmla="*/ 27063 h 92022"/>
                <a:gd name="connsiteX3" fmla="*/ 29548 w 91776"/>
                <a:gd name="connsiteY3" fmla="*/ 2971 h 92022"/>
                <a:gd name="connsiteX4" fmla="*/ 88754 w 91776"/>
                <a:gd name="connsiteY4" fmla="*/ 29794 h 92022"/>
                <a:gd name="connsiteX5" fmla="*/ 88754 w 91776"/>
                <a:gd name="connsiteY5" fmla="*/ 29794 h 92022"/>
                <a:gd name="connsiteX6" fmla="*/ 87779 w 91776"/>
                <a:gd name="connsiteY6" fmla="*/ 65005 h 92022"/>
                <a:gd name="connsiteX7" fmla="*/ 62272 w 91776"/>
                <a:gd name="connsiteY7" fmla="*/ 89097 h 92022"/>
                <a:gd name="connsiteX8" fmla="*/ 46179 w 91776"/>
                <a:gd name="connsiteY8" fmla="*/ 92023 h 92022"/>
                <a:gd name="connsiteX9" fmla="*/ 45691 w 91776"/>
                <a:gd name="connsiteY9" fmla="*/ 6970 h 92022"/>
                <a:gd name="connsiteX10" fmla="*/ 32036 w 91776"/>
                <a:gd name="connsiteY10" fmla="*/ 9457 h 92022"/>
                <a:gd name="connsiteX11" fmla="*/ 10431 w 91776"/>
                <a:gd name="connsiteY11" fmla="*/ 29843 h 92022"/>
                <a:gd name="connsiteX12" fmla="*/ 9602 w 91776"/>
                <a:gd name="connsiteY12" fmla="*/ 59689 h 92022"/>
                <a:gd name="connsiteX13" fmla="*/ 59785 w 91776"/>
                <a:gd name="connsiteY13" fmla="*/ 82464 h 92022"/>
                <a:gd name="connsiteX14" fmla="*/ 81390 w 91776"/>
                <a:gd name="connsiteY14" fmla="*/ 62030 h 92022"/>
                <a:gd name="connsiteX15" fmla="*/ 82219 w 91776"/>
                <a:gd name="connsiteY15" fmla="*/ 32183 h 92022"/>
                <a:gd name="connsiteX16" fmla="*/ 45691 w 91776"/>
                <a:gd name="connsiteY16" fmla="*/ 6921 h 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6" h="92022">
                  <a:moveTo>
                    <a:pt x="46130" y="92023"/>
                  </a:moveTo>
                  <a:cubicBezTo>
                    <a:pt x="27598" y="92023"/>
                    <a:pt x="10041" y="80660"/>
                    <a:pt x="3018" y="62225"/>
                  </a:cubicBezTo>
                  <a:cubicBezTo>
                    <a:pt x="-1322" y="50716"/>
                    <a:pt x="-981" y="38231"/>
                    <a:pt x="4042" y="27063"/>
                  </a:cubicBezTo>
                  <a:cubicBezTo>
                    <a:pt x="9065" y="15846"/>
                    <a:pt x="18136" y="7311"/>
                    <a:pt x="29548" y="2971"/>
                  </a:cubicBezTo>
                  <a:cubicBezTo>
                    <a:pt x="53201" y="-6003"/>
                    <a:pt x="79732" y="6043"/>
                    <a:pt x="88754" y="29794"/>
                  </a:cubicBezTo>
                  <a:lnTo>
                    <a:pt x="88754" y="29794"/>
                  </a:lnTo>
                  <a:cubicBezTo>
                    <a:pt x="93094" y="41303"/>
                    <a:pt x="92753" y="53788"/>
                    <a:pt x="87779" y="65005"/>
                  </a:cubicBezTo>
                  <a:cubicBezTo>
                    <a:pt x="82755" y="76222"/>
                    <a:pt x="73684" y="84756"/>
                    <a:pt x="62272" y="89097"/>
                  </a:cubicBezTo>
                  <a:cubicBezTo>
                    <a:pt x="56957" y="91096"/>
                    <a:pt x="51543" y="92023"/>
                    <a:pt x="46179" y="92023"/>
                  </a:cubicBezTo>
                  <a:close/>
                  <a:moveTo>
                    <a:pt x="45691" y="6970"/>
                  </a:moveTo>
                  <a:cubicBezTo>
                    <a:pt x="41155" y="6970"/>
                    <a:pt x="36522" y="7799"/>
                    <a:pt x="32036" y="9457"/>
                  </a:cubicBezTo>
                  <a:cubicBezTo>
                    <a:pt x="22330" y="13115"/>
                    <a:pt x="14674" y="20381"/>
                    <a:pt x="10431" y="29843"/>
                  </a:cubicBezTo>
                  <a:cubicBezTo>
                    <a:pt x="6188" y="39353"/>
                    <a:pt x="5895" y="49935"/>
                    <a:pt x="9602" y="59689"/>
                  </a:cubicBezTo>
                  <a:cubicBezTo>
                    <a:pt x="17259" y="79831"/>
                    <a:pt x="39741" y="90023"/>
                    <a:pt x="59785" y="82464"/>
                  </a:cubicBezTo>
                  <a:cubicBezTo>
                    <a:pt x="69490" y="78807"/>
                    <a:pt x="77147" y="71540"/>
                    <a:pt x="81390" y="62030"/>
                  </a:cubicBezTo>
                  <a:cubicBezTo>
                    <a:pt x="85633" y="52520"/>
                    <a:pt x="85925" y="41937"/>
                    <a:pt x="82219" y="32183"/>
                  </a:cubicBezTo>
                  <a:cubicBezTo>
                    <a:pt x="76318" y="16577"/>
                    <a:pt x="61394" y="6921"/>
                    <a:pt x="45691" y="6921"/>
                  </a:cubicBezTo>
                  <a:close/>
                </a:path>
              </a:pathLst>
            </a:custGeom>
            <a:solidFill>
              <a:srgbClr val="113F4E"/>
            </a:solidFill>
            <a:ln w="4874" cap="flat">
              <a:noFill/>
              <a:prstDash val="solid"/>
              <a:miter/>
            </a:ln>
          </p:spPr>
          <p:txBody>
            <a:bodyPr rtlCol="1" anchor="ctr"/>
            <a:lstStyle/>
            <a:p>
              <a:endParaRPr lang="fa-IR"/>
            </a:p>
          </p:txBody>
        </p:sp>
        <p:sp>
          <p:nvSpPr>
            <p:cNvPr id="36" name="Freeform: Shape 35">
              <a:extLst>
                <a:ext uri="{FF2B5EF4-FFF2-40B4-BE49-F238E27FC236}">
                  <a16:creationId xmlns:a16="http://schemas.microsoft.com/office/drawing/2014/main" id="{F44828EA-5D5C-573B-60D1-601A496BE7FE}"/>
                </a:ext>
              </a:extLst>
            </p:cNvPr>
            <p:cNvSpPr/>
            <p:nvPr/>
          </p:nvSpPr>
          <p:spPr>
            <a:xfrm>
              <a:off x="5489450" y="2170607"/>
              <a:ext cx="55507" cy="37552"/>
            </a:xfrm>
            <a:custGeom>
              <a:avLst/>
              <a:gdLst>
                <a:gd name="connsiteX0" fmla="*/ 25710 w 55507"/>
                <a:gd name="connsiteY0" fmla="*/ 37552 h 37552"/>
                <a:gd name="connsiteX1" fmla="*/ 14054 w 55507"/>
                <a:gd name="connsiteY1" fmla="*/ 34675 h 37552"/>
                <a:gd name="connsiteX2" fmla="*/ 9 w 55507"/>
                <a:gd name="connsiteY2" fmla="*/ 0 h 37552"/>
                <a:gd name="connsiteX3" fmla="*/ 7373 w 55507"/>
                <a:gd name="connsiteY3" fmla="*/ 98 h 37552"/>
                <a:gd name="connsiteX4" fmla="*/ 17663 w 55507"/>
                <a:gd name="connsiteY4" fmla="*/ 28286 h 37552"/>
                <a:gd name="connsiteX5" fmla="*/ 51606 w 55507"/>
                <a:gd name="connsiteY5" fmla="*/ 20483 h 37552"/>
                <a:gd name="connsiteX6" fmla="*/ 55508 w 55507"/>
                <a:gd name="connsiteY6" fmla="*/ 26677 h 37552"/>
                <a:gd name="connsiteX7" fmla="*/ 25661 w 55507"/>
                <a:gd name="connsiteY7" fmla="*/ 37552 h 3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552">
                  <a:moveTo>
                    <a:pt x="25710" y="37552"/>
                  </a:moveTo>
                  <a:cubicBezTo>
                    <a:pt x="21418" y="37552"/>
                    <a:pt x="17517" y="36577"/>
                    <a:pt x="14054" y="34675"/>
                  </a:cubicBezTo>
                  <a:cubicBezTo>
                    <a:pt x="4642" y="29408"/>
                    <a:pt x="-235" y="17411"/>
                    <a:pt x="9" y="0"/>
                  </a:cubicBezTo>
                  <a:lnTo>
                    <a:pt x="7373" y="98"/>
                  </a:lnTo>
                  <a:cubicBezTo>
                    <a:pt x="7178" y="14436"/>
                    <a:pt x="10835" y="24433"/>
                    <a:pt x="17663" y="28286"/>
                  </a:cubicBezTo>
                  <a:cubicBezTo>
                    <a:pt x="25174" y="32480"/>
                    <a:pt x="36927" y="29798"/>
                    <a:pt x="51606" y="20483"/>
                  </a:cubicBezTo>
                  <a:lnTo>
                    <a:pt x="55508" y="26677"/>
                  </a:lnTo>
                  <a:cubicBezTo>
                    <a:pt x="44047" y="33943"/>
                    <a:pt x="34049" y="37552"/>
                    <a:pt x="25661" y="37552"/>
                  </a:cubicBezTo>
                  <a:close/>
                </a:path>
              </a:pathLst>
            </a:custGeom>
            <a:solidFill>
              <a:srgbClr val="113F4E"/>
            </a:solidFill>
            <a:ln w="4874" cap="flat">
              <a:noFill/>
              <a:prstDash val="solid"/>
              <a:miter/>
            </a:ln>
          </p:spPr>
          <p:txBody>
            <a:bodyPr rtlCol="1" anchor="ctr"/>
            <a:lstStyle/>
            <a:p>
              <a:endParaRPr lang="fa-IR"/>
            </a:p>
          </p:txBody>
        </p:sp>
        <p:sp>
          <p:nvSpPr>
            <p:cNvPr id="37" name="Freeform: Shape 36">
              <a:extLst>
                <a:ext uri="{FF2B5EF4-FFF2-40B4-BE49-F238E27FC236}">
                  <a16:creationId xmlns:a16="http://schemas.microsoft.com/office/drawing/2014/main" id="{E6E79076-A6CF-4CE8-6685-9E8019211AA4}"/>
                </a:ext>
              </a:extLst>
            </p:cNvPr>
            <p:cNvSpPr/>
            <p:nvPr/>
          </p:nvSpPr>
          <p:spPr>
            <a:xfrm>
              <a:off x="5493787" y="2056834"/>
              <a:ext cx="84736" cy="85014"/>
            </a:xfrm>
            <a:custGeom>
              <a:avLst/>
              <a:gdLst>
                <a:gd name="connsiteX0" fmla="*/ 81945 w 84736"/>
                <a:gd name="connsiteY0" fmla="*/ 27501 h 85014"/>
                <a:gd name="connsiteX1" fmla="*/ 57462 w 84736"/>
                <a:gd name="connsiteY1" fmla="*/ 82269 h 85014"/>
                <a:gd name="connsiteX2" fmla="*/ 2792 w 84736"/>
                <a:gd name="connsiteY2" fmla="*/ 57494 h 85014"/>
                <a:gd name="connsiteX3" fmla="*/ 27274 w 84736"/>
                <a:gd name="connsiteY3" fmla="*/ 2726 h 85014"/>
                <a:gd name="connsiteX4" fmla="*/ 81945 w 84736"/>
                <a:gd name="connsiteY4" fmla="*/ 27501 h 85014"/>
                <a:gd name="connsiteX5" fmla="*/ 81945 w 84736"/>
                <a:gd name="connsiteY5" fmla="*/ 27501 h 8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14">
                  <a:moveTo>
                    <a:pt x="81945" y="27501"/>
                  </a:moveTo>
                  <a:cubicBezTo>
                    <a:pt x="90284" y="49496"/>
                    <a:pt x="79311" y="73978"/>
                    <a:pt x="57462" y="82269"/>
                  </a:cubicBezTo>
                  <a:cubicBezTo>
                    <a:pt x="35614" y="90559"/>
                    <a:pt x="11132" y="79440"/>
                    <a:pt x="2792" y="57494"/>
                  </a:cubicBezTo>
                  <a:cubicBezTo>
                    <a:pt x="-5547" y="35499"/>
                    <a:pt x="5426" y="11017"/>
                    <a:pt x="27274" y="2726"/>
                  </a:cubicBezTo>
                  <a:cubicBezTo>
                    <a:pt x="49123" y="-5516"/>
                    <a:pt x="73605" y="5555"/>
                    <a:pt x="81945" y="27501"/>
                  </a:cubicBezTo>
                  <a:lnTo>
                    <a:pt x="81945" y="27501"/>
                  </a:lnTo>
                  <a:close/>
                </a:path>
              </a:pathLst>
            </a:custGeom>
            <a:solidFill>
              <a:srgbClr val="FFFFFF"/>
            </a:solidFill>
            <a:ln w="4874" cap="flat">
              <a:noFill/>
              <a:prstDash val="solid"/>
              <a:miter/>
            </a:ln>
          </p:spPr>
          <p:txBody>
            <a:bodyPr rtlCol="1" anchor="ctr"/>
            <a:lstStyle/>
            <a:p>
              <a:endParaRPr lang="fa-IR"/>
            </a:p>
          </p:txBody>
        </p:sp>
        <p:sp>
          <p:nvSpPr>
            <p:cNvPr id="38" name="Freeform: Shape 37">
              <a:extLst>
                <a:ext uri="{FF2B5EF4-FFF2-40B4-BE49-F238E27FC236}">
                  <a16:creationId xmlns:a16="http://schemas.microsoft.com/office/drawing/2014/main" id="{11CBB7B7-B292-52FB-FA6B-1C84D920F0F2}"/>
                </a:ext>
              </a:extLst>
            </p:cNvPr>
            <p:cNvSpPr/>
            <p:nvPr/>
          </p:nvSpPr>
          <p:spPr>
            <a:xfrm>
              <a:off x="5490293" y="2053299"/>
              <a:ext cx="91776" cy="91997"/>
            </a:xfrm>
            <a:custGeom>
              <a:avLst/>
              <a:gdLst>
                <a:gd name="connsiteX0" fmla="*/ 46081 w 91776"/>
                <a:gd name="connsiteY0" fmla="*/ 91998 h 91997"/>
                <a:gd name="connsiteX1" fmla="*/ 3018 w 91776"/>
                <a:gd name="connsiteY1" fmla="*/ 62248 h 91997"/>
                <a:gd name="connsiteX2" fmla="*/ 4042 w 91776"/>
                <a:gd name="connsiteY2" fmla="*/ 27037 h 91997"/>
                <a:gd name="connsiteX3" fmla="*/ 29548 w 91776"/>
                <a:gd name="connsiteY3" fmla="*/ 2945 h 91997"/>
                <a:gd name="connsiteX4" fmla="*/ 88754 w 91776"/>
                <a:gd name="connsiteY4" fmla="*/ 29768 h 91997"/>
                <a:gd name="connsiteX5" fmla="*/ 88754 w 91776"/>
                <a:gd name="connsiteY5" fmla="*/ 29768 h 91997"/>
                <a:gd name="connsiteX6" fmla="*/ 87779 w 91776"/>
                <a:gd name="connsiteY6" fmla="*/ 64931 h 91997"/>
                <a:gd name="connsiteX7" fmla="*/ 62272 w 91776"/>
                <a:gd name="connsiteY7" fmla="*/ 89023 h 91997"/>
                <a:gd name="connsiteX8" fmla="*/ 46130 w 91776"/>
                <a:gd name="connsiteY8" fmla="*/ 91998 h 91997"/>
                <a:gd name="connsiteX9" fmla="*/ 45642 w 91776"/>
                <a:gd name="connsiteY9" fmla="*/ 6993 h 91997"/>
                <a:gd name="connsiteX10" fmla="*/ 31987 w 91776"/>
                <a:gd name="connsiteY10" fmla="*/ 9480 h 91997"/>
                <a:gd name="connsiteX11" fmla="*/ 10382 w 91776"/>
                <a:gd name="connsiteY11" fmla="*/ 29915 h 91997"/>
                <a:gd name="connsiteX12" fmla="*/ 9553 w 91776"/>
                <a:gd name="connsiteY12" fmla="*/ 59761 h 91997"/>
                <a:gd name="connsiteX13" fmla="*/ 59736 w 91776"/>
                <a:gd name="connsiteY13" fmla="*/ 82536 h 91997"/>
                <a:gd name="connsiteX14" fmla="*/ 81341 w 91776"/>
                <a:gd name="connsiteY14" fmla="*/ 62151 h 91997"/>
                <a:gd name="connsiteX15" fmla="*/ 82170 w 91776"/>
                <a:gd name="connsiteY15" fmla="*/ 32304 h 91997"/>
                <a:gd name="connsiteX16" fmla="*/ 45642 w 91776"/>
                <a:gd name="connsiteY16" fmla="*/ 7042 h 9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6" h="91997">
                  <a:moveTo>
                    <a:pt x="46081" y="91998"/>
                  </a:moveTo>
                  <a:cubicBezTo>
                    <a:pt x="27549" y="91998"/>
                    <a:pt x="9992" y="80634"/>
                    <a:pt x="3018" y="62248"/>
                  </a:cubicBezTo>
                  <a:cubicBezTo>
                    <a:pt x="-1322" y="50739"/>
                    <a:pt x="-981" y="38254"/>
                    <a:pt x="4042" y="27037"/>
                  </a:cubicBezTo>
                  <a:cubicBezTo>
                    <a:pt x="9065" y="15820"/>
                    <a:pt x="18136" y="7286"/>
                    <a:pt x="29548" y="2945"/>
                  </a:cubicBezTo>
                  <a:cubicBezTo>
                    <a:pt x="53201" y="-5979"/>
                    <a:pt x="79732" y="6067"/>
                    <a:pt x="88754" y="29768"/>
                  </a:cubicBezTo>
                  <a:lnTo>
                    <a:pt x="88754" y="29768"/>
                  </a:lnTo>
                  <a:cubicBezTo>
                    <a:pt x="93094" y="41278"/>
                    <a:pt x="92753" y="53763"/>
                    <a:pt x="87779" y="64931"/>
                  </a:cubicBezTo>
                  <a:cubicBezTo>
                    <a:pt x="82755" y="76148"/>
                    <a:pt x="73684" y="84682"/>
                    <a:pt x="62272" y="89023"/>
                  </a:cubicBezTo>
                  <a:cubicBezTo>
                    <a:pt x="56957" y="91022"/>
                    <a:pt x="51494" y="91998"/>
                    <a:pt x="46130" y="91998"/>
                  </a:cubicBezTo>
                  <a:close/>
                  <a:moveTo>
                    <a:pt x="45642" y="6993"/>
                  </a:moveTo>
                  <a:cubicBezTo>
                    <a:pt x="41107" y="6993"/>
                    <a:pt x="36474" y="7774"/>
                    <a:pt x="31987" y="9480"/>
                  </a:cubicBezTo>
                  <a:cubicBezTo>
                    <a:pt x="22282" y="13138"/>
                    <a:pt x="14625" y="20405"/>
                    <a:pt x="10382" y="29915"/>
                  </a:cubicBezTo>
                  <a:cubicBezTo>
                    <a:pt x="6139" y="39425"/>
                    <a:pt x="5847" y="50007"/>
                    <a:pt x="9553" y="59761"/>
                  </a:cubicBezTo>
                  <a:cubicBezTo>
                    <a:pt x="17210" y="79903"/>
                    <a:pt x="39692" y="90096"/>
                    <a:pt x="59736" y="82536"/>
                  </a:cubicBezTo>
                  <a:cubicBezTo>
                    <a:pt x="69441" y="78879"/>
                    <a:pt x="77098" y="71612"/>
                    <a:pt x="81341" y="62151"/>
                  </a:cubicBezTo>
                  <a:cubicBezTo>
                    <a:pt x="85584" y="52641"/>
                    <a:pt x="85877" y="42058"/>
                    <a:pt x="82170" y="32304"/>
                  </a:cubicBezTo>
                  <a:cubicBezTo>
                    <a:pt x="76220" y="16698"/>
                    <a:pt x="61346" y="7042"/>
                    <a:pt x="45642" y="7042"/>
                  </a:cubicBezTo>
                  <a:close/>
                </a:path>
              </a:pathLst>
            </a:custGeom>
            <a:solidFill>
              <a:srgbClr val="113F4E"/>
            </a:solidFill>
            <a:ln w="4874" cap="flat">
              <a:noFill/>
              <a:prstDash val="solid"/>
              <a:miter/>
            </a:ln>
          </p:spPr>
          <p:txBody>
            <a:bodyPr rtlCol="1" anchor="ctr"/>
            <a:lstStyle/>
            <a:p>
              <a:endParaRPr lang="fa-IR"/>
            </a:p>
          </p:txBody>
        </p:sp>
        <p:sp>
          <p:nvSpPr>
            <p:cNvPr id="39" name="Freeform: Shape 38">
              <a:extLst>
                <a:ext uri="{FF2B5EF4-FFF2-40B4-BE49-F238E27FC236}">
                  <a16:creationId xmlns:a16="http://schemas.microsoft.com/office/drawing/2014/main" id="{D7619BEB-0FF1-BDC4-027A-1239ED7FAEEE}"/>
                </a:ext>
              </a:extLst>
            </p:cNvPr>
            <p:cNvSpPr/>
            <p:nvPr/>
          </p:nvSpPr>
          <p:spPr>
            <a:xfrm>
              <a:off x="5505885" y="2088578"/>
              <a:ext cx="55507" cy="37600"/>
            </a:xfrm>
            <a:custGeom>
              <a:avLst/>
              <a:gdLst>
                <a:gd name="connsiteX0" fmla="*/ 25710 w 55507"/>
                <a:gd name="connsiteY0" fmla="*/ 37601 h 37600"/>
                <a:gd name="connsiteX1" fmla="*/ 14054 w 55507"/>
                <a:gd name="connsiteY1" fmla="*/ 34724 h 37600"/>
                <a:gd name="connsiteX2" fmla="*/ 9 w 55507"/>
                <a:gd name="connsiteY2" fmla="*/ 0 h 37600"/>
                <a:gd name="connsiteX3" fmla="*/ 7373 w 55507"/>
                <a:gd name="connsiteY3" fmla="*/ 98 h 37600"/>
                <a:gd name="connsiteX4" fmla="*/ 17663 w 55507"/>
                <a:gd name="connsiteY4" fmla="*/ 28286 h 37600"/>
                <a:gd name="connsiteX5" fmla="*/ 51606 w 55507"/>
                <a:gd name="connsiteY5" fmla="*/ 20483 h 37600"/>
                <a:gd name="connsiteX6" fmla="*/ 55508 w 55507"/>
                <a:gd name="connsiteY6" fmla="*/ 26677 h 37600"/>
                <a:gd name="connsiteX7" fmla="*/ 25710 w 55507"/>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600">
                  <a:moveTo>
                    <a:pt x="25710" y="37601"/>
                  </a:moveTo>
                  <a:cubicBezTo>
                    <a:pt x="21418" y="37601"/>
                    <a:pt x="17517" y="36625"/>
                    <a:pt x="14054" y="34724"/>
                  </a:cubicBezTo>
                  <a:cubicBezTo>
                    <a:pt x="4642" y="29456"/>
                    <a:pt x="-235" y="17459"/>
                    <a:pt x="9" y="0"/>
                  </a:cubicBezTo>
                  <a:lnTo>
                    <a:pt x="7373" y="98"/>
                  </a:lnTo>
                  <a:cubicBezTo>
                    <a:pt x="7178" y="14436"/>
                    <a:pt x="10835" y="24482"/>
                    <a:pt x="17663" y="28286"/>
                  </a:cubicBezTo>
                  <a:cubicBezTo>
                    <a:pt x="25174" y="32480"/>
                    <a:pt x="36927" y="29798"/>
                    <a:pt x="51606" y="20483"/>
                  </a:cubicBezTo>
                  <a:lnTo>
                    <a:pt x="55508" y="26677"/>
                  </a:lnTo>
                  <a:cubicBezTo>
                    <a:pt x="44047" y="33943"/>
                    <a:pt x="34049" y="37552"/>
                    <a:pt x="25710" y="37552"/>
                  </a:cubicBezTo>
                  <a:close/>
                </a:path>
              </a:pathLst>
            </a:custGeom>
            <a:solidFill>
              <a:srgbClr val="113F4E"/>
            </a:solidFill>
            <a:ln w="4874" cap="flat">
              <a:noFill/>
              <a:prstDash val="solid"/>
              <a:miter/>
            </a:ln>
          </p:spPr>
          <p:txBody>
            <a:bodyPr rtlCol="1" anchor="ctr"/>
            <a:lstStyle/>
            <a:p>
              <a:endParaRPr lang="fa-IR"/>
            </a:p>
          </p:txBody>
        </p:sp>
        <p:sp>
          <p:nvSpPr>
            <p:cNvPr id="40" name="Freeform: Shape 39">
              <a:extLst>
                <a:ext uri="{FF2B5EF4-FFF2-40B4-BE49-F238E27FC236}">
                  <a16:creationId xmlns:a16="http://schemas.microsoft.com/office/drawing/2014/main" id="{4B4367B1-8958-A868-F9DA-23432CD1EE54}"/>
                </a:ext>
              </a:extLst>
            </p:cNvPr>
            <p:cNvSpPr/>
            <p:nvPr/>
          </p:nvSpPr>
          <p:spPr>
            <a:xfrm>
              <a:off x="5522036" y="1979270"/>
              <a:ext cx="84764" cy="85087"/>
            </a:xfrm>
            <a:custGeom>
              <a:avLst/>
              <a:gdLst>
                <a:gd name="connsiteX0" fmla="*/ 82907 w 84764"/>
                <a:gd name="connsiteY0" fmla="*/ 30303 h 85087"/>
                <a:gd name="connsiteX1" fmla="*/ 54768 w 84764"/>
                <a:gd name="connsiteY1" fmla="*/ 83266 h 85087"/>
                <a:gd name="connsiteX2" fmla="*/ 1853 w 84764"/>
                <a:gd name="connsiteY2" fmla="*/ 54833 h 85087"/>
                <a:gd name="connsiteX3" fmla="*/ 29993 w 84764"/>
                <a:gd name="connsiteY3" fmla="*/ 1822 h 85087"/>
                <a:gd name="connsiteX4" fmla="*/ 82859 w 84764"/>
                <a:gd name="connsiteY4" fmla="*/ 30254 h 85087"/>
                <a:gd name="connsiteX5" fmla="*/ 82859 w 84764"/>
                <a:gd name="connsiteY5" fmla="*/ 30254 h 8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64" h="85087">
                  <a:moveTo>
                    <a:pt x="82907" y="30303"/>
                  </a:moveTo>
                  <a:cubicBezTo>
                    <a:pt x="89735" y="52785"/>
                    <a:pt x="77153" y="76487"/>
                    <a:pt x="54768" y="83266"/>
                  </a:cubicBezTo>
                  <a:cubicBezTo>
                    <a:pt x="32383" y="90045"/>
                    <a:pt x="8730" y="77316"/>
                    <a:pt x="1853" y="54833"/>
                  </a:cubicBezTo>
                  <a:cubicBezTo>
                    <a:pt x="-4974" y="32351"/>
                    <a:pt x="7657" y="8649"/>
                    <a:pt x="29993" y="1822"/>
                  </a:cubicBezTo>
                  <a:cubicBezTo>
                    <a:pt x="52378" y="-4957"/>
                    <a:pt x="76031" y="7771"/>
                    <a:pt x="82859" y="30254"/>
                  </a:cubicBezTo>
                  <a:lnTo>
                    <a:pt x="82859" y="30254"/>
                  </a:lnTo>
                  <a:close/>
                </a:path>
              </a:pathLst>
            </a:custGeom>
            <a:solidFill>
              <a:srgbClr val="FFFFFF"/>
            </a:solidFill>
            <a:ln w="4874" cap="flat">
              <a:noFill/>
              <a:prstDash val="solid"/>
              <a:miter/>
            </a:ln>
          </p:spPr>
          <p:txBody>
            <a:bodyPr rtlCol="1" anchor="ctr"/>
            <a:lstStyle/>
            <a:p>
              <a:endParaRPr lang="fa-IR"/>
            </a:p>
          </p:txBody>
        </p:sp>
        <p:sp>
          <p:nvSpPr>
            <p:cNvPr id="41" name="Freeform: Shape 40">
              <a:extLst>
                <a:ext uri="{FF2B5EF4-FFF2-40B4-BE49-F238E27FC236}">
                  <a16:creationId xmlns:a16="http://schemas.microsoft.com/office/drawing/2014/main" id="{56BF07F2-477B-2358-25C8-C59D73ED0D64}"/>
                </a:ext>
              </a:extLst>
            </p:cNvPr>
            <p:cNvSpPr/>
            <p:nvPr/>
          </p:nvSpPr>
          <p:spPr>
            <a:xfrm>
              <a:off x="5518507" y="1975815"/>
              <a:ext cx="91770" cy="92036"/>
            </a:xfrm>
            <a:custGeom>
              <a:avLst/>
              <a:gdLst>
                <a:gd name="connsiteX0" fmla="*/ 46056 w 91770"/>
                <a:gd name="connsiteY0" fmla="*/ 92036 h 92036"/>
                <a:gd name="connsiteX1" fmla="*/ 2017 w 91770"/>
                <a:gd name="connsiteY1" fmla="*/ 59312 h 92036"/>
                <a:gd name="connsiteX2" fmla="*/ 5382 w 91770"/>
                <a:gd name="connsiteY2" fmla="*/ 24296 h 92036"/>
                <a:gd name="connsiteX3" fmla="*/ 32498 w 91770"/>
                <a:gd name="connsiteY3" fmla="*/ 1960 h 92036"/>
                <a:gd name="connsiteX4" fmla="*/ 89753 w 91770"/>
                <a:gd name="connsiteY4" fmla="*/ 32733 h 92036"/>
                <a:gd name="connsiteX5" fmla="*/ 89753 w 91770"/>
                <a:gd name="connsiteY5" fmla="*/ 32733 h 92036"/>
                <a:gd name="connsiteX6" fmla="*/ 86388 w 91770"/>
                <a:gd name="connsiteY6" fmla="*/ 67749 h 92036"/>
                <a:gd name="connsiteX7" fmla="*/ 59272 w 91770"/>
                <a:gd name="connsiteY7" fmla="*/ 90085 h 92036"/>
                <a:gd name="connsiteX8" fmla="*/ 46056 w 91770"/>
                <a:gd name="connsiteY8" fmla="*/ 92036 h 92036"/>
                <a:gd name="connsiteX9" fmla="*/ 45763 w 91770"/>
                <a:gd name="connsiteY9" fmla="*/ 6983 h 92036"/>
                <a:gd name="connsiteX10" fmla="*/ 34595 w 91770"/>
                <a:gd name="connsiteY10" fmla="*/ 8641 h 92036"/>
                <a:gd name="connsiteX11" fmla="*/ 11625 w 91770"/>
                <a:gd name="connsiteY11" fmla="*/ 27564 h 92036"/>
                <a:gd name="connsiteX12" fmla="*/ 8747 w 91770"/>
                <a:gd name="connsiteY12" fmla="*/ 57313 h 92036"/>
                <a:gd name="connsiteX13" fmla="*/ 57273 w 91770"/>
                <a:gd name="connsiteY13" fmla="*/ 83404 h 92036"/>
                <a:gd name="connsiteX14" fmla="*/ 80243 w 91770"/>
                <a:gd name="connsiteY14" fmla="*/ 64482 h 92036"/>
                <a:gd name="connsiteX15" fmla="*/ 83120 w 91770"/>
                <a:gd name="connsiteY15" fmla="*/ 34781 h 92036"/>
                <a:gd name="connsiteX16" fmla="*/ 83120 w 91770"/>
                <a:gd name="connsiteY16" fmla="*/ 34781 h 92036"/>
                <a:gd name="connsiteX17" fmla="*/ 45763 w 91770"/>
                <a:gd name="connsiteY17" fmla="*/ 7032 h 9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770" h="92036">
                  <a:moveTo>
                    <a:pt x="46056" y="92036"/>
                  </a:moveTo>
                  <a:cubicBezTo>
                    <a:pt x="26353" y="92036"/>
                    <a:pt x="8065" y="79210"/>
                    <a:pt x="2017" y="59312"/>
                  </a:cubicBezTo>
                  <a:cubicBezTo>
                    <a:pt x="-1543" y="47559"/>
                    <a:pt x="-372" y="35123"/>
                    <a:pt x="5382" y="24296"/>
                  </a:cubicBezTo>
                  <a:cubicBezTo>
                    <a:pt x="11137" y="13469"/>
                    <a:pt x="20745" y="5520"/>
                    <a:pt x="32498" y="1960"/>
                  </a:cubicBezTo>
                  <a:cubicBezTo>
                    <a:pt x="56687" y="-5355"/>
                    <a:pt x="82340" y="8446"/>
                    <a:pt x="89753" y="32733"/>
                  </a:cubicBezTo>
                  <a:lnTo>
                    <a:pt x="89753" y="32733"/>
                  </a:lnTo>
                  <a:cubicBezTo>
                    <a:pt x="93313" y="44486"/>
                    <a:pt x="92142" y="56922"/>
                    <a:pt x="86388" y="67749"/>
                  </a:cubicBezTo>
                  <a:cubicBezTo>
                    <a:pt x="80633" y="78576"/>
                    <a:pt x="71025" y="86525"/>
                    <a:pt x="59272" y="90085"/>
                  </a:cubicBezTo>
                  <a:cubicBezTo>
                    <a:pt x="54883" y="91402"/>
                    <a:pt x="50445" y="92036"/>
                    <a:pt x="46056" y="92036"/>
                  </a:cubicBezTo>
                  <a:close/>
                  <a:moveTo>
                    <a:pt x="45763" y="6983"/>
                  </a:moveTo>
                  <a:cubicBezTo>
                    <a:pt x="42057" y="6983"/>
                    <a:pt x="38301" y="7520"/>
                    <a:pt x="34595" y="8641"/>
                  </a:cubicBezTo>
                  <a:cubicBezTo>
                    <a:pt x="24695" y="11665"/>
                    <a:pt x="16502" y="18346"/>
                    <a:pt x="11625" y="27564"/>
                  </a:cubicBezTo>
                  <a:cubicBezTo>
                    <a:pt x="6748" y="36732"/>
                    <a:pt x="5724" y="47315"/>
                    <a:pt x="8747" y="57313"/>
                  </a:cubicBezTo>
                  <a:cubicBezTo>
                    <a:pt x="15039" y="77893"/>
                    <a:pt x="36790" y="89598"/>
                    <a:pt x="57273" y="83404"/>
                  </a:cubicBezTo>
                  <a:cubicBezTo>
                    <a:pt x="67173" y="80380"/>
                    <a:pt x="75366" y="73699"/>
                    <a:pt x="80243" y="64482"/>
                  </a:cubicBezTo>
                  <a:cubicBezTo>
                    <a:pt x="85120" y="55313"/>
                    <a:pt x="86144" y="44730"/>
                    <a:pt x="83120" y="34781"/>
                  </a:cubicBezTo>
                  <a:lnTo>
                    <a:pt x="83120" y="34781"/>
                  </a:lnTo>
                  <a:cubicBezTo>
                    <a:pt x="77999" y="17907"/>
                    <a:pt x="62491" y="7032"/>
                    <a:pt x="45763" y="7032"/>
                  </a:cubicBezTo>
                  <a:close/>
                </a:path>
              </a:pathLst>
            </a:custGeom>
            <a:solidFill>
              <a:srgbClr val="113F4E"/>
            </a:solidFill>
            <a:ln w="4874" cap="flat">
              <a:noFill/>
              <a:prstDash val="solid"/>
              <a:miter/>
            </a:ln>
          </p:spPr>
          <p:txBody>
            <a:bodyPr rtlCol="1" anchor="ctr"/>
            <a:lstStyle/>
            <a:p>
              <a:endParaRPr lang="fa-IR"/>
            </a:p>
          </p:txBody>
        </p:sp>
        <p:sp>
          <p:nvSpPr>
            <p:cNvPr id="42" name="Freeform: Shape 41">
              <a:extLst>
                <a:ext uri="{FF2B5EF4-FFF2-40B4-BE49-F238E27FC236}">
                  <a16:creationId xmlns:a16="http://schemas.microsoft.com/office/drawing/2014/main" id="{52D70032-5462-4AE5-75AD-8EF8AAB36E0D}"/>
                </a:ext>
              </a:extLst>
            </p:cNvPr>
            <p:cNvSpPr/>
            <p:nvPr/>
          </p:nvSpPr>
          <p:spPr>
            <a:xfrm>
              <a:off x="5534682" y="2009085"/>
              <a:ext cx="53875" cy="39356"/>
            </a:xfrm>
            <a:custGeom>
              <a:avLst/>
              <a:gdLst>
                <a:gd name="connsiteX0" fmla="*/ 25443 w 53875"/>
                <a:gd name="connsiteY0" fmla="*/ 39308 h 39356"/>
                <a:gd name="connsiteX1" fmla="*/ 11934 w 53875"/>
                <a:gd name="connsiteY1" fmla="*/ 35553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57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443" y="39308"/>
                  </a:moveTo>
                  <a:cubicBezTo>
                    <a:pt x="20273" y="39308"/>
                    <a:pt x="15786" y="38040"/>
                    <a:pt x="11934" y="35553"/>
                  </a:cubicBezTo>
                  <a:cubicBezTo>
                    <a:pt x="2863" y="29652"/>
                    <a:pt x="-1136" y="17362"/>
                    <a:pt x="278" y="0"/>
                  </a:cubicBezTo>
                  <a:lnTo>
                    <a:pt x="7593" y="585"/>
                  </a:lnTo>
                  <a:cubicBezTo>
                    <a:pt x="6423" y="14875"/>
                    <a:pt x="9398" y="25116"/>
                    <a:pt x="15933" y="29408"/>
                  </a:cubicBezTo>
                  <a:cubicBezTo>
                    <a:pt x="23151" y="34090"/>
                    <a:pt x="35050" y="32236"/>
                    <a:pt x="50364" y="23946"/>
                  </a:cubicBezTo>
                  <a:lnTo>
                    <a:pt x="53875" y="30432"/>
                  </a:lnTo>
                  <a:cubicBezTo>
                    <a:pt x="42902" y="36382"/>
                    <a:pt x="33392" y="39357"/>
                    <a:pt x="25443" y="39357"/>
                  </a:cubicBezTo>
                  <a:close/>
                </a:path>
              </a:pathLst>
            </a:custGeom>
            <a:solidFill>
              <a:srgbClr val="113F4E"/>
            </a:solidFill>
            <a:ln w="4874" cap="flat">
              <a:noFill/>
              <a:prstDash val="solid"/>
              <a:miter/>
            </a:ln>
          </p:spPr>
          <p:txBody>
            <a:bodyPr rtlCol="1" anchor="ctr"/>
            <a:lstStyle/>
            <a:p>
              <a:endParaRPr lang="fa-IR"/>
            </a:p>
          </p:txBody>
        </p:sp>
        <p:sp>
          <p:nvSpPr>
            <p:cNvPr id="43" name="Freeform: Shape 42">
              <a:extLst>
                <a:ext uri="{FF2B5EF4-FFF2-40B4-BE49-F238E27FC236}">
                  <a16:creationId xmlns:a16="http://schemas.microsoft.com/office/drawing/2014/main" id="{E535376D-D2A3-355E-34B3-F42D5FDFCBCD}"/>
                </a:ext>
              </a:extLst>
            </p:cNvPr>
            <p:cNvSpPr/>
            <p:nvPr/>
          </p:nvSpPr>
          <p:spPr>
            <a:xfrm>
              <a:off x="5559146" y="1904312"/>
              <a:ext cx="84719" cy="85038"/>
            </a:xfrm>
            <a:custGeom>
              <a:avLst/>
              <a:gdLst>
                <a:gd name="connsiteX0" fmla="*/ 82863 w 84719"/>
                <a:gd name="connsiteY0" fmla="*/ 30205 h 85038"/>
                <a:gd name="connsiteX1" fmla="*/ 54723 w 84719"/>
                <a:gd name="connsiteY1" fmla="*/ 83217 h 85038"/>
                <a:gd name="connsiteX2" fmla="*/ 1857 w 84719"/>
                <a:gd name="connsiteY2" fmla="*/ 54785 h 85038"/>
                <a:gd name="connsiteX3" fmla="*/ 29997 w 84719"/>
                <a:gd name="connsiteY3" fmla="*/ 1822 h 85038"/>
                <a:gd name="connsiteX4" fmla="*/ 82863 w 84719"/>
                <a:gd name="connsiteY4" fmla="*/ 30254 h 85038"/>
                <a:gd name="connsiteX5" fmla="*/ 82863 w 84719"/>
                <a:gd name="connsiteY5" fmla="*/ 30254 h 8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19" h="85038">
                  <a:moveTo>
                    <a:pt x="82863" y="30205"/>
                  </a:moveTo>
                  <a:cubicBezTo>
                    <a:pt x="89690" y="52688"/>
                    <a:pt x="77108" y="76389"/>
                    <a:pt x="54723" y="83217"/>
                  </a:cubicBezTo>
                  <a:cubicBezTo>
                    <a:pt x="32338" y="89996"/>
                    <a:pt x="8685" y="77267"/>
                    <a:pt x="1857" y="54785"/>
                  </a:cubicBezTo>
                  <a:cubicBezTo>
                    <a:pt x="-4970" y="32302"/>
                    <a:pt x="7612" y="8600"/>
                    <a:pt x="29997" y="1822"/>
                  </a:cubicBezTo>
                  <a:cubicBezTo>
                    <a:pt x="52382" y="-4957"/>
                    <a:pt x="76035" y="7771"/>
                    <a:pt x="82863" y="30254"/>
                  </a:cubicBezTo>
                  <a:lnTo>
                    <a:pt x="82863" y="30254"/>
                  </a:lnTo>
                  <a:close/>
                </a:path>
              </a:pathLst>
            </a:custGeom>
            <a:solidFill>
              <a:srgbClr val="FFFFFF"/>
            </a:solidFill>
            <a:ln w="4874" cap="flat">
              <a:noFill/>
              <a:prstDash val="solid"/>
              <a:miter/>
            </a:ln>
          </p:spPr>
          <p:txBody>
            <a:bodyPr rtlCol="1" anchor="ctr"/>
            <a:lstStyle/>
            <a:p>
              <a:endParaRPr lang="fa-IR"/>
            </a:p>
          </p:txBody>
        </p:sp>
        <p:sp>
          <p:nvSpPr>
            <p:cNvPr id="44" name="Freeform: Shape 43">
              <a:extLst>
                <a:ext uri="{FF2B5EF4-FFF2-40B4-BE49-F238E27FC236}">
                  <a16:creationId xmlns:a16="http://schemas.microsoft.com/office/drawing/2014/main" id="{E54C908E-B033-F350-C950-4482AF6F1BBF}"/>
                </a:ext>
              </a:extLst>
            </p:cNvPr>
            <p:cNvSpPr/>
            <p:nvPr/>
          </p:nvSpPr>
          <p:spPr>
            <a:xfrm>
              <a:off x="5555553" y="1900738"/>
              <a:ext cx="91788" cy="92058"/>
            </a:xfrm>
            <a:custGeom>
              <a:avLst/>
              <a:gdLst>
                <a:gd name="connsiteX0" fmla="*/ 46075 w 91788"/>
                <a:gd name="connsiteY0" fmla="*/ 92058 h 92058"/>
                <a:gd name="connsiteX1" fmla="*/ 2036 w 91788"/>
                <a:gd name="connsiteY1" fmla="*/ 59334 h 92058"/>
                <a:gd name="connsiteX2" fmla="*/ 5450 w 91788"/>
                <a:gd name="connsiteY2" fmla="*/ 24221 h 92058"/>
                <a:gd name="connsiteX3" fmla="*/ 32517 w 91788"/>
                <a:gd name="connsiteY3" fmla="*/ 1982 h 92058"/>
                <a:gd name="connsiteX4" fmla="*/ 89772 w 91788"/>
                <a:gd name="connsiteY4" fmla="*/ 32706 h 92058"/>
                <a:gd name="connsiteX5" fmla="*/ 86407 w 91788"/>
                <a:gd name="connsiteY5" fmla="*/ 67722 h 92058"/>
                <a:gd name="connsiteX6" fmla="*/ 59291 w 91788"/>
                <a:gd name="connsiteY6" fmla="*/ 90059 h 92058"/>
                <a:gd name="connsiteX7" fmla="*/ 46075 w 91788"/>
                <a:gd name="connsiteY7" fmla="*/ 92009 h 92058"/>
                <a:gd name="connsiteX8" fmla="*/ 45782 w 91788"/>
                <a:gd name="connsiteY8" fmla="*/ 7005 h 92058"/>
                <a:gd name="connsiteX9" fmla="*/ 34565 w 91788"/>
                <a:gd name="connsiteY9" fmla="*/ 8663 h 92058"/>
                <a:gd name="connsiteX10" fmla="*/ 11644 w 91788"/>
                <a:gd name="connsiteY10" fmla="*/ 27488 h 92058"/>
                <a:gd name="connsiteX11" fmla="*/ 8766 w 91788"/>
                <a:gd name="connsiteY11" fmla="*/ 57286 h 92058"/>
                <a:gd name="connsiteX12" fmla="*/ 57291 w 91788"/>
                <a:gd name="connsiteY12" fmla="*/ 83377 h 92058"/>
                <a:gd name="connsiteX13" fmla="*/ 80262 w 91788"/>
                <a:gd name="connsiteY13" fmla="*/ 64455 h 92058"/>
                <a:gd name="connsiteX14" fmla="*/ 83139 w 91788"/>
                <a:gd name="connsiteY14" fmla="*/ 34706 h 92058"/>
                <a:gd name="connsiteX15" fmla="*/ 83139 w 91788"/>
                <a:gd name="connsiteY15" fmla="*/ 34706 h 92058"/>
                <a:gd name="connsiteX16" fmla="*/ 45831 w 91788"/>
                <a:gd name="connsiteY16" fmla="*/ 6956 h 9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8" h="92058">
                  <a:moveTo>
                    <a:pt x="46075" y="92058"/>
                  </a:moveTo>
                  <a:cubicBezTo>
                    <a:pt x="26372" y="92058"/>
                    <a:pt x="8083" y="79232"/>
                    <a:pt x="2036" y="59334"/>
                  </a:cubicBezTo>
                  <a:cubicBezTo>
                    <a:pt x="-1573" y="47532"/>
                    <a:pt x="-354" y="35096"/>
                    <a:pt x="5450" y="24221"/>
                  </a:cubicBezTo>
                  <a:cubicBezTo>
                    <a:pt x="11205" y="13443"/>
                    <a:pt x="20812" y="5542"/>
                    <a:pt x="32517" y="1982"/>
                  </a:cubicBezTo>
                  <a:cubicBezTo>
                    <a:pt x="56706" y="-5382"/>
                    <a:pt x="82359" y="8419"/>
                    <a:pt x="89772" y="32706"/>
                  </a:cubicBezTo>
                  <a:cubicBezTo>
                    <a:pt x="93332" y="44460"/>
                    <a:pt x="92161" y="56896"/>
                    <a:pt x="86407" y="67722"/>
                  </a:cubicBezTo>
                  <a:cubicBezTo>
                    <a:pt x="80652" y="78549"/>
                    <a:pt x="71044" y="86499"/>
                    <a:pt x="59291" y="90059"/>
                  </a:cubicBezTo>
                  <a:cubicBezTo>
                    <a:pt x="54902" y="91375"/>
                    <a:pt x="50464" y="92009"/>
                    <a:pt x="46075" y="92009"/>
                  </a:cubicBezTo>
                  <a:close/>
                  <a:moveTo>
                    <a:pt x="45782" y="7005"/>
                  </a:moveTo>
                  <a:cubicBezTo>
                    <a:pt x="42075" y="7005"/>
                    <a:pt x="38320" y="7542"/>
                    <a:pt x="34565" y="8663"/>
                  </a:cubicBezTo>
                  <a:cubicBezTo>
                    <a:pt x="24665" y="11687"/>
                    <a:pt x="16520" y="18368"/>
                    <a:pt x="11644" y="27488"/>
                  </a:cubicBezTo>
                  <a:cubicBezTo>
                    <a:pt x="6718" y="36705"/>
                    <a:pt x="5694" y="47288"/>
                    <a:pt x="8766" y="57286"/>
                  </a:cubicBezTo>
                  <a:cubicBezTo>
                    <a:pt x="15009" y="77915"/>
                    <a:pt x="36808" y="89620"/>
                    <a:pt x="57291" y="83377"/>
                  </a:cubicBezTo>
                  <a:cubicBezTo>
                    <a:pt x="67192" y="80354"/>
                    <a:pt x="75385" y="73672"/>
                    <a:pt x="80262" y="64455"/>
                  </a:cubicBezTo>
                  <a:cubicBezTo>
                    <a:pt x="85139" y="55286"/>
                    <a:pt x="86163" y="44704"/>
                    <a:pt x="83139" y="34706"/>
                  </a:cubicBezTo>
                  <a:lnTo>
                    <a:pt x="83139" y="34706"/>
                  </a:lnTo>
                  <a:cubicBezTo>
                    <a:pt x="78018" y="17832"/>
                    <a:pt x="62510" y="6956"/>
                    <a:pt x="45831" y="6956"/>
                  </a:cubicBezTo>
                  <a:close/>
                </a:path>
              </a:pathLst>
            </a:custGeom>
            <a:solidFill>
              <a:srgbClr val="113F4E"/>
            </a:solidFill>
            <a:ln w="4874" cap="flat">
              <a:noFill/>
              <a:prstDash val="solid"/>
              <a:miter/>
            </a:ln>
          </p:spPr>
          <p:txBody>
            <a:bodyPr rtlCol="1" anchor="ctr"/>
            <a:lstStyle/>
            <a:p>
              <a:endParaRPr lang="fa-IR"/>
            </a:p>
          </p:txBody>
        </p:sp>
        <p:sp>
          <p:nvSpPr>
            <p:cNvPr id="45" name="Freeform: Shape 44">
              <a:extLst>
                <a:ext uri="{FF2B5EF4-FFF2-40B4-BE49-F238E27FC236}">
                  <a16:creationId xmlns:a16="http://schemas.microsoft.com/office/drawing/2014/main" id="{DBC357AB-BB8E-6BCB-B1F4-721659D574F5}"/>
                </a:ext>
              </a:extLst>
            </p:cNvPr>
            <p:cNvSpPr/>
            <p:nvPr/>
          </p:nvSpPr>
          <p:spPr>
            <a:xfrm>
              <a:off x="5571795" y="1934029"/>
              <a:ext cx="53875" cy="39356"/>
            </a:xfrm>
            <a:custGeom>
              <a:avLst/>
              <a:gdLst>
                <a:gd name="connsiteX0" fmla="*/ 25394 w 53875"/>
                <a:gd name="connsiteY0" fmla="*/ 39308 h 39356"/>
                <a:gd name="connsiteX1" fmla="*/ 11934 w 53875"/>
                <a:gd name="connsiteY1" fmla="*/ 35553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57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394" y="39308"/>
                  </a:moveTo>
                  <a:cubicBezTo>
                    <a:pt x="20224" y="39308"/>
                    <a:pt x="15738" y="38040"/>
                    <a:pt x="11934" y="35553"/>
                  </a:cubicBezTo>
                  <a:cubicBezTo>
                    <a:pt x="2863" y="29652"/>
                    <a:pt x="-1136" y="17362"/>
                    <a:pt x="278" y="0"/>
                  </a:cubicBezTo>
                  <a:lnTo>
                    <a:pt x="7593" y="585"/>
                  </a:lnTo>
                  <a:cubicBezTo>
                    <a:pt x="6423" y="14875"/>
                    <a:pt x="9398" y="25116"/>
                    <a:pt x="15933" y="29408"/>
                  </a:cubicBezTo>
                  <a:cubicBezTo>
                    <a:pt x="23151" y="34090"/>
                    <a:pt x="35050" y="32236"/>
                    <a:pt x="50364" y="23946"/>
                  </a:cubicBezTo>
                  <a:lnTo>
                    <a:pt x="53875" y="30432"/>
                  </a:lnTo>
                  <a:cubicBezTo>
                    <a:pt x="42902" y="36382"/>
                    <a:pt x="33392" y="39357"/>
                    <a:pt x="25443" y="39357"/>
                  </a:cubicBezTo>
                  <a:close/>
                </a:path>
              </a:pathLst>
            </a:custGeom>
            <a:solidFill>
              <a:srgbClr val="113F4E"/>
            </a:solidFill>
            <a:ln w="4874" cap="flat">
              <a:noFill/>
              <a:prstDash val="solid"/>
              <a:miter/>
            </a:ln>
          </p:spPr>
          <p:txBody>
            <a:bodyPr rtlCol="1" anchor="ctr"/>
            <a:lstStyle/>
            <a:p>
              <a:endParaRPr lang="fa-IR"/>
            </a:p>
          </p:txBody>
        </p:sp>
        <p:sp>
          <p:nvSpPr>
            <p:cNvPr id="46" name="Freeform: Shape 45">
              <a:extLst>
                <a:ext uri="{FF2B5EF4-FFF2-40B4-BE49-F238E27FC236}">
                  <a16:creationId xmlns:a16="http://schemas.microsoft.com/office/drawing/2014/main" id="{6548DD34-AAF8-11C7-69A5-E63DA092F29C}"/>
                </a:ext>
              </a:extLst>
            </p:cNvPr>
            <p:cNvSpPr/>
            <p:nvPr/>
          </p:nvSpPr>
          <p:spPr>
            <a:xfrm>
              <a:off x="6061312" y="2785764"/>
              <a:ext cx="84736" cy="85034"/>
            </a:xfrm>
            <a:custGeom>
              <a:avLst/>
              <a:gdLst>
                <a:gd name="connsiteX0" fmla="*/ 81945 w 84736"/>
                <a:gd name="connsiteY0" fmla="*/ 27521 h 85034"/>
                <a:gd name="connsiteX1" fmla="*/ 57462 w 84736"/>
                <a:gd name="connsiteY1" fmla="*/ 82288 h 85034"/>
                <a:gd name="connsiteX2" fmla="*/ 2792 w 84736"/>
                <a:gd name="connsiteY2" fmla="*/ 57514 h 85034"/>
                <a:gd name="connsiteX3" fmla="*/ 27274 w 84736"/>
                <a:gd name="connsiteY3" fmla="*/ 2746 h 85034"/>
                <a:gd name="connsiteX4" fmla="*/ 81945 w 84736"/>
                <a:gd name="connsiteY4" fmla="*/ 27521 h 85034"/>
                <a:gd name="connsiteX5" fmla="*/ 81945 w 84736"/>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34">
                  <a:moveTo>
                    <a:pt x="81945" y="27521"/>
                  </a:moveTo>
                  <a:cubicBezTo>
                    <a:pt x="90284" y="49467"/>
                    <a:pt x="79311" y="73998"/>
                    <a:pt x="57462" y="82288"/>
                  </a:cubicBezTo>
                  <a:cubicBezTo>
                    <a:pt x="35614" y="90579"/>
                    <a:pt x="11132" y="79460"/>
                    <a:pt x="2792" y="57514"/>
                  </a:cubicBezTo>
                  <a:cubicBezTo>
                    <a:pt x="-5547" y="35568"/>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47" name="Freeform: Shape 46">
              <a:extLst>
                <a:ext uri="{FF2B5EF4-FFF2-40B4-BE49-F238E27FC236}">
                  <a16:creationId xmlns:a16="http://schemas.microsoft.com/office/drawing/2014/main" id="{D8F97285-0060-34F3-72BC-CB0F993B08E9}"/>
                </a:ext>
              </a:extLst>
            </p:cNvPr>
            <p:cNvSpPr/>
            <p:nvPr/>
          </p:nvSpPr>
          <p:spPr>
            <a:xfrm>
              <a:off x="6057770" y="2782243"/>
              <a:ext cx="91776" cy="92052"/>
            </a:xfrm>
            <a:custGeom>
              <a:avLst/>
              <a:gdLst>
                <a:gd name="connsiteX0" fmla="*/ 46081 w 91776"/>
                <a:gd name="connsiteY0" fmla="*/ 92052 h 92052"/>
                <a:gd name="connsiteX1" fmla="*/ 3018 w 91776"/>
                <a:gd name="connsiteY1" fmla="*/ 62254 h 92052"/>
                <a:gd name="connsiteX2" fmla="*/ 4042 w 91776"/>
                <a:gd name="connsiteY2" fmla="*/ 27043 h 92052"/>
                <a:gd name="connsiteX3" fmla="*/ 29548 w 91776"/>
                <a:gd name="connsiteY3" fmla="*/ 2951 h 92052"/>
                <a:gd name="connsiteX4" fmla="*/ 88754 w 91776"/>
                <a:gd name="connsiteY4" fmla="*/ 29774 h 92052"/>
                <a:gd name="connsiteX5" fmla="*/ 88754 w 91776"/>
                <a:gd name="connsiteY5" fmla="*/ 29774 h 92052"/>
                <a:gd name="connsiteX6" fmla="*/ 87779 w 91776"/>
                <a:gd name="connsiteY6" fmla="*/ 64937 h 92052"/>
                <a:gd name="connsiteX7" fmla="*/ 62272 w 91776"/>
                <a:gd name="connsiteY7" fmla="*/ 89028 h 92052"/>
                <a:gd name="connsiteX8" fmla="*/ 46130 w 91776"/>
                <a:gd name="connsiteY8" fmla="*/ 92003 h 92052"/>
                <a:gd name="connsiteX9" fmla="*/ 45642 w 91776"/>
                <a:gd name="connsiteY9" fmla="*/ 6999 h 92052"/>
                <a:gd name="connsiteX10" fmla="*/ 31987 w 91776"/>
                <a:gd name="connsiteY10" fmla="*/ 9486 h 92052"/>
                <a:gd name="connsiteX11" fmla="*/ 10382 w 91776"/>
                <a:gd name="connsiteY11" fmla="*/ 29920 h 92052"/>
                <a:gd name="connsiteX12" fmla="*/ 9553 w 91776"/>
                <a:gd name="connsiteY12" fmla="*/ 59767 h 92052"/>
                <a:gd name="connsiteX13" fmla="*/ 59736 w 91776"/>
                <a:gd name="connsiteY13" fmla="*/ 82542 h 92052"/>
                <a:gd name="connsiteX14" fmla="*/ 81341 w 91776"/>
                <a:gd name="connsiteY14" fmla="*/ 62108 h 92052"/>
                <a:gd name="connsiteX15" fmla="*/ 82170 w 91776"/>
                <a:gd name="connsiteY15" fmla="*/ 32261 h 92052"/>
                <a:gd name="connsiteX16" fmla="*/ 82170 w 91776"/>
                <a:gd name="connsiteY16" fmla="*/ 32261 h 92052"/>
                <a:gd name="connsiteX17" fmla="*/ 45642 w 91776"/>
                <a:gd name="connsiteY17" fmla="*/ 6999 h 92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776" h="92052">
                  <a:moveTo>
                    <a:pt x="46081" y="92052"/>
                  </a:moveTo>
                  <a:cubicBezTo>
                    <a:pt x="27549" y="92052"/>
                    <a:pt x="9992" y="80689"/>
                    <a:pt x="3018" y="62254"/>
                  </a:cubicBezTo>
                  <a:cubicBezTo>
                    <a:pt x="-1322" y="50745"/>
                    <a:pt x="-981" y="38260"/>
                    <a:pt x="4042" y="27043"/>
                  </a:cubicBezTo>
                  <a:cubicBezTo>
                    <a:pt x="9065" y="15826"/>
                    <a:pt x="18136" y="7292"/>
                    <a:pt x="29548" y="2951"/>
                  </a:cubicBezTo>
                  <a:cubicBezTo>
                    <a:pt x="53201" y="-5974"/>
                    <a:pt x="79732" y="6024"/>
                    <a:pt x="88754" y="29774"/>
                  </a:cubicBezTo>
                  <a:lnTo>
                    <a:pt x="88754" y="29774"/>
                  </a:lnTo>
                  <a:cubicBezTo>
                    <a:pt x="93094" y="41284"/>
                    <a:pt x="92753" y="53768"/>
                    <a:pt x="87779" y="64937"/>
                  </a:cubicBezTo>
                  <a:cubicBezTo>
                    <a:pt x="82755" y="76153"/>
                    <a:pt x="73684" y="84688"/>
                    <a:pt x="62272" y="89028"/>
                  </a:cubicBezTo>
                  <a:cubicBezTo>
                    <a:pt x="56956" y="91028"/>
                    <a:pt x="51494" y="92003"/>
                    <a:pt x="46130" y="92003"/>
                  </a:cubicBezTo>
                  <a:close/>
                  <a:moveTo>
                    <a:pt x="45642" y="6999"/>
                  </a:moveTo>
                  <a:cubicBezTo>
                    <a:pt x="41107" y="6999"/>
                    <a:pt x="36474" y="7828"/>
                    <a:pt x="31987" y="9486"/>
                  </a:cubicBezTo>
                  <a:cubicBezTo>
                    <a:pt x="22282" y="13144"/>
                    <a:pt x="14625" y="20410"/>
                    <a:pt x="10382" y="29920"/>
                  </a:cubicBezTo>
                  <a:cubicBezTo>
                    <a:pt x="6139" y="39430"/>
                    <a:pt x="5847" y="50013"/>
                    <a:pt x="9553" y="59767"/>
                  </a:cubicBezTo>
                  <a:cubicBezTo>
                    <a:pt x="17210" y="79909"/>
                    <a:pt x="39741" y="90101"/>
                    <a:pt x="59736" y="82542"/>
                  </a:cubicBezTo>
                  <a:cubicBezTo>
                    <a:pt x="69441" y="78884"/>
                    <a:pt x="77098" y="71618"/>
                    <a:pt x="81341" y="62108"/>
                  </a:cubicBezTo>
                  <a:cubicBezTo>
                    <a:pt x="85584" y="52598"/>
                    <a:pt x="85877" y="42015"/>
                    <a:pt x="82170" y="32261"/>
                  </a:cubicBezTo>
                  <a:lnTo>
                    <a:pt x="82170" y="32261"/>
                  </a:lnTo>
                  <a:cubicBezTo>
                    <a:pt x="76220" y="16655"/>
                    <a:pt x="61346" y="6999"/>
                    <a:pt x="45642" y="6999"/>
                  </a:cubicBezTo>
                  <a:close/>
                </a:path>
              </a:pathLst>
            </a:custGeom>
            <a:solidFill>
              <a:srgbClr val="113F4E"/>
            </a:solidFill>
            <a:ln w="4874" cap="flat">
              <a:noFill/>
              <a:prstDash val="solid"/>
              <a:miter/>
            </a:ln>
          </p:spPr>
          <p:txBody>
            <a:bodyPr rtlCol="1" anchor="ctr"/>
            <a:lstStyle/>
            <a:p>
              <a:endParaRPr lang="fa-IR"/>
            </a:p>
          </p:txBody>
        </p:sp>
        <p:sp>
          <p:nvSpPr>
            <p:cNvPr id="48" name="Freeform: Shape 47">
              <a:extLst>
                <a:ext uri="{FF2B5EF4-FFF2-40B4-BE49-F238E27FC236}">
                  <a16:creationId xmlns:a16="http://schemas.microsoft.com/office/drawing/2014/main" id="{7E9B46FF-1729-D650-84F7-46F23C49933B}"/>
                </a:ext>
              </a:extLst>
            </p:cNvPr>
            <p:cNvSpPr/>
            <p:nvPr/>
          </p:nvSpPr>
          <p:spPr>
            <a:xfrm>
              <a:off x="6073361" y="2817528"/>
              <a:ext cx="55507" cy="37600"/>
            </a:xfrm>
            <a:custGeom>
              <a:avLst/>
              <a:gdLst>
                <a:gd name="connsiteX0" fmla="*/ 25710 w 55507"/>
                <a:gd name="connsiteY0" fmla="*/ 37601 h 37600"/>
                <a:gd name="connsiteX1" fmla="*/ 14054 w 55507"/>
                <a:gd name="connsiteY1" fmla="*/ 34723 h 37600"/>
                <a:gd name="connsiteX2" fmla="*/ 9 w 55507"/>
                <a:gd name="connsiteY2" fmla="*/ 0 h 37600"/>
                <a:gd name="connsiteX3" fmla="*/ 7373 w 55507"/>
                <a:gd name="connsiteY3" fmla="*/ 98 h 37600"/>
                <a:gd name="connsiteX4" fmla="*/ 17663 w 55507"/>
                <a:gd name="connsiteY4" fmla="*/ 28286 h 37600"/>
                <a:gd name="connsiteX5" fmla="*/ 51606 w 55507"/>
                <a:gd name="connsiteY5" fmla="*/ 20483 h 37600"/>
                <a:gd name="connsiteX6" fmla="*/ 55508 w 55507"/>
                <a:gd name="connsiteY6" fmla="*/ 26677 h 37600"/>
                <a:gd name="connsiteX7" fmla="*/ 25661 w 55507"/>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600">
                  <a:moveTo>
                    <a:pt x="25710" y="37601"/>
                  </a:moveTo>
                  <a:cubicBezTo>
                    <a:pt x="21418" y="37601"/>
                    <a:pt x="17517" y="36625"/>
                    <a:pt x="14054" y="34723"/>
                  </a:cubicBezTo>
                  <a:cubicBezTo>
                    <a:pt x="4642" y="29456"/>
                    <a:pt x="-235" y="17459"/>
                    <a:pt x="9" y="0"/>
                  </a:cubicBezTo>
                  <a:lnTo>
                    <a:pt x="7373" y="98"/>
                  </a:lnTo>
                  <a:cubicBezTo>
                    <a:pt x="7178" y="14436"/>
                    <a:pt x="10835" y="24433"/>
                    <a:pt x="17663" y="28286"/>
                  </a:cubicBezTo>
                  <a:cubicBezTo>
                    <a:pt x="25174" y="32480"/>
                    <a:pt x="36927" y="29798"/>
                    <a:pt x="51606" y="20483"/>
                  </a:cubicBezTo>
                  <a:lnTo>
                    <a:pt x="55508" y="26677"/>
                  </a:lnTo>
                  <a:cubicBezTo>
                    <a:pt x="44047" y="33943"/>
                    <a:pt x="34049" y="37552"/>
                    <a:pt x="25661" y="37552"/>
                  </a:cubicBezTo>
                  <a:close/>
                </a:path>
              </a:pathLst>
            </a:custGeom>
            <a:solidFill>
              <a:srgbClr val="113F4E"/>
            </a:solidFill>
            <a:ln w="4874" cap="flat">
              <a:noFill/>
              <a:prstDash val="solid"/>
              <a:miter/>
            </a:ln>
          </p:spPr>
          <p:txBody>
            <a:bodyPr rtlCol="1" anchor="ctr"/>
            <a:lstStyle/>
            <a:p>
              <a:endParaRPr lang="fa-IR"/>
            </a:p>
          </p:txBody>
        </p:sp>
        <p:sp>
          <p:nvSpPr>
            <p:cNvPr id="49" name="Freeform: Shape 48">
              <a:extLst>
                <a:ext uri="{FF2B5EF4-FFF2-40B4-BE49-F238E27FC236}">
                  <a16:creationId xmlns:a16="http://schemas.microsoft.com/office/drawing/2014/main" id="{37DA4CA6-1E47-D625-D387-A54750DC96A8}"/>
                </a:ext>
              </a:extLst>
            </p:cNvPr>
            <p:cNvSpPr/>
            <p:nvPr/>
          </p:nvSpPr>
          <p:spPr>
            <a:xfrm>
              <a:off x="5979380" y="2775961"/>
              <a:ext cx="84785" cy="85034"/>
            </a:xfrm>
            <a:custGeom>
              <a:avLst/>
              <a:gdLst>
                <a:gd name="connsiteX0" fmla="*/ 81993 w 84785"/>
                <a:gd name="connsiteY0" fmla="*/ 27521 h 85034"/>
                <a:gd name="connsiteX1" fmla="*/ 57463 w 84785"/>
                <a:gd name="connsiteY1" fmla="*/ 82288 h 85034"/>
                <a:gd name="connsiteX2" fmla="*/ 2792 w 84785"/>
                <a:gd name="connsiteY2" fmla="*/ 57514 h 85034"/>
                <a:gd name="connsiteX3" fmla="*/ 27274 w 84785"/>
                <a:gd name="connsiteY3" fmla="*/ 2746 h 85034"/>
                <a:gd name="connsiteX4" fmla="*/ 81945 w 84785"/>
                <a:gd name="connsiteY4" fmla="*/ 27521 h 85034"/>
                <a:gd name="connsiteX5" fmla="*/ 81945 w 84785"/>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85" h="85034">
                  <a:moveTo>
                    <a:pt x="81993" y="27521"/>
                  </a:moveTo>
                  <a:cubicBezTo>
                    <a:pt x="90333" y="49516"/>
                    <a:pt x="79360" y="73998"/>
                    <a:pt x="57463" y="82288"/>
                  </a:cubicBezTo>
                  <a:cubicBezTo>
                    <a:pt x="35614" y="90579"/>
                    <a:pt x="11132" y="79460"/>
                    <a:pt x="2792" y="57514"/>
                  </a:cubicBezTo>
                  <a:cubicBezTo>
                    <a:pt x="-5547" y="35568"/>
                    <a:pt x="5426" y="11037"/>
                    <a:pt x="27274" y="2746"/>
                  </a:cubicBezTo>
                  <a:cubicBezTo>
                    <a:pt x="49172" y="-5545"/>
                    <a:pt x="73654"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50" name="Freeform: Shape 49">
              <a:extLst>
                <a:ext uri="{FF2B5EF4-FFF2-40B4-BE49-F238E27FC236}">
                  <a16:creationId xmlns:a16="http://schemas.microsoft.com/office/drawing/2014/main" id="{50B6D487-3287-F1F6-37C6-61112EFD99C1}"/>
                </a:ext>
              </a:extLst>
            </p:cNvPr>
            <p:cNvSpPr/>
            <p:nvPr/>
          </p:nvSpPr>
          <p:spPr>
            <a:xfrm>
              <a:off x="5975882" y="2772538"/>
              <a:ext cx="91727" cy="92051"/>
            </a:xfrm>
            <a:custGeom>
              <a:avLst/>
              <a:gdLst>
                <a:gd name="connsiteX0" fmla="*/ 46037 w 91727"/>
                <a:gd name="connsiteY0" fmla="*/ 92003 h 92051"/>
                <a:gd name="connsiteX1" fmla="*/ 27115 w 91727"/>
                <a:gd name="connsiteY1" fmla="*/ 87907 h 92051"/>
                <a:gd name="connsiteX2" fmla="*/ 3023 w 91727"/>
                <a:gd name="connsiteY2" fmla="*/ 62205 h 92051"/>
                <a:gd name="connsiteX3" fmla="*/ 3998 w 91727"/>
                <a:gd name="connsiteY3" fmla="*/ 27043 h 92051"/>
                <a:gd name="connsiteX4" fmla="*/ 29504 w 91727"/>
                <a:gd name="connsiteY4" fmla="*/ 2951 h 92051"/>
                <a:gd name="connsiteX5" fmla="*/ 88710 w 91727"/>
                <a:gd name="connsiteY5" fmla="*/ 29774 h 92051"/>
                <a:gd name="connsiteX6" fmla="*/ 88710 w 91727"/>
                <a:gd name="connsiteY6" fmla="*/ 29774 h 92051"/>
                <a:gd name="connsiteX7" fmla="*/ 87686 w 91727"/>
                <a:gd name="connsiteY7" fmla="*/ 64985 h 92051"/>
                <a:gd name="connsiteX8" fmla="*/ 62131 w 91727"/>
                <a:gd name="connsiteY8" fmla="*/ 89077 h 92051"/>
                <a:gd name="connsiteX9" fmla="*/ 45940 w 91727"/>
                <a:gd name="connsiteY9" fmla="*/ 92052 h 92051"/>
                <a:gd name="connsiteX10" fmla="*/ 45696 w 91727"/>
                <a:gd name="connsiteY10" fmla="*/ 6950 h 92051"/>
                <a:gd name="connsiteX11" fmla="*/ 32040 w 91727"/>
                <a:gd name="connsiteY11" fmla="*/ 9437 h 92051"/>
                <a:gd name="connsiteX12" fmla="*/ 10436 w 91727"/>
                <a:gd name="connsiteY12" fmla="*/ 29872 h 92051"/>
                <a:gd name="connsiteX13" fmla="*/ 9607 w 91727"/>
                <a:gd name="connsiteY13" fmla="*/ 59718 h 92051"/>
                <a:gd name="connsiteX14" fmla="*/ 30041 w 91727"/>
                <a:gd name="connsiteY14" fmla="*/ 81518 h 92051"/>
                <a:gd name="connsiteX15" fmla="*/ 59790 w 91727"/>
                <a:gd name="connsiteY15" fmla="*/ 82493 h 92051"/>
                <a:gd name="connsiteX16" fmla="*/ 81443 w 91727"/>
                <a:gd name="connsiteY16" fmla="*/ 62059 h 92051"/>
                <a:gd name="connsiteX17" fmla="*/ 82273 w 91727"/>
                <a:gd name="connsiteY17" fmla="*/ 32213 h 92051"/>
                <a:gd name="connsiteX18" fmla="*/ 82273 w 91727"/>
                <a:gd name="connsiteY18" fmla="*/ 32213 h 92051"/>
                <a:gd name="connsiteX19" fmla="*/ 45745 w 91727"/>
                <a:gd name="connsiteY19" fmla="*/ 6950 h 9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727" h="92051">
                  <a:moveTo>
                    <a:pt x="46037" y="92003"/>
                  </a:moveTo>
                  <a:cubicBezTo>
                    <a:pt x="39600" y="92003"/>
                    <a:pt x="33162" y="90638"/>
                    <a:pt x="27115" y="87907"/>
                  </a:cubicBezTo>
                  <a:cubicBezTo>
                    <a:pt x="15947" y="82835"/>
                    <a:pt x="7363" y="73715"/>
                    <a:pt x="3023" y="62205"/>
                  </a:cubicBezTo>
                  <a:cubicBezTo>
                    <a:pt x="-1318" y="50696"/>
                    <a:pt x="-976" y="38211"/>
                    <a:pt x="3998" y="27043"/>
                  </a:cubicBezTo>
                  <a:cubicBezTo>
                    <a:pt x="9021" y="15826"/>
                    <a:pt x="18092" y="7292"/>
                    <a:pt x="29504" y="2951"/>
                  </a:cubicBezTo>
                  <a:cubicBezTo>
                    <a:pt x="53157" y="-5974"/>
                    <a:pt x="79688" y="6024"/>
                    <a:pt x="88710" y="29774"/>
                  </a:cubicBezTo>
                  <a:lnTo>
                    <a:pt x="88710" y="29774"/>
                  </a:lnTo>
                  <a:cubicBezTo>
                    <a:pt x="93050" y="41284"/>
                    <a:pt x="92709" y="53768"/>
                    <a:pt x="87686" y="64985"/>
                  </a:cubicBezTo>
                  <a:cubicBezTo>
                    <a:pt x="82663" y="76202"/>
                    <a:pt x="73592" y="84737"/>
                    <a:pt x="62131" y="89077"/>
                  </a:cubicBezTo>
                  <a:cubicBezTo>
                    <a:pt x="56864" y="91077"/>
                    <a:pt x="51402" y="92052"/>
                    <a:pt x="45940" y="92052"/>
                  </a:cubicBezTo>
                  <a:close/>
                  <a:moveTo>
                    <a:pt x="45696" y="6950"/>
                  </a:moveTo>
                  <a:cubicBezTo>
                    <a:pt x="41160" y="6950"/>
                    <a:pt x="36527" y="7730"/>
                    <a:pt x="32040" y="9437"/>
                  </a:cubicBezTo>
                  <a:cubicBezTo>
                    <a:pt x="22335" y="13095"/>
                    <a:pt x="14679" y="20362"/>
                    <a:pt x="10436" y="29872"/>
                  </a:cubicBezTo>
                  <a:cubicBezTo>
                    <a:pt x="6193" y="39382"/>
                    <a:pt x="5900" y="49964"/>
                    <a:pt x="9607" y="59718"/>
                  </a:cubicBezTo>
                  <a:cubicBezTo>
                    <a:pt x="13313" y="69472"/>
                    <a:pt x="20580" y="77226"/>
                    <a:pt x="30041" y="81518"/>
                  </a:cubicBezTo>
                  <a:cubicBezTo>
                    <a:pt x="39502" y="85810"/>
                    <a:pt x="50085" y="86151"/>
                    <a:pt x="59790" y="82493"/>
                  </a:cubicBezTo>
                  <a:cubicBezTo>
                    <a:pt x="69495" y="78836"/>
                    <a:pt x="77152" y="71569"/>
                    <a:pt x="81443" y="62059"/>
                  </a:cubicBezTo>
                  <a:cubicBezTo>
                    <a:pt x="85686" y="52549"/>
                    <a:pt x="85979" y="41966"/>
                    <a:pt x="82273" y="32213"/>
                  </a:cubicBezTo>
                  <a:lnTo>
                    <a:pt x="82273" y="32213"/>
                  </a:lnTo>
                  <a:cubicBezTo>
                    <a:pt x="76323" y="16606"/>
                    <a:pt x="61448" y="6950"/>
                    <a:pt x="45745" y="6950"/>
                  </a:cubicBezTo>
                  <a:close/>
                </a:path>
              </a:pathLst>
            </a:custGeom>
            <a:solidFill>
              <a:srgbClr val="113F4E"/>
            </a:solidFill>
            <a:ln w="4874" cap="flat">
              <a:noFill/>
              <a:prstDash val="solid"/>
              <a:miter/>
            </a:ln>
          </p:spPr>
          <p:txBody>
            <a:bodyPr rtlCol="1" anchor="ctr"/>
            <a:lstStyle/>
            <a:p>
              <a:endParaRPr lang="fa-IR"/>
            </a:p>
          </p:txBody>
        </p:sp>
        <p:sp>
          <p:nvSpPr>
            <p:cNvPr id="51" name="Freeform: Shape 50">
              <a:extLst>
                <a:ext uri="{FF2B5EF4-FFF2-40B4-BE49-F238E27FC236}">
                  <a16:creationId xmlns:a16="http://schemas.microsoft.com/office/drawing/2014/main" id="{236E0852-8AB0-FD76-A31C-097B9F96120D}"/>
                </a:ext>
              </a:extLst>
            </p:cNvPr>
            <p:cNvSpPr/>
            <p:nvPr/>
          </p:nvSpPr>
          <p:spPr>
            <a:xfrm>
              <a:off x="5991527" y="2807774"/>
              <a:ext cx="55556" cy="37600"/>
            </a:xfrm>
            <a:custGeom>
              <a:avLst/>
              <a:gdLst>
                <a:gd name="connsiteX0" fmla="*/ 25710 w 55556"/>
                <a:gd name="connsiteY0" fmla="*/ 37601 h 37600"/>
                <a:gd name="connsiteX1" fmla="*/ 14054 w 55556"/>
                <a:gd name="connsiteY1" fmla="*/ 34723 h 37600"/>
                <a:gd name="connsiteX2" fmla="*/ 9 w 55556"/>
                <a:gd name="connsiteY2" fmla="*/ 0 h 37600"/>
                <a:gd name="connsiteX3" fmla="*/ 7373 w 55556"/>
                <a:gd name="connsiteY3" fmla="*/ 98 h 37600"/>
                <a:gd name="connsiteX4" fmla="*/ 17663 w 55556"/>
                <a:gd name="connsiteY4" fmla="*/ 28286 h 37600"/>
                <a:gd name="connsiteX5" fmla="*/ 51655 w 55556"/>
                <a:gd name="connsiteY5" fmla="*/ 20483 h 37600"/>
                <a:gd name="connsiteX6" fmla="*/ 55557 w 55556"/>
                <a:gd name="connsiteY6" fmla="*/ 26677 h 37600"/>
                <a:gd name="connsiteX7" fmla="*/ 25710 w 55556"/>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600">
                  <a:moveTo>
                    <a:pt x="25710" y="37601"/>
                  </a:moveTo>
                  <a:cubicBezTo>
                    <a:pt x="21370" y="37601"/>
                    <a:pt x="17517" y="36625"/>
                    <a:pt x="14054" y="34723"/>
                  </a:cubicBezTo>
                  <a:cubicBezTo>
                    <a:pt x="4642" y="29456"/>
                    <a:pt x="-235" y="17410"/>
                    <a:pt x="9" y="0"/>
                  </a:cubicBezTo>
                  <a:lnTo>
                    <a:pt x="7373" y="98"/>
                  </a:lnTo>
                  <a:cubicBezTo>
                    <a:pt x="7178" y="14436"/>
                    <a:pt x="10835" y="24482"/>
                    <a:pt x="17663" y="28286"/>
                  </a:cubicBezTo>
                  <a:cubicBezTo>
                    <a:pt x="25174" y="32480"/>
                    <a:pt x="36927" y="29798"/>
                    <a:pt x="51655" y="20483"/>
                  </a:cubicBezTo>
                  <a:lnTo>
                    <a:pt x="55557" y="26677"/>
                  </a:lnTo>
                  <a:cubicBezTo>
                    <a:pt x="44096" y="33943"/>
                    <a:pt x="34098" y="37552"/>
                    <a:pt x="25710" y="37552"/>
                  </a:cubicBezTo>
                  <a:close/>
                </a:path>
              </a:pathLst>
            </a:custGeom>
            <a:solidFill>
              <a:srgbClr val="113F4E"/>
            </a:solidFill>
            <a:ln w="4874" cap="flat">
              <a:noFill/>
              <a:prstDash val="solid"/>
              <a:miter/>
            </a:ln>
          </p:spPr>
          <p:txBody>
            <a:bodyPr rtlCol="1" anchor="ctr"/>
            <a:lstStyle/>
            <a:p>
              <a:endParaRPr lang="fa-IR"/>
            </a:p>
          </p:txBody>
        </p:sp>
        <p:sp>
          <p:nvSpPr>
            <p:cNvPr id="52" name="Freeform: Shape 51">
              <a:extLst>
                <a:ext uri="{FF2B5EF4-FFF2-40B4-BE49-F238E27FC236}">
                  <a16:creationId xmlns:a16="http://schemas.microsoft.com/office/drawing/2014/main" id="{B2483F2C-BB76-AFBF-CF85-5CFAC0E84CD5}"/>
                </a:ext>
              </a:extLst>
            </p:cNvPr>
            <p:cNvSpPr/>
            <p:nvPr/>
          </p:nvSpPr>
          <p:spPr>
            <a:xfrm>
              <a:off x="5899008" y="2757722"/>
              <a:ext cx="84785" cy="85034"/>
            </a:xfrm>
            <a:custGeom>
              <a:avLst/>
              <a:gdLst>
                <a:gd name="connsiteX0" fmla="*/ 81993 w 84785"/>
                <a:gd name="connsiteY0" fmla="*/ 27521 h 85034"/>
                <a:gd name="connsiteX1" fmla="*/ 57462 w 84785"/>
                <a:gd name="connsiteY1" fmla="*/ 82288 h 85034"/>
                <a:gd name="connsiteX2" fmla="*/ 2792 w 84785"/>
                <a:gd name="connsiteY2" fmla="*/ 57514 h 85034"/>
                <a:gd name="connsiteX3" fmla="*/ 27274 w 84785"/>
                <a:gd name="connsiteY3" fmla="*/ 2746 h 85034"/>
                <a:gd name="connsiteX4" fmla="*/ 81945 w 84785"/>
                <a:gd name="connsiteY4" fmla="*/ 27521 h 85034"/>
                <a:gd name="connsiteX5" fmla="*/ 81945 w 84785"/>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85" h="85034">
                  <a:moveTo>
                    <a:pt x="81993" y="27521"/>
                  </a:moveTo>
                  <a:cubicBezTo>
                    <a:pt x="90333" y="49467"/>
                    <a:pt x="79360" y="73998"/>
                    <a:pt x="57462" y="82288"/>
                  </a:cubicBezTo>
                  <a:cubicBezTo>
                    <a:pt x="35614" y="90579"/>
                    <a:pt x="11132" y="79460"/>
                    <a:pt x="2792" y="57514"/>
                  </a:cubicBezTo>
                  <a:cubicBezTo>
                    <a:pt x="-5547" y="35519"/>
                    <a:pt x="5426" y="11037"/>
                    <a:pt x="27274" y="2746"/>
                  </a:cubicBezTo>
                  <a:cubicBezTo>
                    <a:pt x="49172" y="-5545"/>
                    <a:pt x="73654"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53" name="Freeform: Shape 52">
              <a:extLst>
                <a:ext uri="{FF2B5EF4-FFF2-40B4-BE49-F238E27FC236}">
                  <a16:creationId xmlns:a16="http://schemas.microsoft.com/office/drawing/2014/main" id="{21AB104F-7B77-EA88-F4F0-A94EAB9B2862}"/>
                </a:ext>
              </a:extLst>
            </p:cNvPr>
            <p:cNvSpPr/>
            <p:nvPr/>
          </p:nvSpPr>
          <p:spPr>
            <a:xfrm>
              <a:off x="5895510" y="2754249"/>
              <a:ext cx="91727" cy="92051"/>
            </a:xfrm>
            <a:custGeom>
              <a:avLst/>
              <a:gdLst>
                <a:gd name="connsiteX0" fmla="*/ 46037 w 91727"/>
                <a:gd name="connsiteY0" fmla="*/ 92003 h 92051"/>
                <a:gd name="connsiteX1" fmla="*/ 27115 w 91727"/>
                <a:gd name="connsiteY1" fmla="*/ 87907 h 92051"/>
                <a:gd name="connsiteX2" fmla="*/ 3023 w 91727"/>
                <a:gd name="connsiteY2" fmla="*/ 62205 h 92051"/>
                <a:gd name="connsiteX3" fmla="*/ 3998 w 91727"/>
                <a:gd name="connsiteY3" fmla="*/ 27043 h 92051"/>
                <a:gd name="connsiteX4" fmla="*/ 29504 w 91727"/>
                <a:gd name="connsiteY4" fmla="*/ 2951 h 92051"/>
                <a:gd name="connsiteX5" fmla="*/ 88710 w 91727"/>
                <a:gd name="connsiteY5" fmla="*/ 29774 h 92051"/>
                <a:gd name="connsiteX6" fmla="*/ 88710 w 91727"/>
                <a:gd name="connsiteY6" fmla="*/ 29774 h 92051"/>
                <a:gd name="connsiteX7" fmla="*/ 87686 w 91727"/>
                <a:gd name="connsiteY7" fmla="*/ 64985 h 92051"/>
                <a:gd name="connsiteX8" fmla="*/ 62131 w 91727"/>
                <a:gd name="connsiteY8" fmla="*/ 89077 h 92051"/>
                <a:gd name="connsiteX9" fmla="*/ 45940 w 91727"/>
                <a:gd name="connsiteY9" fmla="*/ 92052 h 92051"/>
                <a:gd name="connsiteX10" fmla="*/ 45696 w 91727"/>
                <a:gd name="connsiteY10" fmla="*/ 6950 h 92051"/>
                <a:gd name="connsiteX11" fmla="*/ 32040 w 91727"/>
                <a:gd name="connsiteY11" fmla="*/ 9437 h 92051"/>
                <a:gd name="connsiteX12" fmla="*/ 10436 w 91727"/>
                <a:gd name="connsiteY12" fmla="*/ 29823 h 92051"/>
                <a:gd name="connsiteX13" fmla="*/ 9607 w 91727"/>
                <a:gd name="connsiteY13" fmla="*/ 59669 h 92051"/>
                <a:gd name="connsiteX14" fmla="*/ 30041 w 91727"/>
                <a:gd name="connsiteY14" fmla="*/ 81469 h 92051"/>
                <a:gd name="connsiteX15" fmla="*/ 59790 w 91727"/>
                <a:gd name="connsiteY15" fmla="*/ 82444 h 92051"/>
                <a:gd name="connsiteX16" fmla="*/ 81395 w 91727"/>
                <a:gd name="connsiteY16" fmla="*/ 62059 h 92051"/>
                <a:gd name="connsiteX17" fmla="*/ 82273 w 91727"/>
                <a:gd name="connsiteY17" fmla="*/ 32213 h 92051"/>
                <a:gd name="connsiteX18" fmla="*/ 45744 w 91727"/>
                <a:gd name="connsiteY18" fmla="*/ 6950 h 9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27" h="92051">
                  <a:moveTo>
                    <a:pt x="46037" y="92003"/>
                  </a:moveTo>
                  <a:cubicBezTo>
                    <a:pt x="39600" y="92003"/>
                    <a:pt x="33162" y="90638"/>
                    <a:pt x="27115" y="87907"/>
                  </a:cubicBezTo>
                  <a:cubicBezTo>
                    <a:pt x="15947" y="82835"/>
                    <a:pt x="7363" y="73715"/>
                    <a:pt x="3023" y="62205"/>
                  </a:cubicBezTo>
                  <a:cubicBezTo>
                    <a:pt x="-1318" y="50696"/>
                    <a:pt x="-976" y="38211"/>
                    <a:pt x="3998" y="27043"/>
                  </a:cubicBezTo>
                  <a:cubicBezTo>
                    <a:pt x="9021" y="15826"/>
                    <a:pt x="18092" y="7292"/>
                    <a:pt x="29504" y="2951"/>
                  </a:cubicBezTo>
                  <a:cubicBezTo>
                    <a:pt x="53109" y="-5974"/>
                    <a:pt x="79688" y="6024"/>
                    <a:pt x="88710" y="29774"/>
                  </a:cubicBezTo>
                  <a:lnTo>
                    <a:pt x="88710" y="29774"/>
                  </a:lnTo>
                  <a:cubicBezTo>
                    <a:pt x="93050" y="41284"/>
                    <a:pt x="92709" y="53768"/>
                    <a:pt x="87686" y="64985"/>
                  </a:cubicBezTo>
                  <a:cubicBezTo>
                    <a:pt x="82663" y="76202"/>
                    <a:pt x="73592" y="84737"/>
                    <a:pt x="62131" y="89077"/>
                  </a:cubicBezTo>
                  <a:cubicBezTo>
                    <a:pt x="56864" y="91077"/>
                    <a:pt x="51402" y="92052"/>
                    <a:pt x="45940" y="92052"/>
                  </a:cubicBezTo>
                  <a:close/>
                  <a:moveTo>
                    <a:pt x="45696" y="6950"/>
                  </a:moveTo>
                  <a:cubicBezTo>
                    <a:pt x="41160" y="6950"/>
                    <a:pt x="36527" y="7730"/>
                    <a:pt x="32040" y="9437"/>
                  </a:cubicBezTo>
                  <a:cubicBezTo>
                    <a:pt x="22335" y="13095"/>
                    <a:pt x="14679" y="20362"/>
                    <a:pt x="10436" y="29823"/>
                  </a:cubicBezTo>
                  <a:cubicBezTo>
                    <a:pt x="6193" y="39333"/>
                    <a:pt x="5900" y="49916"/>
                    <a:pt x="9607" y="59669"/>
                  </a:cubicBezTo>
                  <a:cubicBezTo>
                    <a:pt x="13313" y="69423"/>
                    <a:pt x="20580" y="77177"/>
                    <a:pt x="30041" y="81469"/>
                  </a:cubicBezTo>
                  <a:cubicBezTo>
                    <a:pt x="39502" y="85761"/>
                    <a:pt x="50085" y="86102"/>
                    <a:pt x="59790" y="82444"/>
                  </a:cubicBezTo>
                  <a:cubicBezTo>
                    <a:pt x="69495" y="78787"/>
                    <a:pt x="77152" y="71520"/>
                    <a:pt x="81395" y="62059"/>
                  </a:cubicBezTo>
                  <a:cubicBezTo>
                    <a:pt x="85638" y="52549"/>
                    <a:pt x="85930" y="41966"/>
                    <a:pt x="82273" y="32213"/>
                  </a:cubicBezTo>
                  <a:cubicBezTo>
                    <a:pt x="76371" y="16606"/>
                    <a:pt x="61448" y="6950"/>
                    <a:pt x="45744" y="6950"/>
                  </a:cubicBezTo>
                  <a:close/>
                </a:path>
              </a:pathLst>
            </a:custGeom>
            <a:solidFill>
              <a:srgbClr val="113F4E"/>
            </a:solidFill>
            <a:ln w="4874" cap="flat">
              <a:noFill/>
              <a:prstDash val="solid"/>
              <a:miter/>
            </a:ln>
          </p:spPr>
          <p:txBody>
            <a:bodyPr rtlCol="1" anchor="ctr"/>
            <a:lstStyle/>
            <a:p>
              <a:endParaRPr lang="fa-IR"/>
            </a:p>
          </p:txBody>
        </p:sp>
        <p:sp>
          <p:nvSpPr>
            <p:cNvPr id="54" name="Freeform: Shape 53">
              <a:extLst>
                <a:ext uri="{FF2B5EF4-FFF2-40B4-BE49-F238E27FC236}">
                  <a16:creationId xmlns:a16="http://schemas.microsoft.com/office/drawing/2014/main" id="{2F7EA868-CD92-25D3-A7A5-5E2630A0737B}"/>
                </a:ext>
              </a:extLst>
            </p:cNvPr>
            <p:cNvSpPr/>
            <p:nvPr/>
          </p:nvSpPr>
          <p:spPr>
            <a:xfrm>
              <a:off x="5911156" y="2789534"/>
              <a:ext cx="55556" cy="37552"/>
            </a:xfrm>
            <a:custGeom>
              <a:avLst/>
              <a:gdLst>
                <a:gd name="connsiteX0" fmla="*/ 25710 w 55556"/>
                <a:gd name="connsiteY0" fmla="*/ 37552 h 37552"/>
                <a:gd name="connsiteX1" fmla="*/ 14054 w 55556"/>
                <a:gd name="connsiteY1" fmla="*/ 34675 h 37552"/>
                <a:gd name="connsiteX2" fmla="*/ 9 w 55556"/>
                <a:gd name="connsiteY2" fmla="*/ 0 h 37552"/>
                <a:gd name="connsiteX3" fmla="*/ 7373 w 55556"/>
                <a:gd name="connsiteY3" fmla="*/ 98 h 37552"/>
                <a:gd name="connsiteX4" fmla="*/ 17663 w 55556"/>
                <a:gd name="connsiteY4" fmla="*/ 28286 h 37552"/>
                <a:gd name="connsiteX5" fmla="*/ 51655 w 55556"/>
                <a:gd name="connsiteY5" fmla="*/ 20483 h 37552"/>
                <a:gd name="connsiteX6" fmla="*/ 55557 w 55556"/>
                <a:gd name="connsiteY6" fmla="*/ 26677 h 37552"/>
                <a:gd name="connsiteX7" fmla="*/ 25710 w 55556"/>
                <a:gd name="connsiteY7" fmla="*/ 37552 h 3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552">
                  <a:moveTo>
                    <a:pt x="25710" y="37552"/>
                  </a:moveTo>
                  <a:cubicBezTo>
                    <a:pt x="21418" y="37552"/>
                    <a:pt x="17517" y="36577"/>
                    <a:pt x="14054" y="34675"/>
                  </a:cubicBezTo>
                  <a:cubicBezTo>
                    <a:pt x="4642" y="29408"/>
                    <a:pt x="-235" y="17411"/>
                    <a:pt x="9" y="0"/>
                  </a:cubicBezTo>
                  <a:lnTo>
                    <a:pt x="7373" y="98"/>
                  </a:lnTo>
                  <a:cubicBezTo>
                    <a:pt x="7178" y="14436"/>
                    <a:pt x="10835" y="24433"/>
                    <a:pt x="17663" y="28286"/>
                  </a:cubicBezTo>
                  <a:cubicBezTo>
                    <a:pt x="25174" y="32480"/>
                    <a:pt x="36927" y="29798"/>
                    <a:pt x="51655" y="20483"/>
                  </a:cubicBezTo>
                  <a:lnTo>
                    <a:pt x="55557" y="26677"/>
                  </a:lnTo>
                  <a:cubicBezTo>
                    <a:pt x="44096" y="33943"/>
                    <a:pt x="34098" y="37552"/>
                    <a:pt x="25710" y="37552"/>
                  </a:cubicBezTo>
                  <a:close/>
                </a:path>
              </a:pathLst>
            </a:custGeom>
            <a:solidFill>
              <a:srgbClr val="113F4E"/>
            </a:solidFill>
            <a:ln w="4874" cap="flat">
              <a:noFill/>
              <a:prstDash val="solid"/>
              <a:miter/>
            </a:ln>
          </p:spPr>
          <p:txBody>
            <a:bodyPr rtlCol="1" anchor="ctr"/>
            <a:lstStyle/>
            <a:p>
              <a:endParaRPr lang="fa-IR"/>
            </a:p>
          </p:txBody>
        </p:sp>
        <p:sp>
          <p:nvSpPr>
            <p:cNvPr id="55" name="Freeform: Shape 54">
              <a:extLst>
                <a:ext uri="{FF2B5EF4-FFF2-40B4-BE49-F238E27FC236}">
                  <a16:creationId xmlns:a16="http://schemas.microsoft.com/office/drawing/2014/main" id="{6B49B734-7A4E-68DE-A0D8-9E595E65DDA2}"/>
                </a:ext>
              </a:extLst>
            </p:cNvPr>
            <p:cNvSpPr/>
            <p:nvPr/>
          </p:nvSpPr>
          <p:spPr>
            <a:xfrm>
              <a:off x="5821913" y="2732234"/>
              <a:ext cx="84720" cy="85094"/>
            </a:xfrm>
            <a:custGeom>
              <a:avLst/>
              <a:gdLst>
                <a:gd name="connsiteX0" fmla="*/ 83643 w 84720"/>
                <a:gd name="connsiteY0" fmla="*/ 33159 h 85094"/>
                <a:gd name="connsiteX1" fmla="*/ 51846 w 84720"/>
                <a:gd name="connsiteY1" fmla="*/ 84025 h 85094"/>
                <a:gd name="connsiteX2" fmla="*/ 1077 w 84720"/>
                <a:gd name="connsiteY2" fmla="*/ 51935 h 85094"/>
                <a:gd name="connsiteX3" fmla="*/ 32875 w 84720"/>
                <a:gd name="connsiteY3" fmla="*/ 1069 h 85094"/>
                <a:gd name="connsiteX4" fmla="*/ 83595 w 84720"/>
                <a:gd name="connsiteY4" fmla="*/ 33159 h 85094"/>
                <a:gd name="connsiteX5" fmla="*/ 83595 w 84720"/>
                <a:gd name="connsiteY5" fmla="*/ 33159 h 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94">
                  <a:moveTo>
                    <a:pt x="83643" y="33159"/>
                  </a:moveTo>
                  <a:cubicBezTo>
                    <a:pt x="88862" y="56081"/>
                    <a:pt x="74621" y="78856"/>
                    <a:pt x="51846" y="84025"/>
                  </a:cubicBezTo>
                  <a:cubicBezTo>
                    <a:pt x="29022" y="89244"/>
                    <a:pt x="6345" y="74857"/>
                    <a:pt x="1077" y="51935"/>
                  </a:cubicBezTo>
                  <a:cubicBezTo>
                    <a:pt x="-4141" y="29014"/>
                    <a:pt x="10100" y="6239"/>
                    <a:pt x="32875" y="1069"/>
                  </a:cubicBezTo>
                  <a:cubicBezTo>
                    <a:pt x="55650" y="-4149"/>
                    <a:pt x="78376" y="10238"/>
                    <a:pt x="83595" y="33159"/>
                  </a:cubicBezTo>
                  <a:lnTo>
                    <a:pt x="83595" y="33159"/>
                  </a:lnTo>
                  <a:close/>
                </a:path>
              </a:pathLst>
            </a:custGeom>
            <a:solidFill>
              <a:srgbClr val="FFFFFF"/>
            </a:solidFill>
            <a:ln w="4874" cap="flat">
              <a:noFill/>
              <a:prstDash val="solid"/>
              <a:miter/>
            </a:ln>
          </p:spPr>
          <p:txBody>
            <a:bodyPr rtlCol="1" anchor="ctr"/>
            <a:lstStyle/>
            <a:p>
              <a:endParaRPr lang="fa-IR"/>
            </a:p>
          </p:txBody>
        </p:sp>
        <p:sp>
          <p:nvSpPr>
            <p:cNvPr id="56" name="Freeform: Shape 55">
              <a:extLst>
                <a:ext uri="{FF2B5EF4-FFF2-40B4-BE49-F238E27FC236}">
                  <a16:creationId xmlns:a16="http://schemas.microsoft.com/office/drawing/2014/main" id="{C9BEB6E3-9EED-9F7E-DB10-182C27C45944}"/>
                </a:ext>
              </a:extLst>
            </p:cNvPr>
            <p:cNvSpPr/>
            <p:nvPr/>
          </p:nvSpPr>
          <p:spPr>
            <a:xfrm>
              <a:off x="5818399" y="2728746"/>
              <a:ext cx="91739" cy="92098"/>
            </a:xfrm>
            <a:custGeom>
              <a:avLst/>
              <a:gdLst>
                <a:gd name="connsiteX0" fmla="*/ 45899 w 91739"/>
                <a:gd name="connsiteY0" fmla="*/ 92098 h 92098"/>
                <a:gd name="connsiteX1" fmla="*/ 21514 w 91739"/>
                <a:gd name="connsiteY1" fmla="*/ 84978 h 92098"/>
                <a:gd name="connsiteX2" fmla="*/ 1177 w 91739"/>
                <a:gd name="connsiteY2" fmla="*/ 56204 h 92098"/>
                <a:gd name="connsiteX3" fmla="*/ 7030 w 91739"/>
                <a:gd name="connsiteY3" fmla="*/ 21481 h 92098"/>
                <a:gd name="connsiteX4" fmla="*/ 35657 w 91739"/>
                <a:gd name="connsiteY4" fmla="*/ 1144 h 92098"/>
                <a:gd name="connsiteX5" fmla="*/ 90571 w 91739"/>
                <a:gd name="connsiteY5" fmla="*/ 35868 h 92098"/>
                <a:gd name="connsiteX6" fmla="*/ 90571 w 91739"/>
                <a:gd name="connsiteY6" fmla="*/ 35868 h 92098"/>
                <a:gd name="connsiteX7" fmla="*/ 84719 w 91739"/>
                <a:gd name="connsiteY7" fmla="*/ 70591 h 92098"/>
                <a:gd name="connsiteX8" fmla="*/ 56140 w 91739"/>
                <a:gd name="connsiteY8" fmla="*/ 90928 h 92098"/>
                <a:gd name="connsiteX9" fmla="*/ 45899 w 91739"/>
                <a:gd name="connsiteY9" fmla="*/ 92098 h 92098"/>
                <a:gd name="connsiteX10" fmla="*/ 45801 w 91739"/>
                <a:gd name="connsiteY10" fmla="*/ 6996 h 92098"/>
                <a:gd name="connsiteX11" fmla="*/ 37218 w 91739"/>
                <a:gd name="connsiteY11" fmla="*/ 7972 h 92098"/>
                <a:gd name="connsiteX12" fmla="*/ 12979 w 91739"/>
                <a:gd name="connsiteY12" fmla="*/ 25236 h 92098"/>
                <a:gd name="connsiteX13" fmla="*/ 8054 w 91739"/>
                <a:gd name="connsiteY13" fmla="*/ 54692 h 92098"/>
                <a:gd name="connsiteX14" fmla="*/ 25318 w 91739"/>
                <a:gd name="connsiteY14" fmla="*/ 79077 h 92098"/>
                <a:gd name="connsiteX15" fmla="*/ 54628 w 91739"/>
                <a:gd name="connsiteY15" fmla="*/ 84100 h 92098"/>
                <a:gd name="connsiteX16" fmla="*/ 78866 w 91739"/>
                <a:gd name="connsiteY16" fmla="*/ 66836 h 92098"/>
                <a:gd name="connsiteX17" fmla="*/ 83841 w 91739"/>
                <a:gd name="connsiteY17" fmla="*/ 37379 h 92098"/>
                <a:gd name="connsiteX18" fmla="*/ 45850 w 91739"/>
                <a:gd name="connsiteY18" fmla="*/ 6948 h 9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39" h="92098">
                  <a:moveTo>
                    <a:pt x="45899" y="92098"/>
                  </a:moveTo>
                  <a:cubicBezTo>
                    <a:pt x="37364" y="92098"/>
                    <a:pt x="28927" y="89660"/>
                    <a:pt x="21514" y="84978"/>
                  </a:cubicBezTo>
                  <a:cubicBezTo>
                    <a:pt x="11126" y="78443"/>
                    <a:pt x="3908" y="68201"/>
                    <a:pt x="1177" y="56204"/>
                  </a:cubicBezTo>
                  <a:cubicBezTo>
                    <a:pt x="-1554" y="44207"/>
                    <a:pt x="495" y="31917"/>
                    <a:pt x="7030" y="21481"/>
                  </a:cubicBezTo>
                  <a:cubicBezTo>
                    <a:pt x="13516" y="11093"/>
                    <a:pt x="23709" y="3875"/>
                    <a:pt x="35657" y="1144"/>
                  </a:cubicBezTo>
                  <a:cubicBezTo>
                    <a:pt x="60285" y="-4464"/>
                    <a:pt x="84914" y="11093"/>
                    <a:pt x="90571" y="35868"/>
                  </a:cubicBezTo>
                  <a:lnTo>
                    <a:pt x="90571" y="35868"/>
                  </a:lnTo>
                  <a:cubicBezTo>
                    <a:pt x="93302" y="47865"/>
                    <a:pt x="91205" y="60203"/>
                    <a:pt x="84719" y="70591"/>
                  </a:cubicBezTo>
                  <a:cubicBezTo>
                    <a:pt x="78232" y="80979"/>
                    <a:pt x="68040" y="88245"/>
                    <a:pt x="56140" y="90928"/>
                  </a:cubicBezTo>
                  <a:cubicBezTo>
                    <a:pt x="52726" y="91708"/>
                    <a:pt x="49312" y="92098"/>
                    <a:pt x="45899" y="92098"/>
                  </a:cubicBezTo>
                  <a:close/>
                  <a:moveTo>
                    <a:pt x="45801" y="6996"/>
                  </a:moveTo>
                  <a:cubicBezTo>
                    <a:pt x="42972" y="6996"/>
                    <a:pt x="40095" y="7289"/>
                    <a:pt x="37218" y="7972"/>
                  </a:cubicBezTo>
                  <a:cubicBezTo>
                    <a:pt x="27122" y="10264"/>
                    <a:pt x="18490" y="16409"/>
                    <a:pt x="12979" y="25236"/>
                  </a:cubicBezTo>
                  <a:cubicBezTo>
                    <a:pt x="7469" y="34063"/>
                    <a:pt x="5713" y="44500"/>
                    <a:pt x="8054" y="54692"/>
                  </a:cubicBezTo>
                  <a:cubicBezTo>
                    <a:pt x="10395" y="64885"/>
                    <a:pt x="16491" y="73517"/>
                    <a:pt x="25318" y="79077"/>
                  </a:cubicBezTo>
                  <a:cubicBezTo>
                    <a:pt x="34096" y="84636"/>
                    <a:pt x="44533" y="86441"/>
                    <a:pt x="54628" y="84100"/>
                  </a:cubicBezTo>
                  <a:cubicBezTo>
                    <a:pt x="64723" y="81808"/>
                    <a:pt x="73356" y="75663"/>
                    <a:pt x="78866" y="66836"/>
                  </a:cubicBezTo>
                  <a:cubicBezTo>
                    <a:pt x="84377" y="58009"/>
                    <a:pt x="86133" y="47572"/>
                    <a:pt x="83841" y="37379"/>
                  </a:cubicBezTo>
                  <a:cubicBezTo>
                    <a:pt x="79695" y="19286"/>
                    <a:pt x="63602" y="6948"/>
                    <a:pt x="45850" y="6948"/>
                  </a:cubicBezTo>
                  <a:close/>
                </a:path>
              </a:pathLst>
            </a:custGeom>
            <a:solidFill>
              <a:srgbClr val="113F4E"/>
            </a:solidFill>
            <a:ln w="4874" cap="flat">
              <a:noFill/>
              <a:prstDash val="solid"/>
              <a:miter/>
            </a:ln>
          </p:spPr>
          <p:txBody>
            <a:bodyPr rtlCol="1" anchor="ctr"/>
            <a:lstStyle/>
            <a:p>
              <a:endParaRPr lang="fa-IR"/>
            </a:p>
          </p:txBody>
        </p:sp>
        <p:sp>
          <p:nvSpPr>
            <p:cNvPr id="57" name="Freeform: Shape 56">
              <a:extLst>
                <a:ext uri="{FF2B5EF4-FFF2-40B4-BE49-F238E27FC236}">
                  <a16:creationId xmlns:a16="http://schemas.microsoft.com/office/drawing/2014/main" id="{FBCA9559-26C2-A698-15A5-1FCA1455C199}"/>
                </a:ext>
              </a:extLst>
            </p:cNvPr>
            <p:cNvSpPr/>
            <p:nvPr/>
          </p:nvSpPr>
          <p:spPr>
            <a:xfrm>
              <a:off x="5834909" y="2760029"/>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89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292" y="35650"/>
                    <a:pt x="33338" y="34577"/>
                    <a:pt x="49188" y="27408"/>
                  </a:cubicBezTo>
                  <a:lnTo>
                    <a:pt x="52212" y="34089"/>
                  </a:lnTo>
                  <a:cubicBezTo>
                    <a:pt x="41970" y="38722"/>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58" name="Freeform: Shape 57">
              <a:extLst>
                <a:ext uri="{FF2B5EF4-FFF2-40B4-BE49-F238E27FC236}">
                  <a16:creationId xmlns:a16="http://schemas.microsoft.com/office/drawing/2014/main" id="{AFAFB14E-EDFF-4A10-8D70-31DB20287775}"/>
                </a:ext>
              </a:extLst>
            </p:cNvPr>
            <p:cNvSpPr/>
            <p:nvPr/>
          </p:nvSpPr>
          <p:spPr>
            <a:xfrm>
              <a:off x="5748174" y="2696682"/>
              <a:ext cx="84720" cy="85094"/>
            </a:xfrm>
            <a:custGeom>
              <a:avLst/>
              <a:gdLst>
                <a:gd name="connsiteX0" fmla="*/ 83643 w 84720"/>
                <a:gd name="connsiteY0" fmla="*/ 33159 h 85094"/>
                <a:gd name="connsiteX1" fmla="*/ 51846 w 84720"/>
                <a:gd name="connsiteY1" fmla="*/ 84025 h 85094"/>
                <a:gd name="connsiteX2" fmla="*/ 1077 w 84720"/>
                <a:gd name="connsiteY2" fmla="*/ 51935 h 85094"/>
                <a:gd name="connsiteX3" fmla="*/ 32875 w 84720"/>
                <a:gd name="connsiteY3" fmla="*/ 1069 h 85094"/>
                <a:gd name="connsiteX4" fmla="*/ 83643 w 84720"/>
                <a:gd name="connsiteY4" fmla="*/ 33159 h 85094"/>
                <a:gd name="connsiteX5" fmla="*/ 83643 w 84720"/>
                <a:gd name="connsiteY5" fmla="*/ 33159 h 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94">
                  <a:moveTo>
                    <a:pt x="83643" y="33159"/>
                  </a:moveTo>
                  <a:cubicBezTo>
                    <a:pt x="88862" y="56081"/>
                    <a:pt x="74621" y="78856"/>
                    <a:pt x="51846" y="84025"/>
                  </a:cubicBezTo>
                  <a:cubicBezTo>
                    <a:pt x="29022" y="89244"/>
                    <a:pt x="6345" y="74857"/>
                    <a:pt x="1077" y="51935"/>
                  </a:cubicBezTo>
                  <a:cubicBezTo>
                    <a:pt x="-4141" y="29014"/>
                    <a:pt x="10100" y="6239"/>
                    <a:pt x="32875" y="1069"/>
                  </a:cubicBezTo>
                  <a:cubicBezTo>
                    <a:pt x="55650" y="-4149"/>
                    <a:pt x="78376" y="10238"/>
                    <a:pt x="83643" y="33159"/>
                  </a:cubicBezTo>
                  <a:lnTo>
                    <a:pt x="83643" y="33159"/>
                  </a:lnTo>
                  <a:close/>
                </a:path>
              </a:pathLst>
            </a:custGeom>
            <a:solidFill>
              <a:srgbClr val="FFFFFF"/>
            </a:solidFill>
            <a:ln w="4874" cap="flat">
              <a:noFill/>
              <a:prstDash val="solid"/>
              <a:miter/>
            </a:ln>
          </p:spPr>
          <p:txBody>
            <a:bodyPr rtlCol="1" anchor="ctr"/>
            <a:lstStyle/>
            <a:p>
              <a:endParaRPr lang="fa-IR"/>
            </a:p>
          </p:txBody>
        </p:sp>
        <p:sp>
          <p:nvSpPr>
            <p:cNvPr id="59" name="Freeform: Shape 58">
              <a:extLst>
                <a:ext uri="{FF2B5EF4-FFF2-40B4-BE49-F238E27FC236}">
                  <a16:creationId xmlns:a16="http://schemas.microsoft.com/office/drawing/2014/main" id="{8A061F50-FFF5-3147-DB3E-862432F1BCD0}"/>
                </a:ext>
              </a:extLst>
            </p:cNvPr>
            <p:cNvSpPr/>
            <p:nvPr/>
          </p:nvSpPr>
          <p:spPr>
            <a:xfrm>
              <a:off x="5744660" y="2693228"/>
              <a:ext cx="91788" cy="92063"/>
            </a:xfrm>
            <a:custGeom>
              <a:avLst/>
              <a:gdLst>
                <a:gd name="connsiteX0" fmla="*/ 45947 w 91788"/>
                <a:gd name="connsiteY0" fmla="*/ 92063 h 92063"/>
                <a:gd name="connsiteX1" fmla="*/ 1177 w 91788"/>
                <a:gd name="connsiteY1" fmla="*/ 56218 h 92063"/>
                <a:gd name="connsiteX2" fmla="*/ 7030 w 91788"/>
                <a:gd name="connsiteY2" fmla="*/ 21495 h 92063"/>
                <a:gd name="connsiteX3" fmla="*/ 35657 w 91788"/>
                <a:gd name="connsiteY3" fmla="*/ 1158 h 92063"/>
                <a:gd name="connsiteX4" fmla="*/ 70283 w 91788"/>
                <a:gd name="connsiteY4" fmla="*/ 7108 h 92063"/>
                <a:gd name="connsiteX5" fmla="*/ 90620 w 91788"/>
                <a:gd name="connsiteY5" fmla="*/ 35881 h 92063"/>
                <a:gd name="connsiteX6" fmla="*/ 84767 w 91788"/>
                <a:gd name="connsiteY6" fmla="*/ 70605 h 92063"/>
                <a:gd name="connsiteX7" fmla="*/ 56189 w 91788"/>
                <a:gd name="connsiteY7" fmla="*/ 90942 h 92063"/>
                <a:gd name="connsiteX8" fmla="*/ 46045 w 91788"/>
                <a:gd name="connsiteY8" fmla="*/ 92063 h 92063"/>
                <a:gd name="connsiteX9" fmla="*/ 45850 w 91788"/>
                <a:gd name="connsiteY9" fmla="*/ 6961 h 92063"/>
                <a:gd name="connsiteX10" fmla="*/ 37169 w 91788"/>
                <a:gd name="connsiteY10" fmla="*/ 7937 h 92063"/>
                <a:gd name="connsiteX11" fmla="*/ 12931 w 91788"/>
                <a:gd name="connsiteY11" fmla="*/ 25201 h 92063"/>
                <a:gd name="connsiteX12" fmla="*/ 8005 w 91788"/>
                <a:gd name="connsiteY12" fmla="*/ 54658 h 92063"/>
                <a:gd name="connsiteX13" fmla="*/ 54579 w 91788"/>
                <a:gd name="connsiteY13" fmla="*/ 84114 h 92063"/>
                <a:gd name="connsiteX14" fmla="*/ 78818 w 91788"/>
                <a:gd name="connsiteY14" fmla="*/ 66850 h 92063"/>
                <a:gd name="connsiteX15" fmla="*/ 83792 w 91788"/>
                <a:gd name="connsiteY15" fmla="*/ 37393 h 92063"/>
                <a:gd name="connsiteX16" fmla="*/ 83792 w 91788"/>
                <a:gd name="connsiteY16" fmla="*/ 37393 h 92063"/>
                <a:gd name="connsiteX17" fmla="*/ 66528 w 91788"/>
                <a:gd name="connsiteY17" fmla="*/ 13009 h 92063"/>
                <a:gd name="connsiteX18" fmla="*/ 45899 w 91788"/>
                <a:gd name="connsiteY18" fmla="*/ 6961 h 9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88" h="92063">
                  <a:moveTo>
                    <a:pt x="45947" y="92063"/>
                  </a:moveTo>
                  <a:cubicBezTo>
                    <a:pt x="25025" y="92063"/>
                    <a:pt x="6005" y="77530"/>
                    <a:pt x="1177" y="56218"/>
                  </a:cubicBezTo>
                  <a:cubicBezTo>
                    <a:pt x="-1554" y="44221"/>
                    <a:pt x="495" y="31931"/>
                    <a:pt x="7030" y="21495"/>
                  </a:cubicBezTo>
                  <a:cubicBezTo>
                    <a:pt x="13516" y="11107"/>
                    <a:pt x="23709" y="3889"/>
                    <a:pt x="35657" y="1158"/>
                  </a:cubicBezTo>
                  <a:cubicBezTo>
                    <a:pt x="47605" y="-1573"/>
                    <a:pt x="59895" y="573"/>
                    <a:pt x="70283" y="7108"/>
                  </a:cubicBezTo>
                  <a:cubicBezTo>
                    <a:pt x="80671" y="13643"/>
                    <a:pt x="87889" y="23884"/>
                    <a:pt x="90620" y="35881"/>
                  </a:cubicBezTo>
                  <a:cubicBezTo>
                    <a:pt x="93351" y="47879"/>
                    <a:pt x="91254" y="60168"/>
                    <a:pt x="84767" y="70605"/>
                  </a:cubicBezTo>
                  <a:cubicBezTo>
                    <a:pt x="78281" y="80993"/>
                    <a:pt x="68088" y="88259"/>
                    <a:pt x="56189" y="90942"/>
                  </a:cubicBezTo>
                  <a:cubicBezTo>
                    <a:pt x="52775" y="91722"/>
                    <a:pt x="49410" y="92063"/>
                    <a:pt x="46045" y="92063"/>
                  </a:cubicBezTo>
                  <a:close/>
                  <a:moveTo>
                    <a:pt x="45850" y="6961"/>
                  </a:moveTo>
                  <a:cubicBezTo>
                    <a:pt x="42972" y="6961"/>
                    <a:pt x="40046" y="7303"/>
                    <a:pt x="37169" y="7937"/>
                  </a:cubicBezTo>
                  <a:cubicBezTo>
                    <a:pt x="27074" y="10229"/>
                    <a:pt x="18442" y="16374"/>
                    <a:pt x="12931" y="25201"/>
                  </a:cubicBezTo>
                  <a:cubicBezTo>
                    <a:pt x="7420" y="34028"/>
                    <a:pt x="5664" y="44465"/>
                    <a:pt x="8005" y="54658"/>
                  </a:cubicBezTo>
                  <a:cubicBezTo>
                    <a:pt x="12784" y="75628"/>
                    <a:pt x="33658" y="88845"/>
                    <a:pt x="54579" y="84114"/>
                  </a:cubicBezTo>
                  <a:cubicBezTo>
                    <a:pt x="64675" y="81822"/>
                    <a:pt x="73307" y="75677"/>
                    <a:pt x="78818" y="66850"/>
                  </a:cubicBezTo>
                  <a:cubicBezTo>
                    <a:pt x="84329" y="58023"/>
                    <a:pt x="86084" y="47586"/>
                    <a:pt x="83792" y="37393"/>
                  </a:cubicBezTo>
                  <a:lnTo>
                    <a:pt x="83792" y="37393"/>
                  </a:lnTo>
                  <a:cubicBezTo>
                    <a:pt x="81451" y="27201"/>
                    <a:pt x="75355" y="18568"/>
                    <a:pt x="66528" y="13009"/>
                  </a:cubicBezTo>
                  <a:cubicBezTo>
                    <a:pt x="60237" y="9010"/>
                    <a:pt x="53116" y="6961"/>
                    <a:pt x="45899" y="6961"/>
                  </a:cubicBezTo>
                  <a:close/>
                </a:path>
              </a:pathLst>
            </a:custGeom>
            <a:solidFill>
              <a:srgbClr val="113F4E"/>
            </a:solidFill>
            <a:ln w="4874" cap="flat">
              <a:noFill/>
              <a:prstDash val="solid"/>
              <a:miter/>
            </a:ln>
          </p:spPr>
          <p:txBody>
            <a:bodyPr rtlCol="1" anchor="ctr"/>
            <a:lstStyle/>
            <a:p>
              <a:endParaRPr lang="fa-IR"/>
            </a:p>
          </p:txBody>
        </p:sp>
        <p:sp>
          <p:nvSpPr>
            <p:cNvPr id="60" name="Freeform: Shape 59">
              <a:extLst>
                <a:ext uri="{FF2B5EF4-FFF2-40B4-BE49-F238E27FC236}">
                  <a16:creationId xmlns:a16="http://schemas.microsoft.com/office/drawing/2014/main" id="{981BD282-AA17-78C4-20F4-74EFCCB0FAD9}"/>
                </a:ext>
              </a:extLst>
            </p:cNvPr>
            <p:cNvSpPr/>
            <p:nvPr/>
          </p:nvSpPr>
          <p:spPr>
            <a:xfrm>
              <a:off x="5761171" y="2724476"/>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90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341" y="35650"/>
                    <a:pt x="33338" y="34577"/>
                    <a:pt x="49188" y="27408"/>
                  </a:cubicBezTo>
                  <a:lnTo>
                    <a:pt x="52212" y="34090"/>
                  </a:lnTo>
                  <a:cubicBezTo>
                    <a:pt x="41970" y="38723"/>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61" name="Freeform: Shape 60">
              <a:extLst>
                <a:ext uri="{FF2B5EF4-FFF2-40B4-BE49-F238E27FC236}">
                  <a16:creationId xmlns:a16="http://schemas.microsoft.com/office/drawing/2014/main" id="{8301D57B-44A3-38AD-A611-661C5C618A2D}"/>
                </a:ext>
              </a:extLst>
            </p:cNvPr>
            <p:cNvSpPr/>
            <p:nvPr/>
          </p:nvSpPr>
          <p:spPr>
            <a:xfrm>
              <a:off x="5681653" y="2648952"/>
              <a:ext cx="84720" cy="85079"/>
            </a:xfrm>
            <a:custGeom>
              <a:avLst/>
              <a:gdLst>
                <a:gd name="connsiteX0" fmla="*/ 83643 w 84720"/>
                <a:gd name="connsiteY0" fmla="*/ 33144 h 85079"/>
                <a:gd name="connsiteX1" fmla="*/ 51846 w 84720"/>
                <a:gd name="connsiteY1" fmla="*/ 84010 h 85079"/>
                <a:gd name="connsiteX2" fmla="*/ 1077 w 84720"/>
                <a:gd name="connsiteY2" fmla="*/ 51920 h 85079"/>
                <a:gd name="connsiteX3" fmla="*/ 32924 w 84720"/>
                <a:gd name="connsiteY3" fmla="*/ 1054 h 85079"/>
                <a:gd name="connsiteX4" fmla="*/ 83643 w 84720"/>
                <a:gd name="connsiteY4" fmla="*/ 33144 h 85079"/>
                <a:gd name="connsiteX5" fmla="*/ 83643 w 84720"/>
                <a:gd name="connsiteY5" fmla="*/ 33144 h 85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79">
                  <a:moveTo>
                    <a:pt x="83643" y="33144"/>
                  </a:moveTo>
                  <a:cubicBezTo>
                    <a:pt x="88862" y="56066"/>
                    <a:pt x="74621" y="78841"/>
                    <a:pt x="51846" y="84010"/>
                  </a:cubicBezTo>
                  <a:cubicBezTo>
                    <a:pt x="29022" y="89229"/>
                    <a:pt x="6344" y="74842"/>
                    <a:pt x="1077" y="51920"/>
                  </a:cubicBezTo>
                  <a:cubicBezTo>
                    <a:pt x="-4141" y="28999"/>
                    <a:pt x="10100" y="6224"/>
                    <a:pt x="32924" y="1054"/>
                  </a:cubicBezTo>
                  <a:cubicBezTo>
                    <a:pt x="55699" y="-4115"/>
                    <a:pt x="78425" y="10223"/>
                    <a:pt x="83643" y="33144"/>
                  </a:cubicBezTo>
                  <a:lnTo>
                    <a:pt x="83643" y="33144"/>
                  </a:lnTo>
                  <a:close/>
                </a:path>
              </a:pathLst>
            </a:custGeom>
            <a:solidFill>
              <a:srgbClr val="FFFFFF"/>
            </a:solidFill>
            <a:ln w="4874" cap="flat">
              <a:noFill/>
              <a:prstDash val="solid"/>
              <a:miter/>
            </a:ln>
          </p:spPr>
          <p:txBody>
            <a:bodyPr rtlCol="1" anchor="ctr"/>
            <a:lstStyle/>
            <a:p>
              <a:endParaRPr lang="fa-IR"/>
            </a:p>
          </p:txBody>
        </p:sp>
        <p:sp>
          <p:nvSpPr>
            <p:cNvPr id="62" name="Freeform: Shape 61">
              <a:extLst>
                <a:ext uri="{FF2B5EF4-FFF2-40B4-BE49-F238E27FC236}">
                  <a16:creationId xmlns:a16="http://schemas.microsoft.com/office/drawing/2014/main" id="{FF36A0C3-9968-1834-B9D0-B8BD52AFB1BC}"/>
                </a:ext>
              </a:extLst>
            </p:cNvPr>
            <p:cNvSpPr/>
            <p:nvPr/>
          </p:nvSpPr>
          <p:spPr>
            <a:xfrm>
              <a:off x="5678148" y="2645497"/>
              <a:ext cx="91729" cy="92049"/>
            </a:xfrm>
            <a:custGeom>
              <a:avLst/>
              <a:gdLst>
                <a:gd name="connsiteX0" fmla="*/ 45987 w 91729"/>
                <a:gd name="connsiteY0" fmla="*/ 92049 h 92049"/>
                <a:gd name="connsiteX1" fmla="*/ 1169 w 91729"/>
                <a:gd name="connsiteY1" fmla="*/ 56204 h 92049"/>
                <a:gd name="connsiteX2" fmla="*/ 7021 w 91729"/>
                <a:gd name="connsiteY2" fmla="*/ 21481 h 92049"/>
                <a:gd name="connsiteX3" fmla="*/ 35648 w 91729"/>
                <a:gd name="connsiteY3" fmla="*/ 1144 h 92049"/>
                <a:gd name="connsiteX4" fmla="*/ 90562 w 91729"/>
                <a:gd name="connsiteY4" fmla="*/ 35868 h 92049"/>
                <a:gd name="connsiteX5" fmla="*/ 90562 w 91729"/>
                <a:gd name="connsiteY5" fmla="*/ 35868 h 92049"/>
                <a:gd name="connsiteX6" fmla="*/ 56131 w 91729"/>
                <a:gd name="connsiteY6" fmla="*/ 90928 h 92049"/>
                <a:gd name="connsiteX7" fmla="*/ 45987 w 91729"/>
                <a:gd name="connsiteY7" fmla="*/ 92049 h 92049"/>
                <a:gd name="connsiteX8" fmla="*/ 45744 w 91729"/>
                <a:gd name="connsiteY8" fmla="*/ 6948 h 92049"/>
                <a:gd name="connsiteX9" fmla="*/ 37160 w 91729"/>
                <a:gd name="connsiteY9" fmla="*/ 7923 h 92049"/>
                <a:gd name="connsiteX10" fmla="*/ 12922 w 91729"/>
                <a:gd name="connsiteY10" fmla="*/ 25187 h 92049"/>
                <a:gd name="connsiteX11" fmla="*/ 7948 w 91729"/>
                <a:gd name="connsiteY11" fmla="*/ 54644 h 92049"/>
                <a:gd name="connsiteX12" fmla="*/ 54522 w 91729"/>
                <a:gd name="connsiteY12" fmla="*/ 84100 h 92049"/>
                <a:gd name="connsiteX13" fmla="*/ 83686 w 91729"/>
                <a:gd name="connsiteY13" fmla="*/ 37379 h 92049"/>
                <a:gd name="connsiteX14" fmla="*/ 83686 w 91729"/>
                <a:gd name="connsiteY14" fmla="*/ 37379 h 92049"/>
                <a:gd name="connsiteX15" fmla="*/ 45695 w 91729"/>
                <a:gd name="connsiteY15" fmla="*/ 6948 h 9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729" h="92049">
                  <a:moveTo>
                    <a:pt x="45987" y="92049"/>
                  </a:moveTo>
                  <a:cubicBezTo>
                    <a:pt x="25066" y="92049"/>
                    <a:pt x="6046" y="77516"/>
                    <a:pt x="1169" y="56204"/>
                  </a:cubicBezTo>
                  <a:cubicBezTo>
                    <a:pt x="-1562" y="44207"/>
                    <a:pt x="535" y="31868"/>
                    <a:pt x="7021" y="21481"/>
                  </a:cubicBezTo>
                  <a:cubicBezTo>
                    <a:pt x="13507" y="11093"/>
                    <a:pt x="23700" y="3826"/>
                    <a:pt x="35648" y="1144"/>
                  </a:cubicBezTo>
                  <a:cubicBezTo>
                    <a:pt x="60277" y="-4464"/>
                    <a:pt x="84954" y="11093"/>
                    <a:pt x="90562" y="35868"/>
                  </a:cubicBezTo>
                  <a:lnTo>
                    <a:pt x="90562" y="35868"/>
                  </a:lnTo>
                  <a:cubicBezTo>
                    <a:pt x="96220" y="60642"/>
                    <a:pt x="80760" y="85319"/>
                    <a:pt x="56131" y="90928"/>
                  </a:cubicBezTo>
                  <a:cubicBezTo>
                    <a:pt x="52718" y="91708"/>
                    <a:pt x="49353" y="92049"/>
                    <a:pt x="45987" y="92049"/>
                  </a:cubicBezTo>
                  <a:close/>
                  <a:moveTo>
                    <a:pt x="45744" y="6948"/>
                  </a:moveTo>
                  <a:cubicBezTo>
                    <a:pt x="42915" y="6948"/>
                    <a:pt x="40038" y="7240"/>
                    <a:pt x="37160" y="7923"/>
                  </a:cubicBezTo>
                  <a:cubicBezTo>
                    <a:pt x="27065" y="10215"/>
                    <a:pt x="18433" y="16360"/>
                    <a:pt x="12922" y="25187"/>
                  </a:cubicBezTo>
                  <a:cubicBezTo>
                    <a:pt x="7411" y="34014"/>
                    <a:pt x="5656" y="44451"/>
                    <a:pt x="7948" y="54644"/>
                  </a:cubicBezTo>
                  <a:cubicBezTo>
                    <a:pt x="12727" y="75614"/>
                    <a:pt x="33600" y="88831"/>
                    <a:pt x="54522" y="84100"/>
                  </a:cubicBezTo>
                  <a:cubicBezTo>
                    <a:pt x="75395" y="79321"/>
                    <a:pt x="88514" y="58399"/>
                    <a:pt x="83686" y="37379"/>
                  </a:cubicBezTo>
                  <a:lnTo>
                    <a:pt x="83686" y="37379"/>
                  </a:lnTo>
                  <a:cubicBezTo>
                    <a:pt x="79541" y="19286"/>
                    <a:pt x="63447" y="6948"/>
                    <a:pt x="45695" y="6948"/>
                  </a:cubicBezTo>
                  <a:close/>
                </a:path>
              </a:pathLst>
            </a:custGeom>
            <a:solidFill>
              <a:srgbClr val="113F4E"/>
            </a:solidFill>
            <a:ln w="4874" cap="flat">
              <a:noFill/>
              <a:prstDash val="solid"/>
              <a:miter/>
            </a:ln>
          </p:spPr>
          <p:txBody>
            <a:bodyPr rtlCol="1" anchor="ctr"/>
            <a:lstStyle/>
            <a:p>
              <a:endParaRPr lang="fa-IR"/>
            </a:p>
          </p:txBody>
        </p:sp>
        <p:sp>
          <p:nvSpPr>
            <p:cNvPr id="63" name="Freeform: Shape 62">
              <a:extLst>
                <a:ext uri="{FF2B5EF4-FFF2-40B4-BE49-F238E27FC236}">
                  <a16:creationId xmlns:a16="http://schemas.microsoft.com/office/drawing/2014/main" id="{251365EA-9195-FA37-DC41-BFB93D0E22A5}"/>
                </a:ext>
              </a:extLst>
            </p:cNvPr>
            <p:cNvSpPr/>
            <p:nvPr/>
          </p:nvSpPr>
          <p:spPr>
            <a:xfrm>
              <a:off x="5694650" y="2676732"/>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89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341" y="35601"/>
                    <a:pt x="33338" y="34577"/>
                    <a:pt x="49188" y="27408"/>
                  </a:cubicBezTo>
                  <a:lnTo>
                    <a:pt x="52212" y="34089"/>
                  </a:lnTo>
                  <a:cubicBezTo>
                    <a:pt x="41970" y="38722"/>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128" name="Freeform: Shape 127">
              <a:extLst>
                <a:ext uri="{FF2B5EF4-FFF2-40B4-BE49-F238E27FC236}">
                  <a16:creationId xmlns:a16="http://schemas.microsoft.com/office/drawing/2014/main" id="{712F6F9F-0E4F-1D54-71BB-B11C55B6D663}"/>
                </a:ext>
              </a:extLst>
            </p:cNvPr>
            <p:cNvSpPr/>
            <p:nvPr/>
          </p:nvSpPr>
          <p:spPr>
            <a:xfrm>
              <a:off x="5620591" y="2593172"/>
              <a:ext cx="84727" cy="85034"/>
            </a:xfrm>
            <a:custGeom>
              <a:avLst/>
              <a:gdLst>
                <a:gd name="connsiteX0" fmla="*/ 82135 w 84727"/>
                <a:gd name="connsiteY0" fmla="*/ 28060 h 85034"/>
                <a:gd name="connsiteX1" fmla="*/ 56921 w 84727"/>
                <a:gd name="connsiteY1" fmla="*/ 82486 h 85034"/>
                <a:gd name="connsiteX2" fmla="*/ 2593 w 84727"/>
                <a:gd name="connsiteY2" fmla="*/ 56980 h 85034"/>
                <a:gd name="connsiteX3" fmla="*/ 27806 w 84727"/>
                <a:gd name="connsiteY3" fmla="*/ 2554 h 85034"/>
                <a:gd name="connsiteX4" fmla="*/ 82135 w 84727"/>
                <a:gd name="connsiteY4" fmla="*/ 28060 h 85034"/>
                <a:gd name="connsiteX5" fmla="*/ 82135 w 84727"/>
                <a:gd name="connsiteY5" fmla="*/ 28060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7" h="85034">
                  <a:moveTo>
                    <a:pt x="82135" y="28060"/>
                  </a:moveTo>
                  <a:cubicBezTo>
                    <a:pt x="90182" y="50152"/>
                    <a:pt x="78867" y="74488"/>
                    <a:pt x="56921" y="82486"/>
                  </a:cubicBezTo>
                  <a:cubicBezTo>
                    <a:pt x="34975" y="90484"/>
                    <a:pt x="10591" y="79024"/>
                    <a:pt x="2593" y="56980"/>
                  </a:cubicBezTo>
                  <a:cubicBezTo>
                    <a:pt x="-5454" y="34888"/>
                    <a:pt x="5860" y="10503"/>
                    <a:pt x="27806" y="2554"/>
                  </a:cubicBezTo>
                  <a:cubicBezTo>
                    <a:pt x="49801" y="-5444"/>
                    <a:pt x="74137" y="5968"/>
                    <a:pt x="82135" y="28060"/>
                  </a:cubicBezTo>
                  <a:lnTo>
                    <a:pt x="82135" y="28060"/>
                  </a:lnTo>
                  <a:close/>
                </a:path>
              </a:pathLst>
            </a:custGeom>
            <a:solidFill>
              <a:srgbClr val="FFFFFF"/>
            </a:solidFill>
            <a:ln w="4874" cap="flat">
              <a:noFill/>
              <a:prstDash val="solid"/>
              <a:miter/>
            </a:ln>
          </p:spPr>
          <p:txBody>
            <a:bodyPr rtlCol="1" anchor="ctr"/>
            <a:lstStyle/>
            <a:p>
              <a:endParaRPr lang="fa-IR"/>
            </a:p>
          </p:txBody>
        </p:sp>
        <p:sp>
          <p:nvSpPr>
            <p:cNvPr id="129" name="Freeform: Shape 128">
              <a:extLst>
                <a:ext uri="{FF2B5EF4-FFF2-40B4-BE49-F238E27FC236}">
                  <a16:creationId xmlns:a16="http://schemas.microsoft.com/office/drawing/2014/main" id="{49A20C6A-DE58-0B1E-260F-20B914C0121F}"/>
                </a:ext>
              </a:extLst>
            </p:cNvPr>
            <p:cNvSpPr/>
            <p:nvPr/>
          </p:nvSpPr>
          <p:spPr>
            <a:xfrm>
              <a:off x="5617033" y="2589711"/>
              <a:ext cx="91777" cy="91995"/>
            </a:xfrm>
            <a:custGeom>
              <a:avLst/>
              <a:gdLst>
                <a:gd name="connsiteX0" fmla="*/ 46092 w 91777"/>
                <a:gd name="connsiteY0" fmla="*/ 91995 h 91995"/>
                <a:gd name="connsiteX1" fmla="*/ 2834 w 91777"/>
                <a:gd name="connsiteY1" fmla="*/ 61661 h 91995"/>
                <a:gd name="connsiteX2" fmla="*/ 4345 w 91777"/>
                <a:gd name="connsiteY2" fmla="*/ 26401 h 91995"/>
                <a:gd name="connsiteX3" fmla="*/ 30144 w 91777"/>
                <a:gd name="connsiteY3" fmla="*/ 2748 h 91995"/>
                <a:gd name="connsiteX4" fmla="*/ 88960 w 91777"/>
                <a:gd name="connsiteY4" fmla="*/ 30351 h 91995"/>
                <a:gd name="connsiteX5" fmla="*/ 87497 w 91777"/>
                <a:gd name="connsiteY5" fmla="*/ 65514 h 91995"/>
                <a:gd name="connsiteX6" fmla="*/ 61649 w 91777"/>
                <a:gd name="connsiteY6" fmla="*/ 89264 h 91995"/>
                <a:gd name="connsiteX7" fmla="*/ 46092 w 91777"/>
                <a:gd name="connsiteY7" fmla="*/ 91995 h 91995"/>
                <a:gd name="connsiteX8" fmla="*/ 45702 w 91777"/>
                <a:gd name="connsiteY8" fmla="*/ 6942 h 91995"/>
                <a:gd name="connsiteX9" fmla="*/ 32534 w 91777"/>
                <a:gd name="connsiteY9" fmla="*/ 9283 h 91995"/>
                <a:gd name="connsiteX10" fmla="*/ 10685 w 91777"/>
                <a:gd name="connsiteY10" fmla="*/ 29327 h 91995"/>
                <a:gd name="connsiteX11" fmla="*/ 9417 w 91777"/>
                <a:gd name="connsiteY11" fmla="*/ 59271 h 91995"/>
                <a:gd name="connsiteX12" fmla="*/ 59308 w 91777"/>
                <a:gd name="connsiteY12" fmla="*/ 82680 h 91995"/>
                <a:gd name="connsiteX13" fmla="*/ 81205 w 91777"/>
                <a:gd name="connsiteY13" fmla="*/ 62539 h 91995"/>
                <a:gd name="connsiteX14" fmla="*/ 82425 w 91777"/>
                <a:gd name="connsiteY14" fmla="*/ 32692 h 91995"/>
                <a:gd name="connsiteX15" fmla="*/ 82425 w 91777"/>
                <a:gd name="connsiteY15" fmla="*/ 32692 h 91995"/>
                <a:gd name="connsiteX16" fmla="*/ 45750 w 91777"/>
                <a:gd name="connsiteY16" fmla="*/ 6942 h 9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7" h="91995">
                  <a:moveTo>
                    <a:pt x="46092" y="91995"/>
                  </a:moveTo>
                  <a:cubicBezTo>
                    <a:pt x="27316" y="91995"/>
                    <a:pt x="9612" y="80339"/>
                    <a:pt x="2834" y="61661"/>
                  </a:cubicBezTo>
                  <a:cubicBezTo>
                    <a:pt x="-1409" y="50054"/>
                    <a:pt x="-873" y="37569"/>
                    <a:pt x="4345" y="26401"/>
                  </a:cubicBezTo>
                  <a:cubicBezTo>
                    <a:pt x="9515" y="15330"/>
                    <a:pt x="18684" y="6942"/>
                    <a:pt x="30144" y="2748"/>
                  </a:cubicBezTo>
                  <a:cubicBezTo>
                    <a:pt x="53895" y="-5884"/>
                    <a:pt x="80279" y="6503"/>
                    <a:pt x="88960" y="30351"/>
                  </a:cubicBezTo>
                  <a:cubicBezTo>
                    <a:pt x="93154" y="41909"/>
                    <a:pt x="92666" y="54394"/>
                    <a:pt x="87497" y="65514"/>
                  </a:cubicBezTo>
                  <a:cubicBezTo>
                    <a:pt x="82327" y="76633"/>
                    <a:pt x="73159" y="85070"/>
                    <a:pt x="61649" y="89264"/>
                  </a:cubicBezTo>
                  <a:cubicBezTo>
                    <a:pt x="56528" y="91117"/>
                    <a:pt x="51261" y="91995"/>
                    <a:pt x="46092" y="91995"/>
                  </a:cubicBezTo>
                  <a:close/>
                  <a:moveTo>
                    <a:pt x="45702" y="6942"/>
                  </a:moveTo>
                  <a:cubicBezTo>
                    <a:pt x="41312" y="6942"/>
                    <a:pt x="36874" y="7674"/>
                    <a:pt x="32534" y="9283"/>
                  </a:cubicBezTo>
                  <a:cubicBezTo>
                    <a:pt x="22829" y="12794"/>
                    <a:pt x="15075" y="19915"/>
                    <a:pt x="10685" y="29327"/>
                  </a:cubicBezTo>
                  <a:cubicBezTo>
                    <a:pt x="6296" y="38788"/>
                    <a:pt x="5808" y="49420"/>
                    <a:pt x="9417" y="59271"/>
                  </a:cubicBezTo>
                  <a:cubicBezTo>
                    <a:pt x="16782" y="79510"/>
                    <a:pt x="39167" y="89996"/>
                    <a:pt x="59308" y="82680"/>
                  </a:cubicBezTo>
                  <a:cubicBezTo>
                    <a:pt x="69062" y="79120"/>
                    <a:pt x="76816" y="72000"/>
                    <a:pt x="81205" y="62539"/>
                  </a:cubicBezTo>
                  <a:cubicBezTo>
                    <a:pt x="85595" y="53126"/>
                    <a:pt x="86034" y="42495"/>
                    <a:pt x="82425" y="32692"/>
                  </a:cubicBezTo>
                  <a:lnTo>
                    <a:pt x="82425" y="32692"/>
                  </a:lnTo>
                  <a:cubicBezTo>
                    <a:pt x="76670" y="16793"/>
                    <a:pt x="61649" y="6942"/>
                    <a:pt x="45750" y="6942"/>
                  </a:cubicBezTo>
                  <a:close/>
                </a:path>
              </a:pathLst>
            </a:custGeom>
            <a:solidFill>
              <a:srgbClr val="113F4E"/>
            </a:solidFill>
            <a:ln w="4874" cap="flat">
              <a:noFill/>
              <a:prstDash val="solid"/>
              <a:miter/>
            </a:ln>
          </p:spPr>
          <p:txBody>
            <a:bodyPr rtlCol="1" anchor="ctr"/>
            <a:lstStyle/>
            <a:p>
              <a:endParaRPr lang="fa-IR"/>
            </a:p>
          </p:txBody>
        </p:sp>
        <p:sp>
          <p:nvSpPr>
            <p:cNvPr id="130" name="Freeform: Shape 129">
              <a:extLst>
                <a:ext uri="{FF2B5EF4-FFF2-40B4-BE49-F238E27FC236}">
                  <a16:creationId xmlns:a16="http://schemas.microsoft.com/office/drawing/2014/main" id="{45A39161-CAE7-E5B8-B1C7-BA6B56E342C7}"/>
                </a:ext>
              </a:extLst>
            </p:cNvPr>
            <p:cNvSpPr/>
            <p:nvPr/>
          </p:nvSpPr>
          <p:spPr>
            <a:xfrm>
              <a:off x="5632854" y="2624549"/>
              <a:ext cx="55241" cy="37942"/>
            </a:xfrm>
            <a:custGeom>
              <a:avLst/>
              <a:gdLst>
                <a:gd name="connsiteX0" fmla="*/ 25590 w 55241"/>
                <a:gd name="connsiteY0" fmla="*/ 37942 h 37942"/>
                <a:gd name="connsiteX1" fmla="*/ 13592 w 55241"/>
                <a:gd name="connsiteY1" fmla="*/ 34870 h 37942"/>
                <a:gd name="connsiteX2" fmla="*/ 35 w 55241"/>
                <a:gd name="connsiteY2" fmla="*/ 0 h 37942"/>
                <a:gd name="connsiteX3" fmla="*/ 7399 w 55241"/>
                <a:gd name="connsiteY3" fmla="*/ 195 h 37942"/>
                <a:gd name="connsiteX4" fmla="*/ 17299 w 55241"/>
                <a:gd name="connsiteY4" fmla="*/ 28530 h 37942"/>
                <a:gd name="connsiteX5" fmla="*/ 51388 w 55241"/>
                <a:gd name="connsiteY5" fmla="*/ 21215 h 37942"/>
                <a:gd name="connsiteX6" fmla="*/ 55241 w 55241"/>
                <a:gd name="connsiteY6" fmla="*/ 27457 h 37942"/>
                <a:gd name="connsiteX7" fmla="*/ 25638 w 55241"/>
                <a:gd name="connsiteY7" fmla="*/ 37942 h 3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41" h="37942">
                  <a:moveTo>
                    <a:pt x="25590" y="37942"/>
                  </a:moveTo>
                  <a:cubicBezTo>
                    <a:pt x="21103" y="37942"/>
                    <a:pt x="17104" y="36918"/>
                    <a:pt x="13592" y="34870"/>
                  </a:cubicBezTo>
                  <a:cubicBezTo>
                    <a:pt x="4229" y="29456"/>
                    <a:pt x="-453" y="17411"/>
                    <a:pt x="35" y="0"/>
                  </a:cubicBezTo>
                  <a:lnTo>
                    <a:pt x="7399" y="195"/>
                  </a:lnTo>
                  <a:cubicBezTo>
                    <a:pt x="7009" y="14533"/>
                    <a:pt x="10520" y="24580"/>
                    <a:pt x="17299" y="28530"/>
                  </a:cubicBezTo>
                  <a:cubicBezTo>
                    <a:pt x="24760" y="32822"/>
                    <a:pt x="36514" y="30286"/>
                    <a:pt x="51388" y="21215"/>
                  </a:cubicBezTo>
                  <a:lnTo>
                    <a:pt x="55241" y="27457"/>
                  </a:lnTo>
                  <a:cubicBezTo>
                    <a:pt x="43829" y="34431"/>
                    <a:pt x="33978" y="37942"/>
                    <a:pt x="25638" y="37942"/>
                  </a:cubicBezTo>
                  <a:close/>
                </a:path>
              </a:pathLst>
            </a:custGeom>
            <a:solidFill>
              <a:srgbClr val="113F4E"/>
            </a:solidFill>
            <a:ln w="4874" cap="flat">
              <a:noFill/>
              <a:prstDash val="solid"/>
              <a:miter/>
            </a:ln>
          </p:spPr>
          <p:txBody>
            <a:bodyPr rtlCol="1" anchor="ctr"/>
            <a:lstStyle/>
            <a:p>
              <a:endParaRPr lang="fa-IR"/>
            </a:p>
          </p:txBody>
        </p:sp>
        <p:sp>
          <p:nvSpPr>
            <p:cNvPr id="131" name="Freeform: Shape 130">
              <a:extLst>
                <a:ext uri="{FF2B5EF4-FFF2-40B4-BE49-F238E27FC236}">
                  <a16:creationId xmlns:a16="http://schemas.microsoft.com/office/drawing/2014/main" id="{4AC96F0D-1910-D050-C820-96D766919FF9}"/>
                </a:ext>
              </a:extLst>
            </p:cNvPr>
            <p:cNvSpPr/>
            <p:nvPr/>
          </p:nvSpPr>
          <p:spPr>
            <a:xfrm>
              <a:off x="5572351" y="2527373"/>
              <a:ext cx="84790" cy="85011"/>
            </a:xfrm>
            <a:custGeom>
              <a:avLst/>
              <a:gdLst>
                <a:gd name="connsiteX0" fmla="*/ 80337 w 84790"/>
                <a:gd name="connsiteY0" fmla="*/ 23730 h 85011"/>
                <a:gd name="connsiteX1" fmla="*/ 61269 w 84790"/>
                <a:gd name="connsiteY1" fmla="*/ 80643 h 85011"/>
                <a:gd name="connsiteX2" fmla="*/ 4453 w 84790"/>
                <a:gd name="connsiteY2" fmla="*/ 61282 h 85011"/>
                <a:gd name="connsiteX3" fmla="*/ 23521 w 84790"/>
                <a:gd name="connsiteY3" fmla="*/ 4368 h 85011"/>
                <a:gd name="connsiteX4" fmla="*/ 80386 w 84790"/>
                <a:gd name="connsiteY4" fmla="*/ 23730 h 85011"/>
                <a:gd name="connsiteX5" fmla="*/ 80386 w 84790"/>
                <a:gd name="connsiteY5" fmla="*/ 23730 h 8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90" h="85011">
                  <a:moveTo>
                    <a:pt x="80337" y="23730"/>
                  </a:moveTo>
                  <a:cubicBezTo>
                    <a:pt x="90774" y="44798"/>
                    <a:pt x="82239" y="70255"/>
                    <a:pt x="61269" y="80643"/>
                  </a:cubicBezTo>
                  <a:cubicBezTo>
                    <a:pt x="40298" y="90982"/>
                    <a:pt x="14889" y="82350"/>
                    <a:pt x="4453" y="61282"/>
                  </a:cubicBezTo>
                  <a:cubicBezTo>
                    <a:pt x="-5984" y="40214"/>
                    <a:pt x="2551" y="14756"/>
                    <a:pt x="23521" y="4368"/>
                  </a:cubicBezTo>
                  <a:cubicBezTo>
                    <a:pt x="44492" y="-5971"/>
                    <a:pt x="69950" y="2662"/>
                    <a:pt x="80386" y="23730"/>
                  </a:cubicBezTo>
                  <a:lnTo>
                    <a:pt x="80386" y="23730"/>
                  </a:lnTo>
                  <a:close/>
                </a:path>
              </a:pathLst>
            </a:custGeom>
            <a:solidFill>
              <a:srgbClr val="FFFFFF"/>
            </a:solidFill>
            <a:ln w="4874" cap="flat">
              <a:noFill/>
              <a:prstDash val="solid"/>
              <a:miter/>
            </a:ln>
          </p:spPr>
          <p:txBody>
            <a:bodyPr rtlCol="1" anchor="ctr"/>
            <a:lstStyle/>
            <a:p>
              <a:endParaRPr lang="fa-IR"/>
            </a:p>
          </p:txBody>
        </p:sp>
        <p:sp>
          <p:nvSpPr>
            <p:cNvPr id="132" name="Freeform: Shape 131">
              <a:extLst>
                <a:ext uri="{FF2B5EF4-FFF2-40B4-BE49-F238E27FC236}">
                  <a16:creationId xmlns:a16="http://schemas.microsoft.com/office/drawing/2014/main" id="{C7A9E370-075F-B00C-2D8B-54C81F646FB5}"/>
                </a:ext>
              </a:extLst>
            </p:cNvPr>
            <p:cNvSpPr/>
            <p:nvPr/>
          </p:nvSpPr>
          <p:spPr>
            <a:xfrm>
              <a:off x="5568838" y="2523909"/>
              <a:ext cx="91812" cy="91959"/>
            </a:xfrm>
            <a:custGeom>
              <a:avLst/>
              <a:gdLst>
                <a:gd name="connsiteX0" fmla="*/ 46152 w 91812"/>
                <a:gd name="connsiteY0" fmla="*/ 91959 h 91959"/>
                <a:gd name="connsiteX1" fmla="*/ 4796 w 91812"/>
                <a:gd name="connsiteY1" fmla="*/ 66307 h 91959"/>
                <a:gd name="connsiteX2" fmla="*/ 25425 w 91812"/>
                <a:gd name="connsiteY2" fmla="*/ 4712 h 91959"/>
                <a:gd name="connsiteX3" fmla="*/ 86972 w 91812"/>
                <a:gd name="connsiteY3" fmla="*/ 25634 h 91959"/>
                <a:gd name="connsiteX4" fmla="*/ 86972 w 91812"/>
                <a:gd name="connsiteY4" fmla="*/ 25634 h 91959"/>
                <a:gd name="connsiteX5" fmla="*/ 89410 w 91812"/>
                <a:gd name="connsiteY5" fmla="*/ 60747 h 91959"/>
                <a:gd name="connsiteX6" fmla="*/ 66342 w 91812"/>
                <a:gd name="connsiteY6" fmla="*/ 87180 h 91959"/>
                <a:gd name="connsiteX7" fmla="*/ 46201 w 91812"/>
                <a:gd name="connsiteY7" fmla="*/ 91911 h 91959"/>
                <a:gd name="connsiteX8" fmla="*/ 45616 w 91812"/>
                <a:gd name="connsiteY8" fmla="*/ 6955 h 91959"/>
                <a:gd name="connsiteX9" fmla="*/ 28546 w 91812"/>
                <a:gd name="connsiteY9" fmla="*/ 10954 h 91959"/>
                <a:gd name="connsiteX10" fmla="*/ 11087 w 91812"/>
                <a:gd name="connsiteY10" fmla="*/ 63186 h 91959"/>
                <a:gd name="connsiteX11" fmla="*/ 63270 w 91812"/>
                <a:gd name="connsiteY11" fmla="*/ 80938 h 91959"/>
                <a:gd name="connsiteX12" fmla="*/ 82826 w 91812"/>
                <a:gd name="connsiteY12" fmla="*/ 58504 h 91959"/>
                <a:gd name="connsiteX13" fmla="*/ 80778 w 91812"/>
                <a:gd name="connsiteY13" fmla="*/ 28706 h 91959"/>
                <a:gd name="connsiteX14" fmla="*/ 45713 w 91812"/>
                <a:gd name="connsiteY14" fmla="*/ 6955 h 9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812" h="91959">
                  <a:moveTo>
                    <a:pt x="46152" y="91959"/>
                  </a:moveTo>
                  <a:cubicBezTo>
                    <a:pt x="29229" y="91959"/>
                    <a:pt x="12843" y="82547"/>
                    <a:pt x="4796" y="66307"/>
                  </a:cubicBezTo>
                  <a:cubicBezTo>
                    <a:pt x="-6470" y="43581"/>
                    <a:pt x="2796" y="15929"/>
                    <a:pt x="25425" y="4712"/>
                  </a:cubicBezTo>
                  <a:cubicBezTo>
                    <a:pt x="48103" y="-6456"/>
                    <a:pt x="75657" y="2907"/>
                    <a:pt x="86972" y="25634"/>
                  </a:cubicBezTo>
                  <a:lnTo>
                    <a:pt x="86972" y="25634"/>
                  </a:lnTo>
                  <a:cubicBezTo>
                    <a:pt x="92434" y="36655"/>
                    <a:pt x="93312" y="49140"/>
                    <a:pt x="89410" y="60747"/>
                  </a:cubicBezTo>
                  <a:cubicBezTo>
                    <a:pt x="85509" y="72403"/>
                    <a:pt x="77315" y="81767"/>
                    <a:pt x="66342" y="87180"/>
                  </a:cubicBezTo>
                  <a:cubicBezTo>
                    <a:pt x="59856" y="90399"/>
                    <a:pt x="52980" y="91911"/>
                    <a:pt x="46201" y="91911"/>
                  </a:cubicBezTo>
                  <a:close/>
                  <a:moveTo>
                    <a:pt x="45616" y="6955"/>
                  </a:moveTo>
                  <a:cubicBezTo>
                    <a:pt x="39861" y="6955"/>
                    <a:pt x="34009" y="8223"/>
                    <a:pt x="28546" y="10954"/>
                  </a:cubicBezTo>
                  <a:cubicBezTo>
                    <a:pt x="9380" y="20464"/>
                    <a:pt x="1528" y="43873"/>
                    <a:pt x="11087" y="63186"/>
                  </a:cubicBezTo>
                  <a:cubicBezTo>
                    <a:pt x="20646" y="82449"/>
                    <a:pt x="44055" y="90448"/>
                    <a:pt x="63270" y="80938"/>
                  </a:cubicBezTo>
                  <a:cubicBezTo>
                    <a:pt x="72585" y="76353"/>
                    <a:pt x="79510" y="68404"/>
                    <a:pt x="82826" y="58504"/>
                  </a:cubicBezTo>
                  <a:cubicBezTo>
                    <a:pt x="86143" y="48653"/>
                    <a:pt x="85411" y="38070"/>
                    <a:pt x="80778" y="28706"/>
                  </a:cubicBezTo>
                  <a:cubicBezTo>
                    <a:pt x="73950" y="14953"/>
                    <a:pt x="60051" y="6955"/>
                    <a:pt x="45713" y="6955"/>
                  </a:cubicBezTo>
                  <a:close/>
                </a:path>
              </a:pathLst>
            </a:custGeom>
            <a:solidFill>
              <a:srgbClr val="113F4E"/>
            </a:solidFill>
            <a:ln w="4874" cap="flat">
              <a:noFill/>
              <a:prstDash val="solid"/>
              <a:miter/>
            </a:ln>
          </p:spPr>
          <p:txBody>
            <a:bodyPr rtlCol="1" anchor="ctr"/>
            <a:lstStyle/>
            <a:p>
              <a:endParaRPr lang="fa-IR"/>
            </a:p>
          </p:txBody>
        </p:sp>
        <p:sp>
          <p:nvSpPr>
            <p:cNvPr id="133" name="Freeform: Shape 132">
              <a:extLst>
                <a:ext uri="{FF2B5EF4-FFF2-40B4-BE49-F238E27FC236}">
                  <a16:creationId xmlns:a16="http://schemas.microsoft.com/office/drawing/2014/main" id="{BFFAB9FD-51C6-5088-0C2E-BEDBBA062439}"/>
                </a:ext>
              </a:extLst>
            </p:cNvPr>
            <p:cNvSpPr/>
            <p:nvPr/>
          </p:nvSpPr>
          <p:spPr>
            <a:xfrm>
              <a:off x="5583583" y="2561491"/>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5996 h 35698"/>
                <a:gd name="connsiteX6" fmla="*/ 57840 w 57840"/>
                <a:gd name="connsiteY6" fmla="*/ 21800 h 35698"/>
                <a:gd name="connsiteX7" fmla="*/ 26579 w 57840"/>
                <a:gd name="connsiteY7" fmla="*/ 35650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239" y="35065"/>
                    <a:pt x="17362" y="33797"/>
                  </a:cubicBezTo>
                  <a:cubicBezTo>
                    <a:pt x="7462" y="29456"/>
                    <a:pt x="1463" y="17996"/>
                    <a:pt x="0" y="634"/>
                  </a:cubicBezTo>
                  <a:lnTo>
                    <a:pt x="7315" y="0"/>
                  </a:lnTo>
                  <a:cubicBezTo>
                    <a:pt x="8535" y="14289"/>
                    <a:pt x="13119" y="23897"/>
                    <a:pt x="20288" y="27067"/>
                  </a:cubicBezTo>
                  <a:cubicBezTo>
                    <a:pt x="28188" y="30529"/>
                    <a:pt x="39600" y="26725"/>
                    <a:pt x="53353" y="15996"/>
                  </a:cubicBezTo>
                  <a:lnTo>
                    <a:pt x="57840" y="21800"/>
                  </a:lnTo>
                  <a:cubicBezTo>
                    <a:pt x="45989" y="31017"/>
                    <a:pt x="35504" y="35650"/>
                    <a:pt x="26579" y="35650"/>
                  </a:cubicBezTo>
                  <a:close/>
                </a:path>
              </a:pathLst>
            </a:custGeom>
            <a:solidFill>
              <a:srgbClr val="113F4E"/>
            </a:solidFill>
            <a:ln w="4874" cap="flat">
              <a:noFill/>
              <a:prstDash val="solid"/>
              <a:miter/>
            </a:ln>
          </p:spPr>
          <p:txBody>
            <a:bodyPr rtlCol="1" anchor="ctr"/>
            <a:lstStyle/>
            <a:p>
              <a:endParaRPr lang="fa-IR"/>
            </a:p>
          </p:txBody>
        </p:sp>
        <p:sp>
          <p:nvSpPr>
            <p:cNvPr id="134" name="Freeform: Shape 133">
              <a:extLst>
                <a:ext uri="{FF2B5EF4-FFF2-40B4-BE49-F238E27FC236}">
                  <a16:creationId xmlns:a16="http://schemas.microsoft.com/office/drawing/2014/main" id="{7C4E2FCD-C20F-28CC-8B10-ED29EA094DAF}"/>
                </a:ext>
              </a:extLst>
            </p:cNvPr>
            <p:cNvSpPr/>
            <p:nvPr/>
          </p:nvSpPr>
          <p:spPr>
            <a:xfrm>
              <a:off x="5531288" y="2459389"/>
              <a:ext cx="84838" cy="85011"/>
            </a:xfrm>
            <a:custGeom>
              <a:avLst/>
              <a:gdLst>
                <a:gd name="connsiteX0" fmla="*/ 80386 w 84838"/>
                <a:gd name="connsiteY0" fmla="*/ 23730 h 85011"/>
                <a:gd name="connsiteX1" fmla="*/ 61317 w 84838"/>
                <a:gd name="connsiteY1" fmla="*/ 80643 h 85011"/>
                <a:gd name="connsiteX2" fmla="*/ 4453 w 84838"/>
                <a:gd name="connsiteY2" fmla="*/ 61282 h 85011"/>
                <a:gd name="connsiteX3" fmla="*/ 23521 w 84838"/>
                <a:gd name="connsiteY3" fmla="*/ 4369 h 85011"/>
                <a:gd name="connsiteX4" fmla="*/ 80386 w 84838"/>
                <a:gd name="connsiteY4" fmla="*/ 23730 h 85011"/>
                <a:gd name="connsiteX5" fmla="*/ 80386 w 84838"/>
                <a:gd name="connsiteY5" fmla="*/ 23730 h 8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838" h="85011">
                  <a:moveTo>
                    <a:pt x="80386" y="23730"/>
                  </a:moveTo>
                  <a:cubicBezTo>
                    <a:pt x="90823" y="44798"/>
                    <a:pt x="82288" y="70255"/>
                    <a:pt x="61317" y="80643"/>
                  </a:cubicBezTo>
                  <a:cubicBezTo>
                    <a:pt x="40347" y="90982"/>
                    <a:pt x="14889" y="82350"/>
                    <a:pt x="4453" y="61282"/>
                  </a:cubicBezTo>
                  <a:cubicBezTo>
                    <a:pt x="-5984" y="40214"/>
                    <a:pt x="2551" y="14756"/>
                    <a:pt x="23521" y="4369"/>
                  </a:cubicBezTo>
                  <a:cubicBezTo>
                    <a:pt x="44492" y="-5971"/>
                    <a:pt x="69950" y="2662"/>
                    <a:pt x="80386" y="23730"/>
                  </a:cubicBezTo>
                  <a:lnTo>
                    <a:pt x="80386" y="23730"/>
                  </a:lnTo>
                  <a:close/>
                </a:path>
              </a:pathLst>
            </a:custGeom>
            <a:solidFill>
              <a:srgbClr val="FFFFFF"/>
            </a:solidFill>
            <a:ln w="4874" cap="flat">
              <a:noFill/>
              <a:prstDash val="solid"/>
              <a:miter/>
            </a:ln>
          </p:spPr>
          <p:txBody>
            <a:bodyPr rtlCol="1" anchor="ctr"/>
            <a:lstStyle/>
            <a:p>
              <a:endParaRPr lang="fa-IR"/>
            </a:p>
          </p:txBody>
        </p:sp>
        <p:sp>
          <p:nvSpPr>
            <p:cNvPr id="135" name="Freeform: Shape 134">
              <a:extLst>
                <a:ext uri="{FF2B5EF4-FFF2-40B4-BE49-F238E27FC236}">
                  <a16:creationId xmlns:a16="http://schemas.microsoft.com/office/drawing/2014/main" id="{110BA94D-6EE0-F387-8687-4934FC71925B}"/>
                </a:ext>
              </a:extLst>
            </p:cNvPr>
            <p:cNvSpPr/>
            <p:nvPr/>
          </p:nvSpPr>
          <p:spPr>
            <a:xfrm>
              <a:off x="5527823" y="2455925"/>
              <a:ext cx="91767" cy="91959"/>
            </a:xfrm>
            <a:custGeom>
              <a:avLst/>
              <a:gdLst>
                <a:gd name="connsiteX0" fmla="*/ 46152 w 91767"/>
                <a:gd name="connsiteY0" fmla="*/ 91959 h 91959"/>
                <a:gd name="connsiteX1" fmla="*/ 4796 w 91767"/>
                <a:gd name="connsiteY1" fmla="*/ 66307 h 91959"/>
                <a:gd name="connsiteX2" fmla="*/ 25425 w 91767"/>
                <a:gd name="connsiteY2" fmla="*/ 4712 h 91959"/>
                <a:gd name="connsiteX3" fmla="*/ 86972 w 91767"/>
                <a:gd name="connsiteY3" fmla="*/ 25634 h 91959"/>
                <a:gd name="connsiteX4" fmla="*/ 86972 w 91767"/>
                <a:gd name="connsiteY4" fmla="*/ 25634 h 91959"/>
                <a:gd name="connsiteX5" fmla="*/ 66342 w 91767"/>
                <a:gd name="connsiteY5" fmla="*/ 87229 h 91959"/>
                <a:gd name="connsiteX6" fmla="*/ 46152 w 91767"/>
                <a:gd name="connsiteY6" fmla="*/ 91959 h 91959"/>
                <a:gd name="connsiteX7" fmla="*/ 45616 w 91767"/>
                <a:gd name="connsiteY7" fmla="*/ 6955 h 91959"/>
                <a:gd name="connsiteX8" fmla="*/ 28546 w 91767"/>
                <a:gd name="connsiteY8" fmla="*/ 10954 h 91959"/>
                <a:gd name="connsiteX9" fmla="*/ 11087 w 91767"/>
                <a:gd name="connsiteY9" fmla="*/ 63186 h 91959"/>
                <a:gd name="connsiteX10" fmla="*/ 63270 w 91767"/>
                <a:gd name="connsiteY10" fmla="*/ 80938 h 91959"/>
                <a:gd name="connsiteX11" fmla="*/ 80729 w 91767"/>
                <a:gd name="connsiteY11" fmla="*/ 28706 h 91959"/>
                <a:gd name="connsiteX12" fmla="*/ 45664 w 91767"/>
                <a:gd name="connsiteY12" fmla="*/ 6906 h 9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767" h="91959">
                  <a:moveTo>
                    <a:pt x="46152" y="91959"/>
                  </a:moveTo>
                  <a:cubicBezTo>
                    <a:pt x="29229" y="91959"/>
                    <a:pt x="12843" y="82547"/>
                    <a:pt x="4796" y="66307"/>
                  </a:cubicBezTo>
                  <a:cubicBezTo>
                    <a:pt x="-6470" y="43581"/>
                    <a:pt x="2796" y="15929"/>
                    <a:pt x="25425" y="4712"/>
                  </a:cubicBezTo>
                  <a:cubicBezTo>
                    <a:pt x="48054" y="-6456"/>
                    <a:pt x="75657" y="2907"/>
                    <a:pt x="86972" y="25634"/>
                  </a:cubicBezTo>
                  <a:lnTo>
                    <a:pt x="86972" y="25634"/>
                  </a:lnTo>
                  <a:cubicBezTo>
                    <a:pt x="98237" y="48360"/>
                    <a:pt x="88971" y="76012"/>
                    <a:pt x="66342" y="87229"/>
                  </a:cubicBezTo>
                  <a:cubicBezTo>
                    <a:pt x="59856" y="90448"/>
                    <a:pt x="52980" y="91959"/>
                    <a:pt x="46152" y="91959"/>
                  </a:cubicBezTo>
                  <a:close/>
                  <a:moveTo>
                    <a:pt x="45616" y="6955"/>
                  </a:moveTo>
                  <a:cubicBezTo>
                    <a:pt x="39861" y="6955"/>
                    <a:pt x="34009" y="8223"/>
                    <a:pt x="28546" y="10954"/>
                  </a:cubicBezTo>
                  <a:cubicBezTo>
                    <a:pt x="9380" y="20464"/>
                    <a:pt x="1528" y="43873"/>
                    <a:pt x="11087" y="63186"/>
                  </a:cubicBezTo>
                  <a:cubicBezTo>
                    <a:pt x="20646" y="82498"/>
                    <a:pt x="44055" y="90448"/>
                    <a:pt x="63270" y="80938"/>
                  </a:cubicBezTo>
                  <a:cubicBezTo>
                    <a:pt x="82436" y="71428"/>
                    <a:pt x="90288" y="48019"/>
                    <a:pt x="80729" y="28706"/>
                  </a:cubicBezTo>
                  <a:cubicBezTo>
                    <a:pt x="73902" y="14953"/>
                    <a:pt x="60002" y="6906"/>
                    <a:pt x="45664" y="6906"/>
                  </a:cubicBezTo>
                  <a:close/>
                </a:path>
              </a:pathLst>
            </a:custGeom>
            <a:solidFill>
              <a:srgbClr val="113F4E"/>
            </a:solidFill>
            <a:ln w="4874" cap="flat">
              <a:noFill/>
              <a:prstDash val="solid"/>
              <a:miter/>
            </a:ln>
          </p:spPr>
          <p:txBody>
            <a:bodyPr rtlCol="1" anchor="ctr"/>
            <a:lstStyle/>
            <a:p>
              <a:endParaRPr lang="fa-IR"/>
            </a:p>
          </p:txBody>
        </p:sp>
        <p:sp>
          <p:nvSpPr>
            <p:cNvPr id="136" name="Freeform: Shape 135">
              <a:extLst>
                <a:ext uri="{FF2B5EF4-FFF2-40B4-BE49-F238E27FC236}">
                  <a16:creationId xmlns:a16="http://schemas.microsoft.com/office/drawing/2014/main" id="{FC1EBE39-03CD-AC90-1CD7-D32C854D10B5}"/>
                </a:ext>
              </a:extLst>
            </p:cNvPr>
            <p:cNvSpPr/>
            <p:nvPr/>
          </p:nvSpPr>
          <p:spPr>
            <a:xfrm>
              <a:off x="5542568" y="2493555"/>
              <a:ext cx="57840" cy="35698"/>
            </a:xfrm>
            <a:custGeom>
              <a:avLst/>
              <a:gdLst>
                <a:gd name="connsiteX0" fmla="*/ 26579 w 57840"/>
                <a:gd name="connsiteY0" fmla="*/ 35650 h 35698"/>
                <a:gd name="connsiteX1" fmla="*/ 17362 w 57840"/>
                <a:gd name="connsiteY1" fmla="*/ 33748 h 35698"/>
                <a:gd name="connsiteX2" fmla="*/ 0 w 57840"/>
                <a:gd name="connsiteY2" fmla="*/ 585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9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50"/>
                  </a:moveTo>
                  <a:cubicBezTo>
                    <a:pt x="23312" y="35650"/>
                    <a:pt x="20190" y="35016"/>
                    <a:pt x="17362" y="33748"/>
                  </a:cubicBezTo>
                  <a:cubicBezTo>
                    <a:pt x="7462" y="29408"/>
                    <a:pt x="1463" y="17947"/>
                    <a:pt x="0" y="585"/>
                  </a:cubicBezTo>
                  <a:lnTo>
                    <a:pt x="7315" y="0"/>
                  </a:lnTo>
                  <a:cubicBezTo>
                    <a:pt x="8486" y="14289"/>
                    <a:pt x="13119" y="23897"/>
                    <a:pt x="20288" y="27067"/>
                  </a:cubicBezTo>
                  <a:cubicBezTo>
                    <a:pt x="28188" y="30529"/>
                    <a:pt x="39600" y="26725"/>
                    <a:pt x="53353" y="16045"/>
                  </a:cubicBezTo>
                  <a:lnTo>
                    <a:pt x="57840" y="21849"/>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137" name="Freeform: Shape 136">
              <a:extLst>
                <a:ext uri="{FF2B5EF4-FFF2-40B4-BE49-F238E27FC236}">
                  <a16:creationId xmlns:a16="http://schemas.microsoft.com/office/drawing/2014/main" id="{D5BA8BB8-43C7-DFC0-07D2-3C4203A5CF3C}"/>
                </a:ext>
              </a:extLst>
            </p:cNvPr>
            <p:cNvSpPr/>
            <p:nvPr/>
          </p:nvSpPr>
          <p:spPr>
            <a:xfrm>
              <a:off x="5499051" y="2384800"/>
              <a:ext cx="84790" cy="84984"/>
            </a:xfrm>
            <a:custGeom>
              <a:avLst/>
              <a:gdLst>
                <a:gd name="connsiteX0" fmla="*/ 80337 w 84790"/>
                <a:gd name="connsiteY0" fmla="*/ 23751 h 84984"/>
                <a:gd name="connsiteX1" fmla="*/ 61269 w 84790"/>
                <a:gd name="connsiteY1" fmla="*/ 80616 h 84984"/>
                <a:gd name="connsiteX2" fmla="*/ 4453 w 84790"/>
                <a:gd name="connsiteY2" fmla="*/ 61254 h 84984"/>
                <a:gd name="connsiteX3" fmla="*/ 23521 w 84790"/>
                <a:gd name="connsiteY3" fmla="*/ 4390 h 84984"/>
                <a:gd name="connsiteX4" fmla="*/ 80386 w 84790"/>
                <a:gd name="connsiteY4" fmla="*/ 23751 h 84984"/>
                <a:gd name="connsiteX5" fmla="*/ 80386 w 84790"/>
                <a:gd name="connsiteY5" fmla="*/ 23751 h 8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90" h="84984">
                  <a:moveTo>
                    <a:pt x="80337" y="23751"/>
                  </a:moveTo>
                  <a:cubicBezTo>
                    <a:pt x="90774" y="44819"/>
                    <a:pt x="82239" y="70277"/>
                    <a:pt x="61269" y="80616"/>
                  </a:cubicBezTo>
                  <a:cubicBezTo>
                    <a:pt x="40298" y="90955"/>
                    <a:pt x="14841" y="82323"/>
                    <a:pt x="4453" y="61254"/>
                  </a:cubicBezTo>
                  <a:cubicBezTo>
                    <a:pt x="-5984" y="40186"/>
                    <a:pt x="2551" y="14729"/>
                    <a:pt x="23521" y="4390"/>
                  </a:cubicBezTo>
                  <a:cubicBezTo>
                    <a:pt x="44492" y="-5998"/>
                    <a:pt x="69950" y="2683"/>
                    <a:pt x="80386" y="23751"/>
                  </a:cubicBezTo>
                  <a:lnTo>
                    <a:pt x="80386" y="23751"/>
                  </a:lnTo>
                  <a:close/>
                </a:path>
              </a:pathLst>
            </a:custGeom>
            <a:solidFill>
              <a:srgbClr val="FFFFFF"/>
            </a:solidFill>
            <a:ln w="4874" cap="flat">
              <a:noFill/>
              <a:prstDash val="solid"/>
              <a:miter/>
            </a:ln>
          </p:spPr>
          <p:txBody>
            <a:bodyPr rtlCol="1" anchor="ctr"/>
            <a:lstStyle/>
            <a:p>
              <a:endParaRPr lang="fa-IR"/>
            </a:p>
          </p:txBody>
        </p:sp>
        <p:sp>
          <p:nvSpPr>
            <p:cNvPr id="138" name="Freeform: Shape 137">
              <a:extLst>
                <a:ext uri="{FF2B5EF4-FFF2-40B4-BE49-F238E27FC236}">
                  <a16:creationId xmlns:a16="http://schemas.microsoft.com/office/drawing/2014/main" id="{D333017B-06F2-667D-7FA2-F579FAC23D10}"/>
                </a:ext>
              </a:extLst>
            </p:cNvPr>
            <p:cNvSpPr/>
            <p:nvPr/>
          </p:nvSpPr>
          <p:spPr>
            <a:xfrm>
              <a:off x="5495494" y="2381406"/>
              <a:ext cx="91798" cy="91910"/>
            </a:xfrm>
            <a:custGeom>
              <a:avLst/>
              <a:gdLst>
                <a:gd name="connsiteX0" fmla="*/ 46197 w 91798"/>
                <a:gd name="connsiteY0" fmla="*/ 91911 h 91910"/>
                <a:gd name="connsiteX1" fmla="*/ 4841 w 91798"/>
                <a:gd name="connsiteY1" fmla="*/ 66258 h 91910"/>
                <a:gd name="connsiteX2" fmla="*/ 2402 w 91798"/>
                <a:gd name="connsiteY2" fmla="*/ 31145 h 91910"/>
                <a:gd name="connsiteX3" fmla="*/ 25470 w 91798"/>
                <a:gd name="connsiteY3" fmla="*/ 4712 h 91910"/>
                <a:gd name="connsiteX4" fmla="*/ 86968 w 91798"/>
                <a:gd name="connsiteY4" fmla="*/ 25634 h 91910"/>
                <a:gd name="connsiteX5" fmla="*/ 89357 w 91798"/>
                <a:gd name="connsiteY5" fmla="*/ 60845 h 91910"/>
                <a:gd name="connsiteX6" fmla="*/ 66338 w 91798"/>
                <a:gd name="connsiteY6" fmla="*/ 87180 h 91910"/>
                <a:gd name="connsiteX7" fmla="*/ 46148 w 91798"/>
                <a:gd name="connsiteY7" fmla="*/ 91911 h 91910"/>
                <a:gd name="connsiteX8" fmla="*/ 45709 w 91798"/>
                <a:gd name="connsiteY8" fmla="*/ 6906 h 91910"/>
                <a:gd name="connsiteX9" fmla="*/ 28640 w 91798"/>
                <a:gd name="connsiteY9" fmla="*/ 10905 h 91910"/>
                <a:gd name="connsiteX10" fmla="*/ 9083 w 91798"/>
                <a:gd name="connsiteY10" fmla="*/ 33339 h 91910"/>
                <a:gd name="connsiteX11" fmla="*/ 11132 w 91798"/>
                <a:gd name="connsiteY11" fmla="*/ 63137 h 91910"/>
                <a:gd name="connsiteX12" fmla="*/ 63315 w 91798"/>
                <a:gd name="connsiteY12" fmla="*/ 80889 h 91910"/>
                <a:gd name="connsiteX13" fmla="*/ 82822 w 91798"/>
                <a:gd name="connsiteY13" fmla="*/ 58601 h 91910"/>
                <a:gd name="connsiteX14" fmla="*/ 80774 w 91798"/>
                <a:gd name="connsiteY14" fmla="*/ 28706 h 91910"/>
                <a:gd name="connsiteX15" fmla="*/ 80774 w 91798"/>
                <a:gd name="connsiteY15" fmla="*/ 28706 h 91910"/>
                <a:gd name="connsiteX16" fmla="*/ 45709 w 91798"/>
                <a:gd name="connsiteY16" fmla="*/ 6906 h 9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98" h="91910">
                  <a:moveTo>
                    <a:pt x="46197" y="91911"/>
                  </a:moveTo>
                  <a:cubicBezTo>
                    <a:pt x="29274" y="91911"/>
                    <a:pt x="12887" y="82498"/>
                    <a:pt x="4841" y="66258"/>
                  </a:cubicBezTo>
                  <a:cubicBezTo>
                    <a:pt x="-622" y="55236"/>
                    <a:pt x="-1499" y="42751"/>
                    <a:pt x="2402" y="31145"/>
                  </a:cubicBezTo>
                  <a:cubicBezTo>
                    <a:pt x="6304" y="19537"/>
                    <a:pt x="14497" y="10125"/>
                    <a:pt x="25470" y="4712"/>
                  </a:cubicBezTo>
                  <a:cubicBezTo>
                    <a:pt x="48099" y="-6456"/>
                    <a:pt x="75702" y="2907"/>
                    <a:pt x="86968" y="25634"/>
                  </a:cubicBezTo>
                  <a:cubicBezTo>
                    <a:pt x="92430" y="36704"/>
                    <a:pt x="93308" y="49189"/>
                    <a:pt x="89357" y="60845"/>
                  </a:cubicBezTo>
                  <a:cubicBezTo>
                    <a:pt x="85456" y="72403"/>
                    <a:pt x="77263" y="81767"/>
                    <a:pt x="66338" y="87180"/>
                  </a:cubicBezTo>
                  <a:cubicBezTo>
                    <a:pt x="59852" y="90399"/>
                    <a:pt x="52976" y="91911"/>
                    <a:pt x="46148" y="91911"/>
                  </a:cubicBezTo>
                  <a:close/>
                  <a:moveTo>
                    <a:pt x="45709" y="6906"/>
                  </a:moveTo>
                  <a:cubicBezTo>
                    <a:pt x="39954" y="6906"/>
                    <a:pt x="34102" y="8174"/>
                    <a:pt x="28640" y="10905"/>
                  </a:cubicBezTo>
                  <a:cubicBezTo>
                    <a:pt x="19325" y="15490"/>
                    <a:pt x="12400" y="23439"/>
                    <a:pt x="9083" y="33339"/>
                  </a:cubicBezTo>
                  <a:cubicBezTo>
                    <a:pt x="5767" y="43190"/>
                    <a:pt x="6499" y="53773"/>
                    <a:pt x="11132" y="63137"/>
                  </a:cubicBezTo>
                  <a:cubicBezTo>
                    <a:pt x="20691" y="82449"/>
                    <a:pt x="44100" y="90399"/>
                    <a:pt x="63315" y="80889"/>
                  </a:cubicBezTo>
                  <a:cubicBezTo>
                    <a:pt x="72581" y="76305"/>
                    <a:pt x="79506" y="68404"/>
                    <a:pt x="82822" y="58601"/>
                  </a:cubicBezTo>
                  <a:cubicBezTo>
                    <a:pt x="86187" y="48701"/>
                    <a:pt x="85456" y="38118"/>
                    <a:pt x="80774" y="28706"/>
                  </a:cubicBezTo>
                  <a:lnTo>
                    <a:pt x="80774" y="28706"/>
                  </a:lnTo>
                  <a:cubicBezTo>
                    <a:pt x="73946" y="14953"/>
                    <a:pt x="60047" y="6906"/>
                    <a:pt x="45709" y="6906"/>
                  </a:cubicBezTo>
                  <a:close/>
                </a:path>
              </a:pathLst>
            </a:custGeom>
            <a:solidFill>
              <a:srgbClr val="113F4E"/>
            </a:solidFill>
            <a:ln w="4874" cap="flat">
              <a:noFill/>
              <a:prstDash val="solid"/>
              <a:miter/>
            </a:ln>
          </p:spPr>
          <p:txBody>
            <a:bodyPr rtlCol="1" anchor="ctr"/>
            <a:lstStyle/>
            <a:p>
              <a:endParaRPr lang="fa-IR"/>
            </a:p>
          </p:txBody>
        </p:sp>
        <p:sp>
          <p:nvSpPr>
            <p:cNvPr id="139" name="Freeform: Shape 138">
              <a:extLst>
                <a:ext uri="{FF2B5EF4-FFF2-40B4-BE49-F238E27FC236}">
                  <a16:creationId xmlns:a16="http://schemas.microsoft.com/office/drawing/2014/main" id="{98685CA1-28A7-850A-F65F-99188BF55BD8}"/>
                </a:ext>
              </a:extLst>
            </p:cNvPr>
            <p:cNvSpPr/>
            <p:nvPr/>
          </p:nvSpPr>
          <p:spPr>
            <a:xfrm>
              <a:off x="5510283" y="2418939"/>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8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190" y="35065"/>
                    <a:pt x="17362" y="33797"/>
                  </a:cubicBezTo>
                  <a:cubicBezTo>
                    <a:pt x="7462" y="29456"/>
                    <a:pt x="1463" y="17996"/>
                    <a:pt x="0" y="634"/>
                  </a:cubicBezTo>
                  <a:lnTo>
                    <a:pt x="7315" y="0"/>
                  </a:lnTo>
                  <a:cubicBezTo>
                    <a:pt x="8535" y="14289"/>
                    <a:pt x="13119" y="23897"/>
                    <a:pt x="20288" y="27067"/>
                  </a:cubicBezTo>
                  <a:cubicBezTo>
                    <a:pt x="28188" y="30529"/>
                    <a:pt x="39600" y="26677"/>
                    <a:pt x="53353" y="16045"/>
                  </a:cubicBezTo>
                  <a:lnTo>
                    <a:pt x="57840" y="21848"/>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140" name="Freeform: Shape 139">
              <a:extLst>
                <a:ext uri="{FF2B5EF4-FFF2-40B4-BE49-F238E27FC236}">
                  <a16:creationId xmlns:a16="http://schemas.microsoft.com/office/drawing/2014/main" id="{6A1A9CCE-9C66-AB4B-2593-86A912BE1D71}"/>
                </a:ext>
              </a:extLst>
            </p:cNvPr>
            <p:cNvSpPr/>
            <p:nvPr/>
          </p:nvSpPr>
          <p:spPr>
            <a:xfrm>
              <a:off x="5479202" y="2304283"/>
              <a:ext cx="84838" cy="84984"/>
            </a:xfrm>
            <a:custGeom>
              <a:avLst/>
              <a:gdLst>
                <a:gd name="connsiteX0" fmla="*/ 80386 w 84838"/>
                <a:gd name="connsiteY0" fmla="*/ 23751 h 84984"/>
                <a:gd name="connsiteX1" fmla="*/ 61317 w 84838"/>
                <a:gd name="connsiteY1" fmla="*/ 80616 h 84984"/>
                <a:gd name="connsiteX2" fmla="*/ 4453 w 84838"/>
                <a:gd name="connsiteY2" fmla="*/ 61254 h 84984"/>
                <a:gd name="connsiteX3" fmla="*/ 23521 w 84838"/>
                <a:gd name="connsiteY3" fmla="*/ 4390 h 84984"/>
                <a:gd name="connsiteX4" fmla="*/ 80337 w 84838"/>
                <a:gd name="connsiteY4" fmla="*/ 23751 h 84984"/>
                <a:gd name="connsiteX5" fmla="*/ 80337 w 84838"/>
                <a:gd name="connsiteY5" fmla="*/ 23751 h 8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838" h="84984">
                  <a:moveTo>
                    <a:pt x="80386" y="23751"/>
                  </a:moveTo>
                  <a:cubicBezTo>
                    <a:pt x="90823" y="44819"/>
                    <a:pt x="82288" y="70277"/>
                    <a:pt x="61317" y="80616"/>
                  </a:cubicBezTo>
                  <a:cubicBezTo>
                    <a:pt x="40347" y="90955"/>
                    <a:pt x="14889" y="82323"/>
                    <a:pt x="4453" y="61254"/>
                  </a:cubicBezTo>
                  <a:cubicBezTo>
                    <a:pt x="-5984" y="40186"/>
                    <a:pt x="2551" y="14729"/>
                    <a:pt x="23521" y="4390"/>
                  </a:cubicBezTo>
                  <a:cubicBezTo>
                    <a:pt x="44492" y="-5998"/>
                    <a:pt x="69950" y="2683"/>
                    <a:pt x="80337" y="23751"/>
                  </a:cubicBezTo>
                  <a:lnTo>
                    <a:pt x="80337" y="23751"/>
                  </a:lnTo>
                  <a:close/>
                </a:path>
              </a:pathLst>
            </a:custGeom>
            <a:solidFill>
              <a:srgbClr val="FFFFFF"/>
            </a:solidFill>
            <a:ln w="4874" cap="flat">
              <a:noFill/>
              <a:prstDash val="solid"/>
              <a:miter/>
            </a:ln>
          </p:spPr>
          <p:txBody>
            <a:bodyPr rtlCol="1" anchor="ctr"/>
            <a:lstStyle/>
            <a:p>
              <a:endParaRPr lang="fa-IR"/>
            </a:p>
          </p:txBody>
        </p:sp>
        <p:sp>
          <p:nvSpPr>
            <p:cNvPr id="141" name="Freeform: Shape 140">
              <a:extLst>
                <a:ext uri="{FF2B5EF4-FFF2-40B4-BE49-F238E27FC236}">
                  <a16:creationId xmlns:a16="http://schemas.microsoft.com/office/drawing/2014/main" id="{7F2851E4-1DE6-673B-DDBE-B0D18063D135}"/>
                </a:ext>
              </a:extLst>
            </p:cNvPr>
            <p:cNvSpPr/>
            <p:nvPr/>
          </p:nvSpPr>
          <p:spPr>
            <a:xfrm>
              <a:off x="5475703" y="2300867"/>
              <a:ext cx="91788" cy="91931"/>
            </a:xfrm>
            <a:custGeom>
              <a:avLst/>
              <a:gdLst>
                <a:gd name="connsiteX0" fmla="*/ 46187 w 91788"/>
                <a:gd name="connsiteY0" fmla="*/ 91932 h 91931"/>
                <a:gd name="connsiteX1" fmla="*/ 4831 w 91788"/>
                <a:gd name="connsiteY1" fmla="*/ 66279 h 91931"/>
                <a:gd name="connsiteX2" fmla="*/ 2441 w 91788"/>
                <a:gd name="connsiteY2" fmla="*/ 31068 h 91931"/>
                <a:gd name="connsiteX3" fmla="*/ 25460 w 91788"/>
                <a:gd name="connsiteY3" fmla="*/ 4733 h 91931"/>
                <a:gd name="connsiteX4" fmla="*/ 86958 w 91788"/>
                <a:gd name="connsiteY4" fmla="*/ 25655 h 91931"/>
                <a:gd name="connsiteX5" fmla="*/ 89347 w 91788"/>
                <a:gd name="connsiteY5" fmla="*/ 60866 h 91931"/>
                <a:gd name="connsiteX6" fmla="*/ 66328 w 91788"/>
                <a:gd name="connsiteY6" fmla="*/ 87201 h 91931"/>
                <a:gd name="connsiteX7" fmla="*/ 46138 w 91788"/>
                <a:gd name="connsiteY7" fmla="*/ 91932 h 91931"/>
                <a:gd name="connsiteX8" fmla="*/ 45650 w 91788"/>
                <a:gd name="connsiteY8" fmla="*/ 6928 h 91931"/>
                <a:gd name="connsiteX9" fmla="*/ 28581 w 91788"/>
                <a:gd name="connsiteY9" fmla="*/ 10927 h 91931"/>
                <a:gd name="connsiteX10" fmla="*/ 9074 w 91788"/>
                <a:gd name="connsiteY10" fmla="*/ 33263 h 91931"/>
                <a:gd name="connsiteX11" fmla="*/ 11122 w 91788"/>
                <a:gd name="connsiteY11" fmla="*/ 63158 h 91931"/>
                <a:gd name="connsiteX12" fmla="*/ 63305 w 91788"/>
                <a:gd name="connsiteY12" fmla="*/ 80959 h 91931"/>
                <a:gd name="connsiteX13" fmla="*/ 82812 w 91788"/>
                <a:gd name="connsiteY13" fmla="*/ 58623 h 91931"/>
                <a:gd name="connsiteX14" fmla="*/ 80764 w 91788"/>
                <a:gd name="connsiteY14" fmla="*/ 28727 h 91931"/>
                <a:gd name="connsiteX15" fmla="*/ 80764 w 91788"/>
                <a:gd name="connsiteY15" fmla="*/ 28727 h 91931"/>
                <a:gd name="connsiteX16" fmla="*/ 45699 w 91788"/>
                <a:gd name="connsiteY16" fmla="*/ 6928 h 9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8" h="91931">
                  <a:moveTo>
                    <a:pt x="46187" y="91932"/>
                  </a:moveTo>
                  <a:cubicBezTo>
                    <a:pt x="29264" y="91932"/>
                    <a:pt x="12878" y="82519"/>
                    <a:pt x="4831" y="66279"/>
                  </a:cubicBezTo>
                  <a:cubicBezTo>
                    <a:pt x="-631" y="55209"/>
                    <a:pt x="-1509" y="42724"/>
                    <a:pt x="2441" y="31068"/>
                  </a:cubicBezTo>
                  <a:cubicBezTo>
                    <a:pt x="6343" y="19510"/>
                    <a:pt x="14536" y="10146"/>
                    <a:pt x="25460" y="4733"/>
                  </a:cubicBezTo>
                  <a:cubicBezTo>
                    <a:pt x="48089" y="-6484"/>
                    <a:pt x="75692" y="2929"/>
                    <a:pt x="86958" y="25655"/>
                  </a:cubicBezTo>
                  <a:cubicBezTo>
                    <a:pt x="92420" y="36725"/>
                    <a:pt x="93298" y="49210"/>
                    <a:pt x="89347" y="60866"/>
                  </a:cubicBezTo>
                  <a:cubicBezTo>
                    <a:pt x="85446" y="72473"/>
                    <a:pt x="77253" y="81788"/>
                    <a:pt x="66328" y="87201"/>
                  </a:cubicBezTo>
                  <a:cubicBezTo>
                    <a:pt x="59842" y="90420"/>
                    <a:pt x="52966" y="91932"/>
                    <a:pt x="46138" y="91932"/>
                  </a:cubicBezTo>
                  <a:close/>
                  <a:moveTo>
                    <a:pt x="45650" y="6928"/>
                  </a:moveTo>
                  <a:cubicBezTo>
                    <a:pt x="39896" y="6928"/>
                    <a:pt x="34043" y="8196"/>
                    <a:pt x="28581" y="10927"/>
                  </a:cubicBezTo>
                  <a:cubicBezTo>
                    <a:pt x="19315" y="15511"/>
                    <a:pt x="12390" y="23412"/>
                    <a:pt x="9074" y="33263"/>
                  </a:cubicBezTo>
                  <a:cubicBezTo>
                    <a:pt x="5709" y="43163"/>
                    <a:pt x="6440" y="53746"/>
                    <a:pt x="11122" y="63158"/>
                  </a:cubicBezTo>
                  <a:cubicBezTo>
                    <a:pt x="20681" y="82471"/>
                    <a:pt x="44090" y="90420"/>
                    <a:pt x="63305" y="80959"/>
                  </a:cubicBezTo>
                  <a:cubicBezTo>
                    <a:pt x="72571" y="76375"/>
                    <a:pt x="79496" y="68474"/>
                    <a:pt x="82812" y="58623"/>
                  </a:cubicBezTo>
                  <a:cubicBezTo>
                    <a:pt x="86177" y="48723"/>
                    <a:pt x="85446" y="38140"/>
                    <a:pt x="80764" y="28727"/>
                  </a:cubicBezTo>
                  <a:lnTo>
                    <a:pt x="80764" y="28727"/>
                  </a:lnTo>
                  <a:cubicBezTo>
                    <a:pt x="73936" y="14975"/>
                    <a:pt x="60037" y="6928"/>
                    <a:pt x="45699" y="6928"/>
                  </a:cubicBezTo>
                  <a:close/>
                </a:path>
              </a:pathLst>
            </a:custGeom>
            <a:solidFill>
              <a:srgbClr val="113F4E"/>
            </a:solidFill>
            <a:ln w="4874" cap="flat">
              <a:noFill/>
              <a:prstDash val="solid"/>
              <a:miter/>
            </a:ln>
          </p:spPr>
          <p:txBody>
            <a:bodyPr rtlCol="1" anchor="ctr"/>
            <a:lstStyle/>
            <a:p>
              <a:endParaRPr lang="fa-IR"/>
            </a:p>
          </p:txBody>
        </p:sp>
        <p:sp>
          <p:nvSpPr>
            <p:cNvPr id="142" name="Freeform: Shape 141">
              <a:extLst>
                <a:ext uri="{FF2B5EF4-FFF2-40B4-BE49-F238E27FC236}">
                  <a16:creationId xmlns:a16="http://schemas.microsoft.com/office/drawing/2014/main" id="{CFBD2C07-6803-A008-BEBD-51F4875B177D}"/>
                </a:ext>
              </a:extLst>
            </p:cNvPr>
            <p:cNvSpPr/>
            <p:nvPr/>
          </p:nvSpPr>
          <p:spPr>
            <a:xfrm>
              <a:off x="5490483" y="2338421"/>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9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190" y="35065"/>
                    <a:pt x="17362" y="33797"/>
                  </a:cubicBezTo>
                  <a:cubicBezTo>
                    <a:pt x="7462" y="29456"/>
                    <a:pt x="1463" y="17996"/>
                    <a:pt x="0" y="634"/>
                  </a:cubicBezTo>
                  <a:lnTo>
                    <a:pt x="7315" y="0"/>
                  </a:lnTo>
                  <a:cubicBezTo>
                    <a:pt x="8486" y="14289"/>
                    <a:pt x="13119" y="23897"/>
                    <a:pt x="20288" y="27067"/>
                  </a:cubicBezTo>
                  <a:cubicBezTo>
                    <a:pt x="28188" y="30529"/>
                    <a:pt x="39600" y="26677"/>
                    <a:pt x="53353" y="16045"/>
                  </a:cubicBezTo>
                  <a:lnTo>
                    <a:pt x="57840" y="21849"/>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143" name="Freeform: Shape 142">
              <a:extLst>
                <a:ext uri="{FF2B5EF4-FFF2-40B4-BE49-F238E27FC236}">
                  <a16:creationId xmlns:a16="http://schemas.microsoft.com/office/drawing/2014/main" id="{D5A904C5-EB41-3252-FC07-076135841C93}"/>
                </a:ext>
              </a:extLst>
            </p:cNvPr>
            <p:cNvSpPr/>
            <p:nvPr/>
          </p:nvSpPr>
          <p:spPr>
            <a:xfrm>
              <a:off x="6131121" y="1637424"/>
              <a:ext cx="85134" cy="84599"/>
            </a:xfrm>
            <a:custGeom>
              <a:avLst/>
              <a:gdLst>
                <a:gd name="connsiteX0" fmla="*/ 39885 w 85134"/>
                <a:gd name="connsiteY0" fmla="*/ 90 h 84599"/>
                <a:gd name="connsiteX1" fmla="*/ 89 w 85134"/>
                <a:gd name="connsiteY1" fmla="*/ 45006 h 84599"/>
                <a:gd name="connsiteX2" fmla="*/ 45249 w 85134"/>
                <a:gd name="connsiteY2" fmla="*/ 84509 h 84599"/>
                <a:gd name="connsiteX3" fmla="*/ 85045 w 85134"/>
                <a:gd name="connsiteY3" fmla="*/ 39593 h 84599"/>
                <a:gd name="connsiteX4" fmla="*/ 39885 w 85134"/>
                <a:gd name="connsiteY4" fmla="*/ 90 h 84599"/>
                <a:gd name="connsiteX5" fmla="*/ 39885 w 85134"/>
                <a:gd name="connsiteY5" fmla="*/ 90 h 8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34" h="84599">
                  <a:moveTo>
                    <a:pt x="39885" y="90"/>
                  </a:moveTo>
                  <a:cubicBezTo>
                    <a:pt x="16427" y="1553"/>
                    <a:pt x="-1422" y="21695"/>
                    <a:pt x="89" y="45006"/>
                  </a:cubicBezTo>
                  <a:cubicBezTo>
                    <a:pt x="1552" y="68318"/>
                    <a:pt x="21792" y="86021"/>
                    <a:pt x="45249" y="84509"/>
                  </a:cubicBezTo>
                  <a:cubicBezTo>
                    <a:pt x="68707" y="82997"/>
                    <a:pt x="86557" y="62904"/>
                    <a:pt x="85045" y="39593"/>
                  </a:cubicBezTo>
                  <a:cubicBezTo>
                    <a:pt x="83582" y="16281"/>
                    <a:pt x="63343" y="-1422"/>
                    <a:pt x="39885" y="90"/>
                  </a:cubicBezTo>
                  <a:lnTo>
                    <a:pt x="39885" y="90"/>
                  </a:lnTo>
                  <a:close/>
                </a:path>
              </a:pathLst>
            </a:custGeom>
            <a:solidFill>
              <a:srgbClr val="FFFFFF"/>
            </a:solidFill>
            <a:ln w="4874" cap="flat">
              <a:noFill/>
              <a:prstDash val="solid"/>
              <a:miter/>
            </a:ln>
          </p:spPr>
          <p:txBody>
            <a:bodyPr rtlCol="1" anchor="ctr"/>
            <a:lstStyle/>
            <a:p>
              <a:endParaRPr lang="fa-IR"/>
            </a:p>
          </p:txBody>
        </p:sp>
        <p:sp>
          <p:nvSpPr>
            <p:cNvPr id="148" name="Freeform: Shape 147">
              <a:extLst>
                <a:ext uri="{FF2B5EF4-FFF2-40B4-BE49-F238E27FC236}">
                  <a16:creationId xmlns:a16="http://schemas.microsoft.com/office/drawing/2014/main" id="{A166D121-51BB-D1E7-21CA-74EA2DD0CF31}"/>
                </a:ext>
              </a:extLst>
            </p:cNvPr>
            <p:cNvSpPr/>
            <p:nvPr/>
          </p:nvSpPr>
          <p:spPr>
            <a:xfrm>
              <a:off x="6127603" y="1633907"/>
              <a:ext cx="92120" cy="91586"/>
            </a:xfrm>
            <a:custGeom>
              <a:avLst/>
              <a:gdLst>
                <a:gd name="connsiteX0" fmla="*/ 46036 w 92120"/>
                <a:gd name="connsiteY0" fmla="*/ 91586 h 91586"/>
                <a:gd name="connsiteX1" fmla="*/ 96 w 92120"/>
                <a:gd name="connsiteY1" fmla="*/ 48719 h 91586"/>
                <a:gd name="connsiteX2" fmla="*/ 11410 w 92120"/>
                <a:gd name="connsiteY2" fmla="*/ 15653 h 91586"/>
                <a:gd name="connsiteX3" fmla="*/ 43159 w 92120"/>
                <a:gd name="connsiteY3" fmla="*/ 96 h 91586"/>
                <a:gd name="connsiteX4" fmla="*/ 76517 w 92120"/>
                <a:gd name="connsiteY4" fmla="*/ 11410 h 91586"/>
                <a:gd name="connsiteX5" fmla="*/ 92026 w 92120"/>
                <a:gd name="connsiteY5" fmla="*/ 42866 h 91586"/>
                <a:gd name="connsiteX6" fmla="*/ 80614 w 92120"/>
                <a:gd name="connsiteY6" fmla="*/ 76029 h 91586"/>
                <a:gd name="connsiteX7" fmla="*/ 48963 w 92120"/>
                <a:gd name="connsiteY7" fmla="*/ 91489 h 91586"/>
                <a:gd name="connsiteX8" fmla="*/ 46036 w 92120"/>
                <a:gd name="connsiteY8" fmla="*/ 91586 h 91586"/>
                <a:gd name="connsiteX9" fmla="*/ 46183 w 92120"/>
                <a:gd name="connsiteY9" fmla="*/ 7021 h 91586"/>
                <a:gd name="connsiteX10" fmla="*/ 43647 w 92120"/>
                <a:gd name="connsiteY10" fmla="*/ 7119 h 91586"/>
                <a:gd name="connsiteX11" fmla="*/ 43647 w 92120"/>
                <a:gd name="connsiteY11" fmla="*/ 7119 h 91586"/>
                <a:gd name="connsiteX12" fmla="*/ 16677 w 92120"/>
                <a:gd name="connsiteY12" fmla="*/ 20286 h 91586"/>
                <a:gd name="connsiteX13" fmla="*/ 7119 w 92120"/>
                <a:gd name="connsiteY13" fmla="*/ 48280 h 91586"/>
                <a:gd name="connsiteX14" fmla="*/ 48572 w 92120"/>
                <a:gd name="connsiteY14" fmla="*/ 84515 h 91586"/>
                <a:gd name="connsiteX15" fmla="*/ 75444 w 92120"/>
                <a:gd name="connsiteY15" fmla="*/ 71396 h 91586"/>
                <a:gd name="connsiteX16" fmla="*/ 85100 w 92120"/>
                <a:gd name="connsiteY16" fmla="*/ 43305 h 91586"/>
                <a:gd name="connsiteX17" fmla="*/ 71933 w 92120"/>
                <a:gd name="connsiteY17" fmla="*/ 16677 h 91586"/>
                <a:gd name="connsiteX18" fmla="*/ 46183 w 92120"/>
                <a:gd name="connsiteY18" fmla="*/ 7021 h 9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20" h="91586">
                  <a:moveTo>
                    <a:pt x="46036" y="91586"/>
                  </a:moveTo>
                  <a:cubicBezTo>
                    <a:pt x="21944" y="91586"/>
                    <a:pt x="1608" y="72908"/>
                    <a:pt x="96" y="48719"/>
                  </a:cubicBezTo>
                  <a:cubicBezTo>
                    <a:pt x="-684" y="36575"/>
                    <a:pt x="3315" y="24822"/>
                    <a:pt x="11410" y="15653"/>
                  </a:cubicBezTo>
                  <a:cubicBezTo>
                    <a:pt x="19555" y="6387"/>
                    <a:pt x="30820" y="876"/>
                    <a:pt x="43159" y="96"/>
                  </a:cubicBezTo>
                  <a:cubicBezTo>
                    <a:pt x="55449" y="-684"/>
                    <a:pt x="67300" y="3315"/>
                    <a:pt x="76517" y="11410"/>
                  </a:cubicBezTo>
                  <a:cubicBezTo>
                    <a:pt x="85734" y="19506"/>
                    <a:pt x="91245" y="30674"/>
                    <a:pt x="92026" y="42866"/>
                  </a:cubicBezTo>
                  <a:cubicBezTo>
                    <a:pt x="92806" y="55059"/>
                    <a:pt x="88758" y="66861"/>
                    <a:pt x="80614" y="76029"/>
                  </a:cubicBezTo>
                  <a:cubicBezTo>
                    <a:pt x="72469" y="85198"/>
                    <a:pt x="61252" y="90709"/>
                    <a:pt x="48963" y="91489"/>
                  </a:cubicBezTo>
                  <a:cubicBezTo>
                    <a:pt x="47987" y="91538"/>
                    <a:pt x="47012" y="91586"/>
                    <a:pt x="46036" y="91586"/>
                  </a:cubicBezTo>
                  <a:close/>
                  <a:moveTo>
                    <a:pt x="46183" y="7021"/>
                  </a:moveTo>
                  <a:cubicBezTo>
                    <a:pt x="45354" y="7021"/>
                    <a:pt x="44476" y="7021"/>
                    <a:pt x="43647" y="7119"/>
                  </a:cubicBezTo>
                  <a:lnTo>
                    <a:pt x="43647" y="7119"/>
                  </a:lnTo>
                  <a:cubicBezTo>
                    <a:pt x="33161" y="7801"/>
                    <a:pt x="23603" y="12483"/>
                    <a:pt x="16677" y="20286"/>
                  </a:cubicBezTo>
                  <a:cubicBezTo>
                    <a:pt x="9850" y="28041"/>
                    <a:pt x="6436" y="37989"/>
                    <a:pt x="7119" y="48280"/>
                  </a:cubicBezTo>
                  <a:cubicBezTo>
                    <a:pt x="8484" y="69640"/>
                    <a:pt x="27016" y="85832"/>
                    <a:pt x="48572" y="84515"/>
                  </a:cubicBezTo>
                  <a:cubicBezTo>
                    <a:pt x="59009" y="83832"/>
                    <a:pt x="68519" y="79199"/>
                    <a:pt x="75444" y="71396"/>
                  </a:cubicBezTo>
                  <a:cubicBezTo>
                    <a:pt x="82321" y="63593"/>
                    <a:pt x="85783" y="53644"/>
                    <a:pt x="85100" y="43305"/>
                  </a:cubicBezTo>
                  <a:cubicBezTo>
                    <a:pt x="84466" y="32966"/>
                    <a:pt x="79784" y="23505"/>
                    <a:pt x="71933" y="16677"/>
                  </a:cubicBezTo>
                  <a:cubicBezTo>
                    <a:pt x="64764" y="10386"/>
                    <a:pt x="55693" y="7021"/>
                    <a:pt x="46183" y="7021"/>
                  </a:cubicBezTo>
                  <a:close/>
                </a:path>
              </a:pathLst>
            </a:custGeom>
            <a:solidFill>
              <a:srgbClr val="113F4E"/>
            </a:solidFill>
            <a:ln w="4874" cap="flat">
              <a:noFill/>
              <a:prstDash val="solid"/>
              <a:miter/>
            </a:ln>
          </p:spPr>
          <p:txBody>
            <a:bodyPr rtlCol="1" anchor="ctr"/>
            <a:lstStyle/>
            <a:p>
              <a:endParaRPr lang="fa-IR"/>
            </a:p>
          </p:txBody>
        </p:sp>
        <p:sp>
          <p:nvSpPr>
            <p:cNvPr id="153" name="Freeform: Shape 152">
              <a:extLst>
                <a:ext uri="{FF2B5EF4-FFF2-40B4-BE49-F238E27FC236}">
                  <a16:creationId xmlns:a16="http://schemas.microsoft.com/office/drawing/2014/main" id="{51D474B2-14EF-3629-E390-E6CD37605036}"/>
                </a:ext>
              </a:extLst>
            </p:cNvPr>
            <p:cNvSpPr/>
            <p:nvPr/>
          </p:nvSpPr>
          <p:spPr>
            <a:xfrm>
              <a:off x="6147685" y="1663313"/>
              <a:ext cx="48241" cy="45501"/>
            </a:xfrm>
            <a:custGeom>
              <a:avLst/>
              <a:gdLst>
                <a:gd name="connsiteX0" fmla="*/ 25466 w 48241"/>
                <a:gd name="connsiteY0" fmla="*/ 45453 h 45501"/>
                <a:gd name="connsiteX1" fmla="*/ 10787 w 48241"/>
                <a:gd name="connsiteY1" fmla="*/ 41015 h 45501"/>
                <a:gd name="connsiteX2" fmla="*/ 984 w 48241"/>
                <a:gd name="connsiteY2" fmla="*/ 0 h 45501"/>
                <a:gd name="connsiteX3" fmla="*/ 8251 w 48241"/>
                <a:gd name="connsiteY3" fmla="*/ 1024 h 45501"/>
                <a:gd name="connsiteX4" fmla="*/ 15127 w 48241"/>
                <a:gd name="connsiteY4" fmla="*/ 35114 h 45501"/>
                <a:gd name="connsiteX5" fmla="*/ 45120 w 48241"/>
                <a:gd name="connsiteY5" fmla="*/ 32870 h 45501"/>
                <a:gd name="connsiteX6" fmla="*/ 48242 w 48241"/>
                <a:gd name="connsiteY6" fmla="*/ 39503 h 45501"/>
                <a:gd name="connsiteX7" fmla="*/ 25466 w 48241"/>
                <a:gd name="connsiteY7" fmla="*/ 45501 h 4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41" h="45501">
                  <a:moveTo>
                    <a:pt x="25466" y="45453"/>
                  </a:moveTo>
                  <a:cubicBezTo>
                    <a:pt x="19760" y="45453"/>
                    <a:pt x="14835" y="43990"/>
                    <a:pt x="10787" y="41015"/>
                  </a:cubicBezTo>
                  <a:cubicBezTo>
                    <a:pt x="1423" y="34138"/>
                    <a:pt x="-1844" y="20337"/>
                    <a:pt x="984" y="0"/>
                  </a:cubicBezTo>
                  <a:lnTo>
                    <a:pt x="8251" y="1024"/>
                  </a:lnTo>
                  <a:cubicBezTo>
                    <a:pt x="5861" y="18240"/>
                    <a:pt x="8251" y="30042"/>
                    <a:pt x="15127" y="35114"/>
                  </a:cubicBezTo>
                  <a:cubicBezTo>
                    <a:pt x="21419" y="39747"/>
                    <a:pt x="32099" y="38966"/>
                    <a:pt x="45120" y="32870"/>
                  </a:cubicBezTo>
                  <a:lnTo>
                    <a:pt x="48242" y="39503"/>
                  </a:lnTo>
                  <a:cubicBezTo>
                    <a:pt x="39756" y="43502"/>
                    <a:pt x="32099" y="45501"/>
                    <a:pt x="25466" y="45501"/>
                  </a:cubicBezTo>
                  <a:close/>
                </a:path>
              </a:pathLst>
            </a:custGeom>
            <a:solidFill>
              <a:srgbClr val="113F4E"/>
            </a:solidFill>
            <a:ln w="4874" cap="flat">
              <a:noFill/>
              <a:prstDash val="solid"/>
              <a:miter/>
            </a:ln>
          </p:spPr>
          <p:txBody>
            <a:bodyPr rtlCol="1" anchor="ctr"/>
            <a:lstStyle/>
            <a:p>
              <a:endParaRPr lang="fa-IR"/>
            </a:p>
          </p:txBody>
        </p:sp>
        <p:sp>
          <p:nvSpPr>
            <p:cNvPr id="154" name="Freeform: Shape 153">
              <a:extLst>
                <a:ext uri="{FF2B5EF4-FFF2-40B4-BE49-F238E27FC236}">
                  <a16:creationId xmlns:a16="http://schemas.microsoft.com/office/drawing/2014/main" id="{0A8B5756-E713-61CD-180F-53DEBA698B61}"/>
                </a:ext>
              </a:extLst>
            </p:cNvPr>
            <p:cNvSpPr/>
            <p:nvPr/>
          </p:nvSpPr>
          <p:spPr>
            <a:xfrm>
              <a:off x="6213648" y="1654163"/>
              <a:ext cx="85162" cy="84626"/>
            </a:xfrm>
            <a:custGeom>
              <a:avLst/>
              <a:gdLst>
                <a:gd name="connsiteX0" fmla="*/ 44166 w 85162"/>
                <a:gd name="connsiteY0" fmla="*/ 30 h 84626"/>
                <a:gd name="connsiteX1" fmla="*/ 30 w 85162"/>
                <a:gd name="connsiteY1" fmla="*/ 40704 h 84626"/>
                <a:gd name="connsiteX2" fmla="*/ 40996 w 85162"/>
                <a:gd name="connsiteY2" fmla="*/ 84596 h 84626"/>
                <a:gd name="connsiteX3" fmla="*/ 85132 w 85162"/>
                <a:gd name="connsiteY3" fmla="*/ 43923 h 84626"/>
                <a:gd name="connsiteX4" fmla="*/ 44166 w 85162"/>
                <a:gd name="connsiteY4" fmla="*/ 30 h 84626"/>
                <a:gd name="connsiteX5" fmla="*/ 44166 w 85162"/>
                <a:gd name="connsiteY5" fmla="*/ 30 h 8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26">
                  <a:moveTo>
                    <a:pt x="44166" y="30"/>
                  </a:moveTo>
                  <a:cubicBezTo>
                    <a:pt x="20660" y="-847"/>
                    <a:pt x="908" y="17343"/>
                    <a:pt x="30" y="40704"/>
                  </a:cubicBezTo>
                  <a:cubicBezTo>
                    <a:pt x="-848" y="64064"/>
                    <a:pt x="17490" y="83669"/>
                    <a:pt x="40996" y="84596"/>
                  </a:cubicBezTo>
                  <a:cubicBezTo>
                    <a:pt x="64503" y="85474"/>
                    <a:pt x="84254" y="67283"/>
                    <a:pt x="85132" y="43923"/>
                  </a:cubicBezTo>
                  <a:cubicBezTo>
                    <a:pt x="86010" y="20562"/>
                    <a:pt x="67673" y="957"/>
                    <a:pt x="44166" y="30"/>
                  </a:cubicBezTo>
                  <a:lnTo>
                    <a:pt x="44166" y="30"/>
                  </a:lnTo>
                  <a:close/>
                </a:path>
              </a:pathLst>
            </a:custGeom>
            <a:solidFill>
              <a:srgbClr val="FFFFFF"/>
            </a:solidFill>
            <a:ln w="4874" cap="flat">
              <a:noFill/>
              <a:prstDash val="solid"/>
              <a:miter/>
            </a:ln>
          </p:spPr>
          <p:txBody>
            <a:bodyPr rtlCol="1" anchor="ctr"/>
            <a:lstStyle/>
            <a:p>
              <a:endParaRPr lang="fa-IR"/>
            </a:p>
          </p:txBody>
        </p:sp>
        <p:sp>
          <p:nvSpPr>
            <p:cNvPr id="155" name="Freeform: Shape 154">
              <a:extLst>
                <a:ext uri="{FF2B5EF4-FFF2-40B4-BE49-F238E27FC236}">
                  <a16:creationId xmlns:a16="http://schemas.microsoft.com/office/drawing/2014/main" id="{1F556AC0-B661-77BF-00AE-F69EE0B55D8D}"/>
                </a:ext>
              </a:extLst>
            </p:cNvPr>
            <p:cNvSpPr/>
            <p:nvPr/>
          </p:nvSpPr>
          <p:spPr>
            <a:xfrm>
              <a:off x="6210136" y="1650699"/>
              <a:ext cx="92138" cy="91619"/>
            </a:xfrm>
            <a:custGeom>
              <a:avLst/>
              <a:gdLst>
                <a:gd name="connsiteX0" fmla="*/ 46118 w 92138"/>
                <a:gd name="connsiteY0" fmla="*/ 91571 h 91619"/>
                <a:gd name="connsiteX1" fmla="*/ 44362 w 92138"/>
                <a:gd name="connsiteY1" fmla="*/ 91571 h 91619"/>
                <a:gd name="connsiteX2" fmla="*/ 31 w 92138"/>
                <a:gd name="connsiteY2" fmla="*/ 44070 h 91619"/>
                <a:gd name="connsiteX3" fmla="*/ 47776 w 92138"/>
                <a:gd name="connsiteY3" fmla="*/ 31 h 91619"/>
                <a:gd name="connsiteX4" fmla="*/ 47776 w 92138"/>
                <a:gd name="connsiteY4" fmla="*/ 31 h 91619"/>
                <a:gd name="connsiteX5" fmla="*/ 92107 w 92138"/>
                <a:gd name="connsiteY5" fmla="*/ 47532 h 91619"/>
                <a:gd name="connsiteX6" fmla="*/ 46118 w 92138"/>
                <a:gd name="connsiteY6" fmla="*/ 91619 h 91619"/>
                <a:gd name="connsiteX7" fmla="*/ 46020 w 92138"/>
                <a:gd name="connsiteY7" fmla="*/ 6957 h 91619"/>
                <a:gd name="connsiteX8" fmla="*/ 7005 w 92138"/>
                <a:gd name="connsiteY8" fmla="*/ 44314 h 91619"/>
                <a:gd name="connsiteX9" fmla="*/ 44606 w 92138"/>
                <a:gd name="connsiteY9" fmla="*/ 84548 h 91619"/>
                <a:gd name="connsiteX10" fmla="*/ 85133 w 92138"/>
                <a:gd name="connsiteY10" fmla="*/ 47240 h 91619"/>
                <a:gd name="connsiteX11" fmla="*/ 47532 w 92138"/>
                <a:gd name="connsiteY11" fmla="*/ 7005 h 91619"/>
                <a:gd name="connsiteX12" fmla="*/ 47532 w 92138"/>
                <a:gd name="connsiteY12" fmla="*/ 7005 h 91619"/>
                <a:gd name="connsiteX13" fmla="*/ 46069 w 92138"/>
                <a:gd name="connsiteY13" fmla="*/ 7005 h 9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138" h="91619">
                  <a:moveTo>
                    <a:pt x="46118" y="91571"/>
                  </a:moveTo>
                  <a:cubicBezTo>
                    <a:pt x="45533" y="91571"/>
                    <a:pt x="44947" y="91571"/>
                    <a:pt x="44362" y="91571"/>
                  </a:cubicBezTo>
                  <a:cubicBezTo>
                    <a:pt x="18953" y="90595"/>
                    <a:pt x="-895" y="69283"/>
                    <a:pt x="31" y="44070"/>
                  </a:cubicBezTo>
                  <a:cubicBezTo>
                    <a:pt x="958" y="18856"/>
                    <a:pt x="22416" y="-895"/>
                    <a:pt x="47776" y="31"/>
                  </a:cubicBezTo>
                  <a:lnTo>
                    <a:pt x="47776" y="31"/>
                  </a:lnTo>
                  <a:cubicBezTo>
                    <a:pt x="73185" y="1007"/>
                    <a:pt x="93034" y="22319"/>
                    <a:pt x="92107" y="47532"/>
                  </a:cubicBezTo>
                  <a:cubicBezTo>
                    <a:pt x="91180" y="72161"/>
                    <a:pt x="70697" y="91619"/>
                    <a:pt x="46118" y="91619"/>
                  </a:cubicBezTo>
                  <a:close/>
                  <a:moveTo>
                    <a:pt x="46020" y="6957"/>
                  </a:moveTo>
                  <a:cubicBezTo>
                    <a:pt x="25147" y="6957"/>
                    <a:pt x="7785" y="23392"/>
                    <a:pt x="7005" y="44314"/>
                  </a:cubicBezTo>
                  <a:cubicBezTo>
                    <a:pt x="6225" y="65674"/>
                    <a:pt x="23050" y="83768"/>
                    <a:pt x="44606" y="84548"/>
                  </a:cubicBezTo>
                  <a:cubicBezTo>
                    <a:pt x="66113" y="85377"/>
                    <a:pt x="84304" y="68649"/>
                    <a:pt x="85133" y="47240"/>
                  </a:cubicBezTo>
                  <a:cubicBezTo>
                    <a:pt x="85913" y="25879"/>
                    <a:pt x="69088" y="7834"/>
                    <a:pt x="47532" y="7005"/>
                  </a:cubicBezTo>
                  <a:lnTo>
                    <a:pt x="47532" y="7005"/>
                  </a:lnTo>
                  <a:cubicBezTo>
                    <a:pt x="47045" y="7005"/>
                    <a:pt x="46557" y="7005"/>
                    <a:pt x="46069" y="7005"/>
                  </a:cubicBezTo>
                  <a:close/>
                </a:path>
              </a:pathLst>
            </a:custGeom>
            <a:solidFill>
              <a:srgbClr val="113F4E"/>
            </a:solidFill>
            <a:ln w="4874" cap="flat">
              <a:noFill/>
              <a:prstDash val="solid"/>
              <a:miter/>
            </a:ln>
          </p:spPr>
          <p:txBody>
            <a:bodyPr rtlCol="1" anchor="ctr"/>
            <a:lstStyle/>
            <a:p>
              <a:endParaRPr lang="fa-IR"/>
            </a:p>
          </p:txBody>
        </p:sp>
        <p:sp>
          <p:nvSpPr>
            <p:cNvPr id="156" name="Freeform: Shape 155">
              <a:extLst>
                <a:ext uri="{FF2B5EF4-FFF2-40B4-BE49-F238E27FC236}">
                  <a16:creationId xmlns:a16="http://schemas.microsoft.com/office/drawing/2014/main" id="{449FEA91-E214-8821-99EC-B0462477A05E}"/>
                </a:ext>
              </a:extLst>
            </p:cNvPr>
            <p:cNvSpPr/>
            <p:nvPr/>
          </p:nvSpPr>
          <p:spPr>
            <a:xfrm>
              <a:off x="6230357" y="1677602"/>
              <a:ext cx="45696" cy="47939"/>
            </a:xfrm>
            <a:custGeom>
              <a:avLst/>
              <a:gdLst>
                <a:gd name="connsiteX0" fmla="*/ 26043 w 45696"/>
                <a:gd name="connsiteY0" fmla="*/ 47891 h 47939"/>
                <a:gd name="connsiteX1" fmla="*/ 8291 w 45696"/>
                <a:gd name="connsiteY1" fmla="*/ 41795 h 47939"/>
                <a:gd name="connsiteX2" fmla="*/ 2634 w 45696"/>
                <a:gd name="connsiteY2" fmla="*/ 0 h 47939"/>
                <a:gd name="connsiteX3" fmla="*/ 9754 w 45696"/>
                <a:gd name="connsiteY3" fmla="*/ 1756 h 47939"/>
                <a:gd name="connsiteX4" fmla="*/ 13217 w 45696"/>
                <a:gd name="connsiteY4" fmla="*/ 36382 h 47939"/>
                <a:gd name="connsiteX5" fmla="*/ 43258 w 45696"/>
                <a:gd name="connsiteY5" fmla="*/ 37162 h 47939"/>
                <a:gd name="connsiteX6" fmla="*/ 45697 w 45696"/>
                <a:gd name="connsiteY6" fmla="*/ 44087 h 47939"/>
                <a:gd name="connsiteX7" fmla="*/ 26043 w 45696"/>
                <a:gd name="connsiteY7" fmla="*/ 47940 h 4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96" h="47939">
                  <a:moveTo>
                    <a:pt x="26043" y="47891"/>
                  </a:moveTo>
                  <a:cubicBezTo>
                    <a:pt x="18776" y="47891"/>
                    <a:pt x="12778" y="45843"/>
                    <a:pt x="8291" y="41795"/>
                  </a:cubicBezTo>
                  <a:cubicBezTo>
                    <a:pt x="-341" y="33992"/>
                    <a:pt x="-2243" y="19947"/>
                    <a:pt x="2634" y="0"/>
                  </a:cubicBezTo>
                  <a:lnTo>
                    <a:pt x="9754" y="1756"/>
                  </a:lnTo>
                  <a:cubicBezTo>
                    <a:pt x="5657" y="18630"/>
                    <a:pt x="6828" y="30627"/>
                    <a:pt x="13217" y="36382"/>
                  </a:cubicBezTo>
                  <a:cubicBezTo>
                    <a:pt x="19020" y="41649"/>
                    <a:pt x="29701" y="41893"/>
                    <a:pt x="43258" y="37162"/>
                  </a:cubicBezTo>
                  <a:lnTo>
                    <a:pt x="45697" y="44087"/>
                  </a:lnTo>
                  <a:cubicBezTo>
                    <a:pt x="38430" y="46672"/>
                    <a:pt x="31846" y="47940"/>
                    <a:pt x="26043" y="47940"/>
                  </a:cubicBezTo>
                  <a:close/>
                </a:path>
              </a:pathLst>
            </a:custGeom>
            <a:solidFill>
              <a:srgbClr val="113F4E"/>
            </a:solidFill>
            <a:ln w="4874" cap="flat">
              <a:noFill/>
              <a:prstDash val="solid"/>
              <a:miter/>
            </a:ln>
          </p:spPr>
          <p:txBody>
            <a:bodyPr rtlCol="1" anchor="ctr"/>
            <a:lstStyle/>
            <a:p>
              <a:endParaRPr lang="fa-IR"/>
            </a:p>
          </p:txBody>
        </p:sp>
        <p:sp>
          <p:nvSpPr>
            <p:cNvPr id="157" name="Freeform: Shape 156">
              <a:extLst>
                <a:ext uri="{FF2B5EF4-FFF2-40B4-BE49-F238E27FC236}">
                  <a16:creationId xmlns:a16="http://schemas.microsoft.com/office/drawing/2014/main" id="{AED96315-F319-41DC-FD9A-C2D4D738E86E}"/>
                </a:ext>
              </a:extLst>
            </p:cNvPr>
            <p:cNvSpPr/>
            <p:nvPr/>
          </p:nvSpPr>
          <p:spPr>
            <a:xfrm>
              <a:off x="6292313" y="1681563"/>
              <a:ext cx="85162" cy="84640"/>
            </a:xfrm>
            <a:custGeom>
              <a:avLst/>
              <a:gdLst>
                <a:gd name="connsiteX0" fmla="*/ 45873 w 85162"/>
                <a:gd name="connsiteY0" fmla="*/ 135 h 84640"/>
                <a:gd name="connsiteX1" fmla="*/ 128 w 85162"/>
                <a:gd name="connsiteY1" fmla="*/ 39004 h 84640"/>
                <a:gd name="connsiteX2" fmla="*/ 39289 w 85162"/>
                <a:gd name="connsiteY2" fmla="*/ 84506 h 84640"/>
                <a:gd name="connsiteX3" fmla="*/ 85035 w 85162"/>
                <a:gd name="connsiteY3" fmla="*/ 45637 h 84640"/>
                <a:gd name="connsiteX4" fmla="*/ 45873 w 85162"/>
                <a:gd name="connsiteY4" fmla="*/ 184 h 84640"/>
                <a:gd name="connsiteX5" fmla="*/ 45873 w 85162"/>
                <a:gd name="connsiteY5" fmla="*/ 184 h 8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40">
                  <a:moveTo>
                    <a:pt x="45873" y="135"/>
                  </a:moveTo>
                  <a:cubicBezTo>
                    <a:pt x="22415" y="-1718"/>
                    <a:pt x="1932" y="15693"/>
                    <a:pt x="128" y="39004"/>
                  </a:cubicBezTo>
                  <a:cubicBezTo>
                    <a:pt x="-1677" y="62316"/>
                    <a:pt x="15831" y="82652"/>
                    <a:pt x="39289" y="84506"/>
                  </a:cubicBezTo>
                  <a:cubicBezTo>
                    <a:pt x="62747" y="86359"/>
                    <a:pt x="83230" y="68948"/>
                    <a:pt x="85035" y="45637"/>
                  </a:cubicBezTo>
                  <a:cubicBezTo>
                    <a:pt x="86839" y="22325"/>
                    <a:pt x="69331" y="1988"/>
                    <a:pt x="45873" y="184"/>
                  </a:cubicBezTo>
                  <a:lnTo>
                    <a:pt x="45873" y="184"/>
                  </a:lnTo>
                  <a:close/>
                </a:path>
              </a:pathLst>
            </a:custGeom>
            <a:solidFill>
              <a:srgbClr val="FFFFFF"/>
            </a:solidFill>
            <a:ln w="4874" cap="flat">
              <a:noFill/>
              <a:prstDash val="solid"/>
              <a:miter/>
            </a:ln>
          </p:spPr>
          <p:txBody>
            <a:bodyPr rtlCol="1" anchor="ctr"/>
            <a:lstStyle/>
            <a:p>
              <a:endParaRPr lang="fa-IR"/>
            </a:p>
          </p:txBody>
        </p:sp>
        <p:sp>
          <p:nvSpPr>
            <p:cNvPr id="158" name="Freeform: Shape 157">
              <a:extLst>
                <a:ext uri="{FF2B5EF4-FFF2-40B4-BE49-F238E27FC236}">
                  <a16:creationId xmlns:a16="http://schemas.microsoft.com/office/drawing/2014/main" id="{7E39BBA6-0991-A60B-3C95-9B80E98C017E}"/>
                </a:ext>
              </a:extLst>
            </p:cNvPr>
            <p:cNvSpPr/>
            <p:nvPr/>
          </p:nvSpPr>
          <p:spPr>
            <a:xfrm>
              <a:off x="6288782" y="1677990"/>
              <a:ext cx="92175" cy="91639"/>
            </a:xfrm>
            <a:custGeom>
              <a:avLst/>
              <a:gdLst>
                <a:gd name="connsiteX0" fmla="*/ 46234 w 92175"/>
                <a:gd name="connsiteY0" fmla="*/ 91639 h 91639"/>
                <a:gd name="connsiteX1" fmla="*/ 42527 w 92175"/>
                <a:gd name="connsiteY1" fmla="*/ 91493 h 91639"/>
                <a:gd name="connsiteX2" fmla="*/ 11071 w 92175"/>
                <a:gd name="connsiteY2" fmla="*/ 75594 h 91639"/>
                <a:gd name="connsiteX3" fmla="*/ 147 w 92175"/>
                <a:gd name="connsiteY3" fmla="*/ 42236 h 91639"/>
                <a:gd name="connsiteX4" fmla="*/ 16143 w 92175"/>
                <a:gd name="connsiteY4" fmla="*/ 10975 h 91639"/>
                <a:gd name="connsiteX5" fmla="*/ 49648 w 92175"/>
                <a:gd name="connsiteY5" fmla="*/ 149 h 91639"/>
                <a:gd name="connsiteX6" fmla="*/ 81104 w 92175"/>
                <a:gd name="connsiteY6" fmla="*/ 16047 h 91639"/>
                <a:gd name="connsiteX7" fmla="*/ 92028 w 92175"/>
                <a:gd name="connsiteY7" fmla="*/ 49405 h 91639"/>
                <a:gd name="connsiteX8" fmla="*/ 76032 w 92175"/>
                <a:gd name="connsiteY8" fmla="*/ 80666 h 91639"/>
                <a:gd name="connsiteX9" fmla="*/ 46185 w 92175"/>
                <a:gd name="connsiteY9" fmla="*/ 91639 h 91639"/>
                <a:gd name="connsiteX10" fmla="*/ 45990 w 92175"/>
                <a:gd name="connsiteY10" fmla="*/ 7074 h 91639"/>
                <a:gd name="connsiteX11" fmla="*/ 20679 w 92175"/>
                <a:gd name="connsiteY11" fmla="*/ 16389 h 91639"/>
                <a:gd name="connsiteX12" fmla="*/ 7121 w 92175"/>
                <a:gd name="connsiteY12" fmla="*/ 42870 h 91639"/>
                <a:gd name="connsiteX13" fmla="*/ 16387 w 92175"/>
                <a:gd name="connsiteY13" fmla="*/ 71107 h 91639"/>
                <a:gd name="connsiteX14" fmla="*/ 43064 w 92175"/>
                <a:gd name="connsiteY14" fmla="*/ 84568 h 91639"/>
                <a:gd name="connsiteX15" fmla="*/ 71496 w 92175"/>
                <a:gd name="connsiteY15" fmla="*/ 75399 h 91639"/>
                <a:gd name="connsiteX16" fmla="*/ 85054 w 92175"/>
                <a:gd name="connsiteY16" fmla="*/ 48917 h 91639"/>
                <a:gd name="connsiteX17" fmla="*/ 75788 w 92175"/>
                <a:gd name="connsiteY17" fmla="*/ 20680 h 91639"/>
                <a:gd name="connsiteX18" fmla="*/ 49111 w 92175"/>
                <a:gd name="connsiteY18" fmla="*/ 7220 h 91639"/>
                <a:gd name="connsiteX19" fmla="*/ 49111 w 92175"/>
                <a:gd name="connsiteY19" fmla="*/ 7220 h 91639"/>
                <a:gd name="connsiteX20" fmla="*/ 45990 w 92175"/>
                <a:gd name="connsiteY20" fmla="*/ 7074 h 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175" h="91639">
                  <a:moveTo>
                    <a:pt x="46234" y="91639"/>
                  </a:moveTo>
                  <a:cubicBezTo>
                    <a:pt x="45015" y="91639"/>
                    <a:pt x="43795" y="91639"/>
                    <a:pt x="42527" y="91493"/>
                  </a:cubicBezTo>
                  <a:cubicBezTo>
                    <a:pt x="30238" y="90517"/>
                    <a:pt x="19118" y="84909"/>
                    <a:pt x="11071" y="75594"/>
                  </a:cubicBezTo>
                  <a:cubicBezTo>
                    <a:pt x="3073" y="66279"/>
                    <a:pt x="-828" y="54428"/>
                    <a:pt x="147" y="42236"/>
                  </a:cubicBezTo>
                  <a:cubicBezTo>
                    <a:pt x="1122" y="30044"/>
                    <a:pt x="6780" y="18925"/>
                    <a:pt x="16143" y="10975"/>
                  </a:cubicBezTo>
                  <a:cubicBezTo>
                    <a:pt x="25507" y="3026"/>
                    <a:pt x="37407" y="-827"/>
                    <a:pt x="49648" y="149"/>
                  </a:cubicBezTo>
                  <a:cubicBezTo>
                    <a:pt x="61937" y="1124"/>
                    <a:pt x="73057" y="6732"/>
                    <a:pt x="81104" y="16047"/>
                  </a:cubicBezTo>
                  <a:cubicBezTo>
                    <a:pt x="89102" y="25362"/>
                    <a:pt x="93003" y="37213"/>
                    <a:pt x="92028" y="49405"/>
                  </a:cubicBezTo>
                  <a:cubicBezTo>
                    <a:pt x="91053" y="61597"/>
                    <a:pt x="85395" y="72717"/>
                    <a:pt x="76032" y="80666"/>
                  </a:cubicBezTo>
                  <a:cubicBezTo>
                    <a:pt x="67643" y="87835"/>
                    <a:pt x="57158" y="91639"/>
                    <a:pt x="46185" y="91639"/>
                  </a:cubicBezTo>
                  <a:close/>
                  <a:moveTo>
                    <a:pt x="45990" y="7074"/>
                  </a:moveTo>
                  <a:cubicBezTo>
                    <a:pt x="36724" y="7074"/>
                    <a:pt x="27799" y="10341"/>
                    <a:pt x="20679" y="16389"/>
                  </a:cubicBezTo>
                  <a:cubicBezTo>
                    <a:pt x="12730" y="23119"/>
                    <a:pt x="7950" y="32531"/>
                    <a:pt x="7121" y="42870"/>
                  </a:cubicBezTo>
                  <a:cubicBezTo>
                    <a:pt x="6292" y="53209"/>
                    <a:pt x="9608" y="63207"/>
                    <a:pt x="16387" y="71107"/>
                  </a:cubicBezTo>
                  <a:cubicBezTo>
                    <a:pt x="23166" y="79008"/>
                    <a:pt x="32627" y="83787"/>
                    <a:pt x="43064" y="84568"/>
                  </a:cubicBezTo>
                  <a:cubicBezTo>
                    <a:pt x="53452" y="85348"/>
                    <a:pt x="63596" y="82129"/>
                    <a:pt x="71496" y="75399"/>
                  </a:cubicBezTo>
                  <a:cubicBezTo>
                    <a:pt x="79397" y="68669"/>
                    <a:pt x="84225" y="59257"/>
                    <a:pt x="85054" y="48917"/>
                  </a:cubicBezTo>
                  <a:cubicBezTo>
                    <a:pt x="85883" y="38578"/>
                    <a:pt x="82567" y="28581"/>
                    <a:pt x="75788" y="20680"/>
                  </a:cubicBezTo>
                  <a:cubicBezTo>
                    <a:pt x="69009" y="12780"/>
                    <a:pt x="59499" y="8000"/>
                    <a:pt x="49111" y="7220"/>
                  </a:cubicBezTo>
                  <a:lnTo>
                    <a:pt x="49111" y="7220"/>
                  </a:lnTo>
                  <a:cubicBezTo>
                    <a:pt x="48087" y="7123"/>
                    <a:pt x="47014" y="7074"/>
                    <a:pt x="45990" y="7074"/>
                  </a:cubicBezTo>
                  <a:close/>
                </a:path>
              </a:pathLst>
            </a:custGeom>
            <a:solidFill>
              <a:srgbClr val="113F4E"/>
            </a:solidFill>
            <a:ln w="4874" cap="flat">
              <a:noFill/>
              <a:prstDash val="solid"/>
              <a:miter/>
            </a:ln>
          </p:spPr>
          <p:txBody>
            <a:bodyPr rtlCol="1" anchor="ctr"/>
            <a:lstStyle/>
            <a:p>
              <a:endParaRPr lang="fa-IR"/>
            </a:p>
          </p:txBody>
        </p:sp>
        <p:sp>
          <p:nvSpPr>
            <p:cNvPr id="160" name="Freeform: Shape 159">
              <a:extLst>
                <a:ext uri="{FF2B5EF4-FFF2-40B4-BE49-F238E27FC236}">
                  <a16:creationId xmlns:a16="http://schemas.microsoft.com/office/drawing/2014/main" id="{12C181EE-6883-0BE0-DD21-28A0BBF968E8}"/>
                </a:ext>
              </a:extLst>
            </p:cNvPr>
            <p:cNvSpPr/>
            <p:nvPr/>
          </p:nvSpPr>
          <p:spPr>
            <a:xfrm>
              <a:off x="6309043" y="1704084"/>
              <a:ext cx="44700" cy="48817"/>
            </a:xfrm>
            <a:custGeom>
              <a:avLst/>
              <a:gdLst>
                <a:gd name="connsiteX0" fmla="*/ 26510 w 44700"/>
                <a:gd name="connsiteY0" fmla="*/ 48818 h 48817"/>
                <a:gd name="connsiteX1" fmla="*/ 7392 w 44700"/>
                <a:gd name="connsiteY1" fmla="*/ 41990 h 48817"/>
                <a:gd name="connsiteX2" fmla="*/ 3442 w 44700"/>
                <a:gd name="connsiteY2" fmla="*/ 0 h 48817"/>
                <a:gd name="connsiteX3" fmla="*/ 10513 w 44700"/>
                <a:gd name="connsiteY3" fmla="*/ 2048 h 48817"/>
                <a:gd name="connsiteX4" fmla="*/ 12562 w 44700"/>
                <a:gd name="connsiteY4" fmla="*/ 36772 h 48817"/>
                <a:gd name="connsiteX5" fmla="*/ 42555 w 44700"/>
                <a:gd name="connsiteY5" fmla="*/ 38723 h 48817"/>
                <a:gd name="connsiteX6" fmla="*/ 44700 w 44700"/>
                <a:gd name="connsiteY6" fmla="*/ 45745 h 48817"/>
                <a:gd name="connsiteX7" fmla="*/ 26558 w 44700"/>
                <a:gd name="connsiteY7" fmla="*/ 48818 h 48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00" h="48817">
                  <a:moveTo>
                    <a:pt x="26510" y="48818"/>
                  </a:moveTo>
                  <a:cubicBezTo>
                    <a:pt x="18463" y="48818"/>
                    <a:pt x="11976" y="46526"/>
                    <a:pt x="7392" y="41990"/>
                  </a:cubicBezTo>
                  <a:cubicBezTo>
                    <a:pt x="-899" y="33846"/>
                    <a:pt x="-2215" y="19703"/>
                    <a:pt x="3442" y="0"/>
                  </a:cubicBezTo>
                  <a:lnTo>
                    <a:pt x="10513" y="2048"/>
                  </a:lnTo>
                  <a:cubicBezTo>
                    <a:pt x="5734" y="18776"/>
                    <a:pt x="6417" y="30773"/>
                    <a:pt x="12562" y="36772"/>
                  </a:cubicBezTo>
                  <a:cubicBezTo>
                    <a:pt x="18170" y="42283"/>
                    <a:pt x="28802" y="42965"/>
                    <a:pt x="42555" y="38723"/>
                  </a:cubicBezTo>
                  <a:lnTo>
                    <a:pt x="44700" y="45745"/>
                  </a:lnTo>
                  <a:cubicBezTo>
                    <a:pt x="38019" y="47794"/>
                    <a:pt x="31923" y="48818"/>
                    <a:pt x="26558" y="48818"/>
                  </a:cubicBezTo>
                  <a:close/>
                </a:path>
              </a:pathLst>
            </a:custGeom>
            <a:solidFill>
              <a:srgbClr val="113F4E"/>
            </a:solidFill>
            <a:ln w="4874" cap="flat">
              <a:noFill/>
              <a:prstDash val="solid"/>
              <a:miter/>
            </a:ln>
          </p:spPr>
          <p:txBody>
            <a:bodyPr rtlCol="1" anchor="ctr"/>
            <a:lstStyle/>
            <a:p>
              <a:endParaRPr lang="fa-IR"/>
            </a:p>
          </p:txBody>
        </p:sp>
        <p:sp>
          <p:nvSpPr>
            <p:cNvPr id="161" name="Freeform: Shape 160">
              <a:extLst>
                <a:ext uri="{FF2B5EF4-FFF2-40B4-BE49-F238E27FC236}">
                  <a16:creationId xmlns:a16="http://schemas.microsoft.com/office/drawing/2014/main" id="{CAB82112-C54D-2F8F-4067-BCA540DC90FA}"/>
                </a:ext>
              </a:extLst>
            </p:cNvPr>
            <p:cNvSpPr/>
            <p:nvPr/>
          </p:nvSpPr>
          <p:spPr>
            <a:xfrm>
              <a:off x="6366877" y="1720339"/>
              <a:ext cx="85169" cy="84584"/>
            </a:xfrm>
            <a:custGeom>
              <a:avLst/>
              <a:gdLst>
                <a:gd name="connsiteX0" fmla="*/ 44267 w 85169"/>
                <a:gd name="connsiteY0" fmla="*/ 34 h 84584"/>
                <a:gd name="connsiteX1" fmla="*/ 34 w 85169"/>
                <a:gd name="connsiteY1" fmla="*/ 40610 h 84584"/>
                <a:gd name="connsiteX2" fmla="*/ 40902 w 85169"/>
                <a:gd name="connsiteY2" fmla="*/ 84551 h 84584"/>
                <a:gd name="connsiteX3" fmla="*/ 85136 w 85169"/>
                <a:gd name="connsiteY3" fmla="*/ 43975 h 84584"/>
                <a:gd name="connsiteX4" fmla="*/ 44267 w 85169"/>
                <a:gd name="connsiteY4" fmla="*/ 34 h 84584"/>
                <a:gd name="connsiteX5" fmla="*/ 44267 w 85169"/>
                <a:gd name="connsiteY5" fmla="*/ 34 h 8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9" h="84584">
                  <a:moveTo>
                    <a:pt x="44267" y="34"/>
                  </a:moveTo>
                  <a:cubicBezTo>
                    <a:pt x="20761" y="-893"/>
                    <a:pt x="960" y="17249"/>
                    <a:pt x="34" y="40610"/>
                  </a:cubicBezTo>
                  <a:cubicBezTo>
                    <a:pt x="-893" y="63921"/>
                    <a:pt x="17395" y="83624"/>
                    <a:pt x="40902" y="84551"/>
                  </a:cubicBezTo>
                  <a:cubicBezTo>
                    <a:pt x="64409" y="85477"/>
                    <a:pt x="84209" y="67335"/>
                    <a:pt x="85136" y="43975"/>
                  </a:cubicBezTo>
                  <a:cubicBezTo>
                    <a:pt x="86062" y="20614"/>
                    <a:pt x="67774" y="961"/>
                    <a:pt x="44267" y="34"/>
                  </a:cubicBezTo>
                  <a:lnTo>
                    <a:pt x="44267" y="34"/>
                  </a:lnTo>
                  <a:close/>
                </a:path>
              </a:pathLst>
            </a:custGeom>
            <a:solidFill>
              <a:srgbClr val="FFFFFF"/>
            </a:solidFill>
            <a:ln w="4874" cap="flat">
              <a:noFill/>
              <a:prstDash val="solid"/>
              <a:miter/>
            </a:ln>
          </p:spPr>
          <p:txBody>
            <a:bodyPr rtlCol="1" anchor="ctr"/>
            <a:lstStyle/>
            <a:p>
              <a:endParaRPr lang="fa-IR"/>
            </a:p>
          </p:txBody>
        </p:sp>
        <p:sp>
          <p:nvSpPr>
            <p:cNvPr id="162" name="Freeform: Shape 161">
              <a:extLst>
                <a:ext uri="{FF2B5EF4-FFF2-40B4-BE49-F238E27FC236}">
                  <a16:creationId xmlns:a16="http://schemas.microsoft.com/office/drawing/2014/main" id="{9AEAF9BD-F930-4670-DADD-5741B87535B9}"/>
                </a:ext>
              </a:extLst>
            </p:cNvPr>
            <p:cNvSpPr/>
            <p:nvPr/>
          </p:nvSpPr>
          <p:spPr>
            <a:xfrm>
              <a:off x="6363411" y="1716872"/>
              <a:ext cx="92147" cy="91576"/>
            </a:xfrm>
            <a:custGeom>
              <a:avLst/>
              <a:gdLst>
                <a:gd name="connsiteX0" fmla="*/ 46075 w 92147"/>
                <a:gd name="connsiteY0" fmla="*/ 91577 h 91576"/>
                <a:gd name="connsiteX1" fmla="*/ 44222 w 92147"/>
                <a:gd name="connsiteY1" fmla="*/ 91577 h 91576"/>
                <a:gd name="connsiteX2" fmla="*/ 12229 w 92147"/>
                <a:gd name="connsiteY2" fmla="*/ 76897 h 91576"/>
                <a:gd name="connsiteX3" fmla="*/ 37 w 92147"/>
                <a:gd name="connsiteY3" fmla="*/ 43978 h 91576"/>
                <a:gd name="connsiteX4" fmla="*/ 14814 w 92147"/>
                <a:gd name="connsiteY4" fmla="*/ 12132 h 91576"/>
                <a:gd name="connsiteX5" fmla="*/ 47879 w 92147"/>
                <a:gd name="connsiteY5" fmla="*/ 37 h 91576"/>
                <a:gd name="connsiteX6" fmla="*/ 47879 w 92147"/>
                <a:gd name="connsiteY6" fmla="*/ 37 h 91576"/>
                <a:gd name="connsiteX7" fmla="*/ 92113 w 92147"/>
                <a:gd name="connsiteY7" fmla="*/ 47636 h 91576"/>
                <a:gd name="connsiteX8" fmla="*/ 46075 w 92147"/>
                <a:gd name="connsiteY8" fmla="*/ 91577 h 91576"/>
                <a:gd name="connsiteX9" fmla="*/ 45977 w 92147"/>
                <a:gd name="connsiteY9" fmla="*/ 6963 h 91576"/>
                <a:gd name="connsiteX10" fmla="*/ 19545 w 92147"/>
                <a:gd name="connsiteY10" fmla="*/ 17253 h 91576"/>
                <a:gd name="connsiteX11" fmla="*/ 7011 w 92147"/>
                <a:gd name="connsiteY11" fmla="*/ 44222 h 91576"/>
                <a:gd name="connsiteX12" fmla="*/ 17350 w 92147"/>
                <a:gd name="connsiteY12" fmla="*/ 72069 h 91576"/>
                <a:gd name="connsiteX13" fmla="*/ 44514 w 92147"/>
                <a:gd name="connsiteY13" fmla="*/ 84554 h 91576"/>
                <a:gd name="connsiteX14" fmla="*/ 46075 w 92147"/>
                <a:gd name="connsiteY14" fmla="*/ 84554 h 91576"/>
                <a:gd name="connsiteX15" fmla="*/ 85090 w 92147"/>
                <a:gd name="connsiteY15" fmla="*/ 47295 h 91576"/>
                <a:gd name="connsiteX16" fmla="*/ 47587 w 92147"/>
                <a:gd name="connsiteY16" fmla="*/ 6963 h 91576"/>
                <a:gd name="connsiteX17" fmla="*/ 47587 w 92147"/>
                <a:gd name="connsiteY17" fmla="*/ 6963 h 91576"/>
                <a:gd name="connsiteX18" fmla="*/ 45977 w 92147"/>
                <a:gd name="connsiteY18" fmla="*/ 6963 h 9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47" h="91576">
                  <a:moveTo>
                    <a:pt x="46075" y="91577"/>
                  </a:moveTo>
                  <a:cubicBezTo>
                    <a:pt x="45441" y="91577"/>
                    <a:pt x="44856" y="91577"/>
                    <a:pt x="44222" y="91577"/>
                  </a:cubicBezTo>
                  <a:cubicBezTo>
                    <a:pt x="31932" y="91089"/>
                    <a:pt x="20569" y="85871"/>
                    <a:pt x="12229" y="76897"/>
                  </a:cubicBezTo>
                  <a:cubicBezTo>
                    <a:pt x="3890" y="67924"/>
                    <a:pt x="-451" y="56219"/>
                    <a:pt x="37" y="43978"/>
                  </a:cubicBezTo>
                  <a:cubicBezTo>
                    <a:pt x="525" y="31737"/>
                    <a:pt x="5743" y="20423"/>
                    <a:pt x="14814" y="12132"/>
                  </a:cubicBezTo>
                  <a:cubicBezTo>
                    <a:pt x="23836" y="3841"/>
                    <a:pt x="35687" y="-450"/>
                    <a:pt x="47879" y="37"/>
                  </a:cubicBezTo>
                  <a:lnTo>
                    <a:pt x="47879" y="37"/>
                  </a:lnTo>
                  <a:cubicBezTo>
                    <a:pt x="73239" y="1062"/>
                    <a:pt x="93088" y="22374"/>
                    <a:pt x="92113" y="47636"/>
                  </a:cubicBezTo>
                  <a:cubicBezTo>
                    <a:pt x="91138" y="72264"/>
                    <a:pt x="70655" y="91577"/>
                    <a:pt x="46075" y="91577"/>
                  </a:cubicBezTo>
                  <a:close/>
                  <a:moveTo>
                    <a:pt x="45977" y="6963"/>
                  </a:moveTo>
                  <a:cubicBezTo>
                    <a:pt x="36126" y="6963"/>
                    <a:pt x="26811" y="10572"/>
                    <a:pt x="19545" y="17253"/>
                  </a:cubicBezTo>
                  <a:cubicBezTo>
                    <a:pt x="11888" y="24276"/>
                    <a:pt x="7450" y="33834"/>
                    <a:pt x="7011" y="44222"/>
                  </a:cubicBezTo>
                  <a:cubicBezTo>
                    <a:pt x="6621" y="54561"/>
                    <a:pt x="10279" y="64461"/>
                    <a:pt x="17350" y="72069"/>
                  </a:cubicBezTo>
                  <a:cubicBezTo>
                    <a:pt x="24422" y="79677"/>
                    <a:pt x="34078" y="84115"/>
                    <a:pt x="44514" y="84554"/>
                  </a:cubicBezTo>
                  <a:cubicBezTo>
                    <a:pt x="45051" y="84554"/>
                    <a:pt x="45587" y="84554"/>
                    <a:pt x="46075" y="84554"/>
                  </a:cubicBezTo>
                  <a:cubicBezTo>
                    <a:pt x="66899" y="84554"/>
                    <a:pt x="84261" y="68168"/>
                    <a:pt x="85090" y="47295"/>
                  </a:cubicBezTo>
                  <a:cubicBezTo>
                    <a:pt x="85919" y="25934"/>
                    <a:pt x="69094" y="7840"/>
                    <a:pt x="47587" y="6963"/>
                  </a:cubicBezTo>
                  <a:lnTo>
                    <a:pt x="47587" y="6963"/>
                  </a:lnTo>
                  <a:cubicBezTo>
                    <a:pt x="47050" y="6963"/>
                    <a:pt x="46514" y="6963"/>
                    <a:pt x="45977" y="6963"/>
                  </a:cubicBezTo>
                  <a:close/>
                </a:path>
              </a:pathLst>
            </a:custGeom>
            <a:solidFill>
              <a:srgbClr val="113F4E"/>
            </a:solidFill>
            <a:ln w="4874" cap="flat">
              <a:noFill/>
              <a:prstDash val="solid"/>
              <a:miter/>
            </a:ln>
          </p:spPr>
          <p:txBody>
            <a:bodyPr rtlCol="1" anchor="ctr"/>
            <a:lstStyle/>
            <a:p>
              <a:endParaRPr lang="fa-IR"/>
            </a:p>
          </p:txBody>
        </p:sp>
        <p:sp>
          <p:nvSpPr>
            <p:cNvPr id="163" name="Freeform: Shape 162">
              <a:extLst>
                <a:ext uri="{FF2B5EF4-FFF2-40B4-BE49-F238E27FC236}">
                  <a16:creationId xmlns:a16="http://schemas.microsoft.com/office/drawing/2014/main" id="{5D0F5CCF-4717-DA7E-E9C7-8FDEBD8E3B74}"/>
                </a:ext>
              </a:extLst>
            </p:cNvPr>
            <p:cNvSpPr/>
            <p:nvPr/>
          </p:nvSpPr>
          <p:spPr>
            <a:xfrm>
              <a:off x="6383622" y="1743684"/>
              <a:ext cx="45616" cy="47988"/>
            </a:xfrm>
            <a:custGeom>
              <a:avLst/>
              <a:gdLst>
                <a:gd name="connsiteX0" fmla="*/ 26060 w 45616"/>
                <a:gd name="connsiteY0" fmla="*/ 47989 h 47988"/>
                <a:gd name="connsiteX1" fmla="*/ 8210 w 45616"/>
                <a:gd name="connsiteY1" fmla="*/ 41844 h 47988"/>
                <a:gd name="connsiteX2" fmla="*/ 2651 w 45616"/>
                <a:gd name="connsiteY2" fmla="*/ 0 h 47988"/>
                <a:gd name="connsiteX3" fmla="*/ 9771 w 45616"/>
                <a:gd name="connsiteY3" fmla="*/ 1756 h 47988"/>
                <a:gd name="connsiteX4" fmla="*/ 13136 w 45616"/>
                <a:gd name="connsiteY4" fmla="*/ 36382 h 47988"/>
                <a:gd name="connsiteX5" fmla="*/ 43178 w 45616"/>
                <a:gd name="connsiteY5" fmla="*/ 37211 h 47988"/>
                <a:gd name="connsiteX6" fmla="*/ 45616 w 45616"/>
                <a:gd name="connsiteY6" fmla="*/ 44136 h 47988"/>
                <a:gd name="connsiteX7" fmla="*/ 26060 w 45616"/>
                <a:gd name="connsiteY7" fmla="*/ 47940 h 4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16" h="47988">
                  <a:moveTo>
                    <a:pt x="26060" y="47989"/>
                  </a:moveTo>
                  <a:cubicBezTo>
                    <a:pt x="18744" y="47989"/>
                    <a:pt x="12697" y="45940"/>
                    <a:pt x="8210" y="41844"/>
                  </a:cubicBezTo>
                  <a:cubicBezTo>
                    <a:pt x="-373" y="34041"/>
                    <a:pt x="-2226" y="19947"/>
                    <a:pt x="2651" y="0"/>
                  </a:cubicBezTo>
                  <a:lnTo>
                    <a:pt x="9771" y="1756"/>
                  </a:lnTo>
                  <a:cubicBezTo>
                    <a:pt x="5625" y="18630"/>
                    <a:pt x="6796" y="30627"/>
                    <a:pt x="13136" y="36382"/>
                  </a:cubicBezTo>
                  <a:cubicBezTo>
                    <a:pt x="18939" y="41649"/>
                    <a:pt x="29620" y="41941"/>
                    <a:pt x="43178" y="37211"/>
                  </a:cubicBezTo>
                  <a:lnTo>
                    <a:pt x="45616" y="44136"/>
                  </a:lnTo>
                  <a:cubicBezTo>
                    <a:pt x="38349" y="46672"/>
                    <a:pt x="31814" y="47940"/>
                    <a:pt x="26060" y="47940"/>
                  </a:cubicBezTo>
                  <a:close/>
                </a:path>
              </a:pathLst>
            </a:custGeom>
            <a:solidFill>
              <a:srgbClr val="113F4E"/>
            </a:solidFill>
            <a:ln w="4874" cap="flat">
              <a:noFill/>
              <a:prstDash val="solid"/>
              <a:miter/>
            </a:ln>
          </p:spPr>
          <p:txBody>
            <a:bodyPr rtlCol="1" anchor="ctr"/>
            <a:lstStyle/>
            <a:p>
              <a:endParaRPr lang="fa-IR"/>
            </a:p>
          </p:txBody>
        </p:sp>
        <p:sp>
          <p:nvSpPr>
            <p:cNvPr id="164" name="Freeform: Shape 163">
              <a:extLst>
                <a:ext uri="{FF2B5EF4-FFF2-40B4-BE49-F238E27FC236}">
                  <a16:creationId xmlns:a16="http://schemas.microsoft.com/office/drawing/2014/main" id="{B8FDAE39-737D-009A-02B3-7CD5B7B49A62}"/>
                </a:ext>
              </a:extLst>
            </p:cNvPr>
            <p:cNvSpPr/>
            <p:nvPr/>
          </p:nvSpPr>
          <p:spPr>
            <a:xfrm>
              <a:off x="6432073" y="1769956"/>
              <a:ext cx="85136" cy="84642"/>
            </a:xfrm>
            <a:custGeom>
              <a:avLst/>
              <a:gdLst>
                <a:gd name="connsiteX0" fmla="*/ 50615 w 85136"/>
                <a:gd name="connsiteY0" fmla="*/ 794 h 84642"/>
                <a:gd name="connsiteX1" fmla="*/ 773 w 85136"/>
                <a:gd name="connsiteY1" fmla="*/ 34250 h 84642"/>
                <a:gd name="connsiteX2" fmla="*/ 34521 w 85136"/>
                <a:gd name="connsiteY2" fmla="*/ 83848 h 84642"/>
                <a:gd name="connsiteX3" fmla="*/ 84363 w 85136"/>
                <a:gd name="connsiteY3" fmla="*/ 50441 h 84642"/>
                <a:gd name="connsiteX4" fmla="*/ 50615 w 85136"/>
                <a:gd name="connsiteY4" fmla="*/ 794 h 84642"/>
                <a:gd name="connsiteX5" fmla="*/ 50615 w 85136"/>
                <a:gd name="connsiteY5" fmla="*/ 794 h 8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36" h="84642">
                  <a:moveTo>
                    <a:pt x="50615" y="794"/>
                  </a:moveTo>
                  <a:cubicBezTo>
                    <a:pt x="27547" y="-3692"/>
                    <a:pt x="5211" y="11280"/>
                    <a:pt x="773" y="34250"/>
                  </a:cubicBezTo>
                  <a:cubicBezTo>
                    <a:pt x="-3665" y="57171"/>
                    <a:pt x="11454" y="79410"/>
                    <a:pt x="34521" y="83848"/>
                  </a:cubicBezTo>
                  <a:cubicBezTo>
                    <a:pt x="57589" y="88335"/>
                    <a:pt x="79925" y="73363"/>
                    <a:pt x="84363" y="50441"/>
                  </a:cubicBezTo>
                  <a:cubicBezTo>
                    <a:pt x="88801" y="27471"/>
                    <a:pt x="73683" y="5281"/>
                    <a:pt x="50615" y="794"/>
                  </a:cubicBezTo>
                  <a:lnTo>
                    <a:pt x="50615" y="794"/>
                  </a:lnTo>
                  <a:close/>
                </a:path>
              </a:pathLst>
            </a:custGeom>
            <a:solidFill>
              <a:srgbClr val="FFFFFF"/>
            </a:solidFill>
            <a:ln w="4874" cap="flat">
              <a:noFill/>
              <a:prstDash val="solid"/>
              <a:miter/>
            </a:ln>
          </p:spPr>
          <p:txBody>
            <a:bodyPr rtlCol="1" anchor="ctr"/>
            <a:lstStyle/>
            <a:p>
              <a:endParaRPr lang="fa-IR"/>
            </a:p>
          </p:txBody>
        </p:sp>
        <p:sp>
          <p:nvSpPr>
            <p:cNvPr id="165" name="Freeform: Shape 164">
              <a:extLst>
                <a:ext uri="{FF2B5EF4-FFF2-40B4-BE49-F238E27FC236}">
                  <a16:creationId xmlns:a16="http://schemas.microsoft.com/office/drawing/2014/main" id="{B0939DB8-71B9-14F5-0AA4-BCDEE121DE4C}"/>
                </a:ext>
              </a:extLst>
            </p:cNvPr>
            <p:cNvSpPr/>
            <p:nvPr/>
          </p:nvSpPr>
          <p:spPr>
            <a:xfrm>
              <a:off x="6428576" y="1766438"/>
              <a:ext cx="92131" cy="91657"/>
            </a:xfrm>
            <a:custGeom>
              <a:avLst/>
              <a:gdLst>
                <a:gd name="connsiteX0" fmla="*/ 46163 w 92131"/>
                <a:gd name="connsiteY0" fmla="*/ 91609 h 91657"/>
                <a:gd name="connsiteX1" fmla="*/ 37336 w 92131"/>
                <a:gd name="connsiteY1" fmla="*/ 90780 h 91657"/>
                <a:gd name="connsiteX2" fmla="*/ 7928 w 92131"/>
                <a:gd name="connsiteY2" fmla="*/ 71418 h 91657"/>
                <a:gd name="connsiteX3" fmla="*/ 857 w 92131"/>
                <a:gd name="connsiteY3" fmla="*/ 37036 h 91657"/>
                <a:gd name="connsiteX4" fmla="*/ 54795 w 92131"/>
                <a:gd name="connsiteY4" fmla="*/ 850 h 91657"/>
                <a:gd name="connsiteX5" fmla="*/ 84203 w 92131"/>
                <a:gd name="connsiteY5" fmla="*/ 20211 h 91657"/>
                <a:gd name="connsiteX6" fmla="*/ 91275 w 92131"/>
                <a:gd name="connsiteY6" fmla="*/ 54593 h 91657"/>
                <a:gd name="connsiteX7" fmla="*/ 46163 w 92131"/>
                <a:gd name="connsiteY7" fmla="*/ 91658 h 91657"/>
                <a:gd name="connsiteX8" fmla="*/ 45919 w 92131"/>
                <a:gd name="connsiteY8" fmla="*/ 6995 h 91657"/>
                <a:gd name="connsiteX9" fmla="*/ 7636 w 92131"/>
                <a:gd name="connsiteY9" fmla="*/ 38402 h 91657"/>
                <a:gd name="connsiteX10" fmla="*/ 13634 w 92131"/>
                <a:gd name="connsiteY10" fmla="*/ 67517 h 91657"/>
                <a:gd name="connsiteX11" fmla="*/ 38604 w 92131"/>
                <a:gd name="connsiteY11" fmla="*/ 83952 h 91657"/>
                <a:gd name="connsiteX12" fmla="*/ 84349 w 92131"/>
                <a:gd name="connsiteY12" fmla="*/ 53276 h 91657"/>
                <a:gd name="connsiteX13" fmla="*/ 78351 w 92131"/>
                <a:gd name="connsiteY13" fmla="*/ 24161 h 91657"/>
                <a:gd name="connsiteX14" fmla="*/ 53381 w 92131"/>
                <a:gd name="connsiteY14" fmla="*/ 7726 h 91657"/>
                <a:gd name="connsiteX15" fmla="*/ 53381 w 92131"/>
                <a:gd name="connsiteY15" fmla="*/ 7726 h 91657"/>
                <a:gd name="connsiteX16" fmla="*/ 45871 w 92131"/>
                <a:gd name="connsiteY16" fmla="*/ 6995 h 9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1" h="91657">
                  <a:moveTo>
                    <a:pt x="46163" y="91609"/>
                  </a:moveTo>
                  <a:cubicBezTo>
                    <a:pt x="43237" y="91609"/>
                    <a:pt x="40311" y="91316"/>
                    <a:pt x="37336" y="90780"/>
                  </a:cubicBezTo>
                  <a:cubicBezTo>
                    <a:pt x="25241" y="88439"/>
                    <a:pt x="14805" y="81562"/>
                    <a:pt x="7928" y="71418"/>
                  </a:cubicBezTo>
                  <a:cubicBezTo>
                    <a:pt x="1003" y="61274"/>
                    <a:pt x="-1484" y="49082"/>
                    <a:pt x="857" y="37036"/>
                  </a:cubicBezTo>
                  <a:cubicBezTo>
                    <a:pt x="5685" y="12262"/>
                    <a:pt x="29875" y="-3978"/>
                    <a:pt x="54795" y="850"/>
                  </a:cubicBezTo>
                  <a:cubicBezTo>
                    <a:pt x="66890" y="3191"/>
                    <a:pt x="77327" y="10067"/>
                    <a:pt x="84203" y="20211"/>
                  </a:cubicBezTo>
                  <a:cubicBezTo>
                    <a:pt x="91128" y="30355"/>
                    <a:pt x="93616" y="42547"/>
                    <a:pt x="91275" y="54593"/>
                  </a:cubicBezTo>
                  <a:cubicBezTo>
                    <a:pt x="87032" y="76442"/>
                    <a:pt x="67719" y="91658"/>
                    <a:pt x="46163" y="91658"/>
                  </a:cubicBezTo>
                  <a:close/>
                  <a:moveTo>
                    <a:pt x="45919" y="6995"/>
                  </a:moveTo>
                  <a:cubicBezTo>
                    <a:pt x="27582" y="6995"/>
                    <a:pt x="11245" y="19870"/>
                    <a:pt x="7636" y="38402"/>
                  </a:cubicBezTo>
                  <a:cubicBezTo>
                    <a:pt x="5685" y="48595"/>
                    <a:pt x="7782" y="58885"/>
                    <a:pt x="13634" y="67517"/>
                  </a:cubicBezTo>
                  <a:cubicBezTo>
                    <a:pt x="19487" y="76100"/>
                    <a:pt x="28363" y="81952"/>
                    <a:pt x="38604" y="83952"/>
                  </a:cubicBezTo>
                  <a:cubicBezTo>
                    <a:pt x="59770" y="88049"/>
                    <a:pt x="80302" y="74296"/>
                    <a:pt x="84349" y="53276"/>
                  </a:cubicBezTo>
                  <a:cubicBezTo>
                    <a:pt x="86300" y="43084"/>
                    <a:pt x="84203" y="32745"/>
                    <a:pt x="78351" y="24161"/>
                  </a:cubicBezTo>
                  <a:cubicBezTo>
                    <a:pt x="72499" y="15578"/>
                    <a:pt x="63623" y="9726"/>
                    <a:pt x="53381" y="7726"/>
                  </a:cubicBezTo>
                  <a:lnTo>
                    <a:pt x="53381" y="7726"/>
                  </a:lnTo>
                  <a:cubicBezTo>
                    <a:pt x="50894" y="7238"/>
                    <a:pt x="48358" y="6995"/>
                    <a:pt x="45871" y="6995"/>
                  </a:cubicBezTo>
                  <a:close/>
                </a:path>
              </a:pathLst>
            </a:custGeom>
            <a:solidFill>
              <a:srgbClr val="113F4E"/>
            </a:solidFill>
            <a:ln w="4874" cap="flat">
              <a:noFill/>
              <a:prstDash val="solid"/>
              <a:miter/>
            </a:ln>
          </p:spPr>
          <p:txBody>
            <a:bodyPr rtlCol="1" anchor="ctr"/>
            <a:lstStyle/>
            <a:p>
              <a:endParaRPr lang="fa-IR"/>
            </a:p>
          </p:txBody>
        </p:sp>
        <p:sp>
          <p:nvSpPr>
            <p:cNvPr id="166" name="Freeform: Shape 165">
              <a:extLst>
                <a:ext uri="{FF2B5EF4-FFF2-40B4-BE49-F238E27FC236}">
                  <a16:creationId xmlns:a16="http://schemas.microsoft.com/office/drawing/2014/main" id="{DD8DEADB-AB69-1221-5336-3BF0DB3212E5}"/>
                </a:ext>
              </a:extLst>
            </p:cNvPr>
            <p:cNvSpPr/>
            <p:nvPr/>
          </p:nvSpPr>
          <p:spPr>
            <a:xfrm>
              <a:off x="6448439" y="1790112"/>
              <a:ext cx="41906" cy="51451"/>
            </a:xfrm>
            <a:custGeom>
              <a:avLst/>
              <a:gdLst>
                <a:gd name="connsiteX0" fmla="*/ 28983 w 41906"/>
                <a:gd name="connsiteY0" fmla="*/ 51402 h 51451"/>
                <a:gd name="connsiteX1" fmla="*/ 5281 w 41906"/>
                <a:gd name="connsiteY1" fmla="*/ 42185 h 51451"/>
                <a:gd name="connsiteX2" fmla="*/ 6110 w 41906"/>
                <a:gd name="connsiteY2" fmla="*/ 0 h 51451"/>
                <a:gd name="connsiteX3" fmla="*/ 12889 w 41906"/>
                <a:gd name="connsiteY3" fmla="*/ 2829 h 51451"/>
                <a:gd name="connsiteX4" fmla="*/ 10987 w 41906"/>
                <a:gd name="connsiteY4" fmla="*/ 37552 h 51451"/>
                <a:gd name="connsiteX5" fmla="*/ 40541 w 41906"/>
                <a:gd name="connsiteY5" fmla="*/ 42917 h 51451"/>
                <a:gd name="connsiteX6" fmla="*/ 41906 w 41906"/>
                <a:gd name="connsiteY6" fmla="*/ 50134 h 51451"/>
                <a:gd name="connsiteX7" fmla="*/ 28983 w 41906"/>
                <a:gd name="connsiteY7" fmla="*/ 51451 h 5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06" h="51451">
                  <a:moveTo>
                    <a:pt x="28983" y="51402"/>
                  </a:moveTo>
                  <a:cubicBezTo>
                    <a:pt x="18351" y="51402"/>
                    <a:pt x="10255" y="48281"/>
                    <a:pt x="5281" y="42185"/>
                  </a:cubicBezTo>
                  <a:cubicBezTo>
                    <a:pt x="-2034" y="33163"/>
                    <a:pt x="-1742" y="18971"/>
                    <a:pt x="6110" y="0"/>
                  </a:cubicBezTo>
                  <a:lnTo>
                    <a:pt x="12889" y="2829"/>
                  </a:lnTo>
                  <a:cubicBezTo>
                    <a:pt x="6207" y="18874"/>
                    <a:pt x="5574" y="30920"/>
                    <a:pt x="10987" y="37552"/>
                  </a:cubicBezTo>
                  <a:cubicBezTo>
                    <a:pt x="15913" y="43648"/>
                    <a:pt x="26447" y="45550"/>
                    <a:pt x="40541" y="42917"/>
                  </a:cubicBezTo>
                  <a:lnTo>
                    <a:pt x="41906" y="50134"/>
                  </a:lnTo>
                  <a:cubicBezTo>
                    <a:pt x="37273" y="51012"/>
                    <a:pt x="32933" y="51451"/>
                    <a:pt x="28983" y="51451"/>
                  </a:cubicBezTo>
                  <a:close/>
                </a:path>
              </a:pathLst>
            </a:custGeom>
            <a:solidFill>
              <a:srgbClr val="113F4E"/>
            </a:solidFill>
            <a:ln w="4874" cap="flat">
              <a:noFill/>
              <a:prstDash val="solid"/>
              <a:miter/>
            </a:ln>
          </p:spPr>
          <p:txBody>
            <a:bodyPr rtlCol="1" anchor="ctr"/>
            <a:lstStyle/>
            <a:p>
              <a:endParaRPr lang="fa-IR"/>
            </a:p>
          </p:txBody>
        </p:sp>
        <p:sp>
          <p:nvSpPr>
            <p:cNvPr id="167" name="Freeform: Shape 166">
              <a:extLst>
                <a:ext uri="{FF2B5EF4-FFF2-40B4-BE49-F238E27FC236}">
                  <a16:creationId xmlns:a16="http://schemas.microsoft.com/office/drawing/2014/main" id="{DB3BC2D3-9BFA-093F-C821-8F32B5743500}"/>
                </a:ext>
              </a:extLst>
            </p:cNvPr>
            <p:cNvSpPr/>
            <p:nvPr/>
          </p:nvSpPr>
          <p:spPr>
            <a:xfrm>
              <a:off x="6490024" y="1828317"/>
              <a:ext cx="85158" cy="84577"/>
            </a:xfrm>
            <a:custGeom>
              <a:avLst/>
              <a:gdLst>
                <a:gd name="connsiteX0" fmla="*/ 47383 w 85158"/>
                <a:gd name="connsiteY0" fmla="*/ 274 h 84577"/>
                <a:gd name="connsiteX1" fmla="*/ 272 w 85158"/>
                <a:gd name="connsiteY1" fmla="*/ 37485 h 84577"/>
                <a:gd name="connsiteX2" fmla="*/ 37775 w 85158"/>
                <a:gd name="connsiteY2" fmla="*/ 84303 h 84577"/>
                <a:gd name="connsiteX3" fmla="*/ 84886 w 85158"/>
                <a:gd name="connsiteY3" fmla="*/ 47092 h 84577"/>
                <a:gd name="connsiteX4" fmla="*/ 47383 w 85158"/>
                <a:gd name="connsiteY4" fmla="*/ 274 h 84577"/>
                <a:gd name="connsiteX5" fmla="*/ 47383 w 85158"/>
                <a:gd name="connsiteY5" fmla="*/ 274 h 8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8" h="84577">
                  <a:moveTo>
                    <a:pt x="47383" y="274"/>
                  </a:moveTo>
                  <a:cubicBezTo>
                    <a:pt x="24023" y="-2359"/>
                    <a:pt x="2954" y="14271"/>
                    <a:pt x="272" y="37485"/>
                  </a:cubicBezTo>
                  <a:cubicBezTo>
                    <a:pt x="-2361" y="60699"/>
                    <a:pt x="14415" y="81670"/>
                    <a:pt x="37775" y="84303"/>
                  </a:cubicBezTo>
                  <a:cubicBezTo>
                    <a:pt x="61136" y="86937"/>
                    <a:pt x="82253" y="70306"/>
                    <a:pt x="84886" y="47092"/>
                  </a:cubicBezTo>
                  <a:cubicBezTo>
                    <a:pt x="87520" y="23878"/>
                    <a:pt x="70743" y="2908"/>
                    <a:pt x="47383" y="274"/>
                  </a:cubicBezTo>
                  <a:lnTo>
                    <a:pt x="47383" y="274"/>
                  </a:lnTo>
                  <a:close/>
                </a:path>
              </a:pathLst>
            </a:custGeom>
            <a:solidFill>
              <a:srgbClr val="FFFFFF"/>
            </a:solidFill>
            <a:ln w="4874" cap="flat">
              <a:noFill/>
              <a:prstDash val="solid"/>
              <a:miter/>
            </a:ln>
          </p:spPr>
          <p:txBody>
            <a:bodyPr rtlCol="1" anchor="ctr"/>
            <a:lstStyle/>
            <a:p>
              <a:endParaRPr lang="fa-IR"/>
            </a:p>
          </p:txBody>
        </p:sp>
        <p:sp>
          <p:nvSpPr>
            <p:cNvPr id="168" name="Freeform: Shape 167">
              <a:extLst>
                <a:ext uri="{FF2B5EF4-FFF2-40B4-BE49-F238E27FC236}">
                  <a16:creationId xmlns:a16="http://schemas.microsoft.com/office/drawing/2014/main" id="{52CF6C00-577F-8A7E-F050-FA11B64EEFA8}"/>
                </a:ext>
              </a:extLst>
            </p:cNvPr>
            <p:cNvSpPr/>
            <p:nvPr/>
          </p:nvSpPr>
          <p:spPr>
            <a:xfrm>
              <a:off x="6486542" y="1824876"/>
              <a:ext cx="92171" cy="91596"/>
            </a:xfrm>
            <a:custGeom>
              <a:avLst/>
              <a:gdLst>
                <a:gd name="connsiteX0" fmla="*/ 46183 w 92171"/>
                <a:gd name="connsiteY0" fmla="*/ 91547 h 91596"/>
                <a:gd name="connsiteX1" fmla="*/ 40916 w 92171"/>
                <a:gd name="connsiteY1" fmla="*/ 91255 h 91596"/>
                <a:gd name="connsiteX2" fmla="*/ 10045 w 92171"/>
                <a:gd name="connsiteY2" fmla="*/ 74283 h 91596"/>
                <a:gd name="connsiteX3" fmla="*/ 291 w 92171"/>
                <a:gd name="connsiteY3" fmla="*/ 40584 h 91596"/>
                <a:gd name="connsiteX4" fmla="*/ 51255 w 92171"/>
                <a:gd name="connsiteY4" fmla="*/ 301 h 91596"/>
                <a:gd name="connsiteX5" fmla="*/ 82126 w 92171"/>
                <a:gd name="connsiteY5" fmla="*/ 17321 h 91596"/>
                <a:gd name="connsiteX6" fmla="*/ 91880 w 92171"/>
                <a:gd name="connsiteY6" fmla="*/ 51020 h 91596"/>
                <a:gd name="connsiteX7" fmla="*/ 46183 w 92171"/>
                <a:gd name="connsiteY7" fmla="*/ 91596 h 91596"/>
                <a:gd name="connsiteX8" fmla="*/ 46037 w 92171"/>
                <a:gd name="connsiteY8" fmla="*/ 6933 h 91596"/>
                <a:gd name="connsiteX9" fmla="*/ 7265 w 92171"/>
                <a:gd name="connsiteY9" fmla="*/ 41315 h 91596"/>
                <a:gd name="connsiteX10" fmla="*/ 15556 w 92171"/>
                <a:gd name="connsiteY10" fmla="*/ 69845 h 91596"/>
                <a:gd name="connsiteX11" fmla="*/ 41745 w 92171"/>
                <a:gd name="connsiteY11" fmla="*/ 84281 h 91596"/>
                <a:gd name="connsiteX12" fmla="*/ 84955 w 92171"/>
                <a:gd name="connsiteY12" fmla="*/ 50143 h 91596"/>
                <a:gd name="connsiteX13" fmla="*/ 76713 w 92171"/>
                <a:gd name="connsiteY13" fmla="*/ 21613 h 91596"/>
                <a:gd name="connsiteX14" fmla="*/ 50524 w 92171"/>
                <a:gd name="connsiteY14" fmla="*/ 7177 h 91596"/>
                <a:gd name="connsiteX15" fmla="*/ 50524 w 92171"/>
                <a:gd name="connsiteY15" fmla="*/ 7177 h 91596"/>
                <a:gd name="connsiteX16" fmla="*/ 46037 w 92171"/>
                <a:gd name="connsiteY16" fmla="*/ 6933 h 91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71" h="91596">
                  <a:moveTo>
                    <a:pt x="46183" y="91547"/>
                  </a:moveTo>
                  <a:cubicBezTo>
                    <a:pt x="44427" y="91547"/>
                    <a:pt x="42672" y="91450"/>
                    <a:pt x="40916" y="91255"/>
                  </a:cubicBezTo>
                  <a:cubicBezTo>
                    <a:pt x="28675" y="89841"/>
                    <a:pt x="17751" y="83842"/>
                    <a:pt x="10045" y="74283"/>
                  </a:cubicBezTo>
                  <a:cubicBezTo>
                    <a:pt x="2389" y="64725"/>
                    <a:pt x="-1074" y="52727"/>
                    <a:pt x="291" y="40584"/>
                  </a:cubicBezTo>
                  <a:cubicBezTo>
                    <a:pt x="3169" y="15517"/>
                    <a:pt x="26042" y="-2577"/>
                    <a:pt x="51255" y="301"/>
                  </a:cubicBezTo>
                  <a:cubicBezTo>
                    <a:pt x="63496" y="1666"/>
                    <a:pt x="74420" y="7714"/>
                    <a:pt x="82126" y="17321"/>
                  </a:cubicBezTo>
                  <a:cubicBezTo>
                    <a:pt x="89783" y="26880"/>
                    <a:pt x="93245" y="38877"/>
                    <a:pt x="91880" y="51020"/>
                  </a:cubicBezTo>
                  <a:cubicBezTo>
                    <a:pt x="89246" y="74332"/>
                    <a:pt x="69251" y="91596"/>
                    <a:pt x="46183" y="91596"/>
                  </a:cubicBezTo>
                  <a:close/>
                  <a:moveTo>
                    <a:pt x="46037" y="6933"/>
                  </a:moveTo>
                  <a:cubicBezTo>
                    <a:pt x="26480" y="6933"/>
                    <a:pt x="9558" y="21564"/>
                    <a:pt x="7265" y="41315"/>
                  </a:cubicBezTo>
                  <a:cubicBezTo>
                    <a:pt x="6095" y="51606"/>
                    <a:pt x="9021" y="61750"/>
                    <a:pt x="15556" y="69845"/>
                  </a:cubicBezTo>
                  <a:cubicBezTo>
                    <a:pt x="22042" y="77941"/>
                    <a:pt x="31357" y="83062"/>
                    <a:pt x="41745" y="84281"/>
                  </a:cubicBezTo>
                  <a:cubicBezTo>
                    <a:pt x="63155" y="86719"/>
                    <a:pt x="82565" y="71406"/>
                    <a:pt x="84955" y="50143"/>
                  </a:cubicBezTo>
                  <a:cubicBezTo>
                    <a:pt x="86125" y="39852"/>
                    <a:pt x="83199" y="29708"/>
                    <a:pt x="76713" y="21613"/>
                  </a:cubicBezTo>
                  <a:cubicBezTo>
                    <a:pt x="70226" y="13517"/>
                    <a:pt x="60911" y="8396"/>
                    <a:pt x="50524" y="7177"/>
                  </a:cubicBezTo>
                  <a:lnTo>
                    <a:pt x="50524" y="7177"/>
                  </a:lnTo>
                  <a:cubicBezTo>
                    <a:pt x="49012" y="7031"/>
                    <a:pt x="47549" y="6933"/>
                    <a:pt x="46037" y="6933"/>
                  </a:cubicBezTo>
                  <a:close/>
                </a:path>
              </a:pathLst>
            </a:custGeom>
            <a:solidFill>
              <a:srgbClr val="113F4E"/>
            </a:solidFill>
            <a:ln w="4874" cap="flat">
              <a:noFill/>
              <a:prstDash val="solid"/>
              <a:miter/>
            </a:ln>
          </p:spPr>
          <p:txBody>
            <a:bodyPr rtlCol="1" anchor="ctr"/>
            <a:lstStyle/>
            <a:p>
              <a:endParaRPr lang="fa-IR"/>
            </a:p>
          </p:txBody>
        </p:sp>
        <p:sp>
          <p:nvSpPr>
            <p:cNvPr id="169" name="Freeform: Shape 168">
              <a:extLst>
                <a:ext uri="{FF2B5EF4-FFF2-40B4-BE49-F238E27FC236}">
                  <a16:creationId xmlns:a16="http://schemas.microsoft.com/office/drawing/2014/main" id="{3E82F430-6AC3-970B-EA8C-3088FBA986C9}"/>
                </a:ext>
              </a:extLst>
            </p:cNvPr>
            <p:cNvSpPr/>
            <p:nvPr/>
          </p:nvSpPr>
          <p:spPr>
            <a:xfrm>
              <a:off x="6506680" y="1850098"/>
              <a:ext cx="43797" cy="49695"/>
            </a:xfrm>
            <a:custGeom>
              <a:avLst/>
              <a:gdLst>
                <a:gd name="connsiteX0" fmla="*/ 27118 w 43797"/>
                <a:gd name="connsiteY0" fmla="*/ 49598 h 49695"/>
                <a:gd name="connsiteX1" fmla="*/ 6684 w 43797"/>
                <a:gd name="connsiteY1" fmla="*/ 42088 h 49695"/>
                <a:gd name="connsiteX2" fmla="*/ 4245 w 43797"/>
                <a:gd name="connsiteY2" fmla="*/ 0 h 49695"/>
                <a:gd name="connsiteX3" fmla="*/ 11219 w 43797"/>
                <a:gd name="connsiteY3" fmla="*/ 2292 h 49695"/>
                <a:gd name="connsiteX4" fmla="*/ 12000 w 43797"/>
                <a:gd name="connsiteY4" fmla="*/ 37064 h 49695"/>
                <a:gd name="connsiteX5" fmla="*/ 41895 w 43797"/>
                <a:gd name="connsiteY5" fmla="*/ 40088 h 49695"/>
                <a:gd name="connsiteX6" fmla="*/ 43797 w 43797"/>
                <a:gd name="connsiteY6" fmla="*/ 47208 h 49695"/>
                <a:gd name="connsiteX7" fmla="*/ 27118 w 43797"/>
                <a:gd name="connsiteY7" fmla="*/ 49696 h 4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97" h="49695">
                  <a:moveTo>
                    <a:pt x="27118" y="49598"/>
                  </a:moveTo>
                  <a:cubicBezTo>
                    <a:pt x="18340" y="49598"/>
                    <a:pt x="11414" y="47062"/>
                    <a:pt x="6684" y="42088"/>
                  </a:cubicBezTo>
                  <a:cubicBezTo>
                    <a:pt x="-1314" y="33651"/>
                    <a:pt x="-2143" y="19508"/>
                    <a:pt x="4245" y="0"/>
                  </a:cubicBezTo>
                  <a:lnTo>
                    <a:pt x="11219" y="2292"/>
                  </a:lnTo>
                  <a:cubicBezTo>
                    <a:pt x="5855" y="18825"/>
                    <a:pt x="6099" y="30822"/>
                    <a:pt x="12000" y="37064"/>
                  </a:cubicBezTo>
                  <a:cubicBezTo>
                    <a:pt x="17413" y="42770"/>
                    <a:pt x="27996" y="43843"/>
                    <a:pt x="41895" y="40088"/>
                  </a:cubicBezTo>
                  <a:lnTo>
                    <a:pt x="43797" y="47208"/>
                  </a:lnTo>
                  <a:cubicBezTo>
                    <a:pt x="37701" y="48866"/>
                    <a:pt x="32092" y="49696"/>
                    <a:pt x="27118" y="49696"/>
                  </a:cubicBezTo>
                  <a:close/>
                </a:path>
              </a:pathLst>
            </a:custGeom>
            <a:solidFill>
              <a:srgbClr val="113F4E"/>
            </a:solidFill>
            <a:ln w="4874" cap="flat">
              <a:noFill/>
              <a:prstDash val="solid"/>
              <a:miter/>
            </a:ln>
          </p:spPr>
          <p:txBody>
            <a:bodyPr rtlCol="1" anchor="ctr"/>
            <a:lstStyle/>
            <a:p>
              <a:endParaRPr lang="fa-IR"/>
            </a:p>
          </p:txBody>
        </p:sp>
        <p:sp>
          <p:nvSpPr>
            <p:cNvPr id="170" name="Freeform: Shape 169">
              <a:extLst>
                <a:ext uri="{FF2B5EF4-FFF2-40B4-BE49-F238E27FC236}">
                  <a16:creationId xmlns:a16="http://schemas.microsoft.com/office/drawing/2014/main" id="{E6CDE668-8BDF-7D2F-3DAA-4408F90DB4B7}"/>
                </a:ext>
              </a:extLst>
            </p:cNvPr>
            <p:cNvSpPr/>
            <p:nvPr/>
          </p:nvSpPr>
          <p:spPr>
            <a:xfrm>
              <a:off x="6630258" y="2203101"/>
              <a:ext cx="85162" cy="84635"/>
            </a:xfrm>
            <a:custGeom>
              <a:avLst/>
              <a:gdLst>
                <a:gd name="connsiteX0" fmla="*/ 53993 w 85162"/>
                <a:gd name="connsiteY0" fmla="*/ 1596 h 84635"/>
                <a:gd name="connsiteX1" fmla="*/ 1567 w 85162"/>
                <a:gd name="connsiteY1" fmla="*/ 30857 h 84635"/>
                <a:gd name="connsiteX2" fmla="*/ 31169 w 85162"/>
                <a:gd name="connsiteY2" fmla="*/ 83040 h 84635"/>
                <a:gd name="connsiteX3" fmla="*/ 83596 w 85162"/>
                <a:gd name="connsiteY3" fmla="*/ 53779 h 84635"/>
                <a:gd name="connsiteX4" fmla="*/ 53993 w 85162"/>
                <a:gd name="connsiteY4" fmla="*/ 1547 h 84635"/>
                <a:gd name="connsiteX5" fmla="*/ 53993 w 85162"/>
                <a:gd name="connsiteY5" fmla="*/ 1547 h 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35">
                  <a:moveTo>
                    <a:pt x="53993" y="1596"/>
                  </a:moveTo>
                  <a:cubicBezTo>
                    <a:pt x="31365" y="-4744"/>
                    <a:pt x="7907" y="8375"/>
                    <a:pt x="1567" y="30857"/>
                  </a:cubicBezTo>
                  <a:cubicBezTo>
                    <a:pt x="-4725" y="53340"/>
                    <a:pt x="8492" y="76700"/>
                    <a:pt x="31169" y="83040"/>
                  </a:cubicBezTo>
                  <a:cubicBezTo>
                    <a:pt x="53798" y="89380"/>
                    <a:pt x="77256" y="76261"/>
                    <a:pt x="83596" y="53779"/>
                  </a:cubicBezTo>
                  <a:cubicBezTo>
                    <a:pt x="89887" y="31296"/>
                    <a:pt x="76671" y="7936"/>
                    <a:pt x="53993" y="1547"/>
                  </a:cubicBezTo>
                  <a:lnTo>
                    <a:pt x="53993" y="1547"/>
                  </a:lnTo>
                  <a:close/>
                </a:path>
              </a:pathLst>
            </a:custGeom>
            <a:solidFill>
              <a:srgbClr val="FFFFFF"/>
            </a:solidFill>
            <a:ln w="4874" cap="flat">
              <a:noFill/>
              <a:prstDash val="solid"/>
              <a:miter/>
            </a:ln>
          </p:spPr>
          <p:txBody>
            <a:bodyPr rtlCol="1" anchor="ctr"/>
            <a:lstStyle/>
            <a:p>
              <a:endParaRPr lang="fa-IR"/>
            </a:p>
          </p:txBody>
        </p:sp>
        <p:sp>
          <p:nvSpPr>
            <p:cNvPr id="171" name="Freeform: Shape 170">
              <a:extLst>
                <a:ext uri="{FF2B5EF4-FFF2-40B4-BE49-F238E27FC236}">
                  <a16:creationId xmlns:a16="http://schemas.microsoft.com/office/drawing/2014/main" id="{F18FC8A6-AB8C-5AE4-82A8-419D96205A92}"/>
                </a:ext>
              </a:extLst>
            </p:cNvPr>
            <p:cNvSpPr/>
            <p:nvPr/>
          </p:nvSpPr>
          <p:spPr>
            <a:xfrm>
              <a:off x="6626758" y="2199671"/>
              <a:ext cx="92132" cy="91639"/>
            </a:xfrm>
            <a:custGeom>
              <a:avLst/>
              <a:gdLst>
                <a:gd name="connsiteX0" fmla="*/ 46178 w 92132"/>
                <a:gd name="connsiteY0" fmla="*/ 91591 h 91639"/>
                <a:gd name="connsiteX1" fmla="*/ 33742 w 92132"/>
                <a:gd name="connsiteY1" fmla="*/ 89884 h 91639"/>
                <a:gd name="connsiteX2" fmla="*/ 5895 w 92132"/>
                <a:gd name="connsiteY2" fmla="*/ 68084 h 91639"/>
                <a:gd name="connsiteX3" fmla="*/ 1701 w 92132"/>
                <a:gd name="connsiteY3" fmla="*/ 33409 h 91639"/>
                <a:gd name="connsiteX4" fmla="*/ 58419 w 92132"/>
                <a:gd name="connsiteY4" fmla="*/ 1710 h 91639"/>
                <a:gd name="connsiteX5" fmla="*/ 58419 w 92132"/>
                <a:gd name="connsiteY5" fmla="*/ 1710 h 91639"/>
                <a:gd name="connsiteX6" fmla="*/ 86169 w 92132"/>
                <a:gd name="connsiteY6" fmla="*/ 23412 h 91639"/>
                <a:gd name="connsiteX7" fmla="*/ 90412 w 92132"/>
                <a:gd name="connsiteY7" fmla="*/ 58233 h 91639"/>
                <a:gd name="connsiteX8" fmla="*/ 46129 w 92132"/>
                <a:gd name="connsiteY8" fmla="*/ 91640 h 91639"/>
                <a:gd name="connsiteX9" fmla="*/ 45983 w 92132"/>
                <a:gd name="connsiteY9" fmla="*/ 6977 h 91639"/>
                <a:gd name="connsiteX10" fmla="*/ 8480 w 92132"/>
                <a:gd name="connsiteY10" fmla="*/ 35263 h 91639"/>
                <a:gd name="connsiteX11" fmla="*/ 12040 w 92132"/>
                <a:gd name="connsiteY11" fmla="*/ 64622 h 91639"/>
                <a:gd name="connsiteX12" fmla="*/ 35644 w 92132"/>
                <a:gd name="connsiteY12" fmla="*/ 83105 h 91639"/>
                <a:gd name="connsiteX13" fmla="*/ 83779 w 92132"/>
                <a:gd name="connsiteY13" fmla="*/ 56282 h 91639"/>
                <a:gd name="connsiteX14" fmla="*/ 80170 w 92132"/>
                <a:gd name="connsiteY14" fmla="*/ 26777 h 91639"/>
                <a:gd name="connsiteX15" fmla="*/ 56615 w 92132"/>
                <a:gd name="connsiteY15" fmla="*/ 8391 h 91639"/>
                <a:gd name="connsiteX16" fmla="*/ 46032 w 92132"/>
                <a:gd name="connsiteY16" fmla="*/ 6928 h 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2" h="91639">
                  <a:moveTo>
                    <a:pt x="46178" y="91591"/>
                  </a:moveTo>
                  <a:cubicBezTo>
                    <a:pt x="42082" y="91591"/>
                    <a:pt x="37888" y="91054"/>
                    <a:pt x="33742" y="89884"/>
                  </a:cubicBezTo>
                  <a:cubicBezTo>
                    <a:pt x="21842" y="86568"/>
                    <a:pt x="11942" y="78813"/>
                    <a:pt x="5895" y="68084"/>
                  </a:cubicBezTo>
                  <a:cubicBezTo>
                    <a:pt x="-104" y="57453"/>
                    <a:pt x="-1567" y="45114"/>
                    <a:pt x="1701" y="33409"/>
                  </a:cubicBezTo>
                  <a:cubicBezTo>
                    <a:pt x="8529" y="9123"/>
                    <a:pt x="33937" y="-5118"/>
                    <a:pt x="58419" y="1710"/>
                  </a:cubicBezTo>
                  <a:lnTo>
                    <a:pt x="58419" y="1710"/>
                  </a:lnTo>
                  <a:cubicBezTo>
                    <a:pt x="70270" y="5026"/>
                    <a:pt x="80121" y="12731"/>
                    <a:pt x="86169" y="23412"/>
                  </a:cubicBezTo>
                  <a:cubicBezTo>
                    <a:pt x="92216" y="34092"/>
                    <a:pt x="93728" y="46431"/>
                    <a:pt x="90412" y="58233"/>
                  </a:cubicBezTo>
                  <a:cubicBezTo>
                    <a:pt x="84755" y="78423"/>
                    <a:pt x="66222" y="91640"/>
                    <a:pt x="46129" y="91640"/>
                  </a:cubicBezTo>
                  <a:close/>
                  <a:moveTo>
                    <a:pt x="45983" y="6977"/>
                  </a:moveTo>
                  <a:cubicBezTo>
                    <a:pt x="28914" y="6977"/>
                    <a:pt x="13259" y="18194"/>
                    <a:pt x="8480" y="35263"/>
                  </a:cubicBezTo>
                  <a:cubicBezTo>
                    <a:pt x="5700" y="45212"/>
                    <a:pt x="6968" y="55648"/>
                    <a:pt x="12040" y="64622"/>
                  </a:cubicBezTo>
                  <a:cubicBezTo>
                    <a:pt x="17161" y="73741"/>
                    <a:pt x="25549" y="80325"/>
                    <a:pt x="35644" y="83105"/>
                  </a:cubicBezTo>
                  <a:cubicBezTo>
                    <a:pt x="56371" y="88909"/>
                    <a:pt x="77976" y="76863"/>
                    <a:pt x="83779" y="56282"/>
                  </a:cubicBezTo>
                  <a:cubicBezTo>
                    <a:pt x="86559" y="46284"/>
                    <a:pt x="85291" y="35848"/>
                    <a:pt x="80170" y="26777"/>
                  </a:cubicBezTo>
                  <a:cubicBezTo>
                    <a:pt x="75049" y="17706"/>
                    <a:pt x="66661" y="11171"/>
                    <a:pt x="56615" y="8391"/>
                  </a:cubicBezTo>
                  <a:cubicBezTo>
                    <a:pt x="53103" y="7416"/>
                    <a:pt x="49543" y="6928"/>
                    <a:pt x="46032" y="6928"/>
                  </a:cubicBezTo>
                  <a:close/>
                </a:path>
              </a:pathLst>
            </a:custGeom>
            <a:solidFill>
              <a:srgbClr val="113F4E"/>
            </a:solidFill>
            <a:ln w="4874" cap="flat">
              <a:noFill/>
              <a:prstDash val="solid"/>
              <a:miter/>
            </a:ln>
          </p:spPr>
          <p:txBody>
            <a:bodyPr rtlCol="1" anchor="ctr"/>
            <a:lstStyle/>
            <a:p>
              <a:endParaRPr lang="fa-IR"/>
            </a:p>
          </p:txBody>
        </p:sp>
        <p:sp>
          <p:nvSpPr>
            <p:cNvPr id="172" name="Freeform: Shape 171">
              <a:extLst>
                <a:ext uri="{FF2B5EF4-FFF2-40B4-BE49-F238E27FC236}">
                  <a16:creationId xmlns:a16="http://schemas.microsoft.com/office/drawing/2014/main" id="{1F070977-DD8D-C1E8-FFAC-A4E3E11482B3}"/>
                </a:ext>
              </a:extLst>
            </p:cNvPr>
            <p:cNvSpPr/>
            <p:nvPr/>
          </p:nvSpPr>
          <p:spPr>
            <a:xfrm>
              <a:off x="6646379" y="2221717"/>
              <a:ext cx="39919" cy="53304"/>
            </a:xfrm>
            <a:custGeom>
              <a:avLst/>
              <a:gdLst>
                <a:gd name="connsiteX0" fmla="*/ 31775 w 39919"/>
                <a:gd name="connsiteY0" fmla="*/ 53304 h 53304"/>
                <a:gd name="connsiteX1" fmla="*/ 4026 w 39919"/>
                <a:gd name="connsiteY1" fmla="*/ 41990 h 53304"/>
                <a:gd name="connsiteX2" fmla="*/ 8318 w 39919"/>
                <a:gd name="connsiteY2" fmla="*/ 0 h 53304"/>
                <a:gd name="connsiteX3" fmla="*/ 14853 w 39919"/>
                <a:gd name="connsiteY3" fmla="*/ 3365 h 53304"/>
                <a:gd name="connsiteX4" fmla="*/ 10122 w 39919"/>
                <a:gd name="connsiteY4" fmla="*/ 37845 h 53304"/>
                <a:gd name="connsiteX5" fmla="*/ 39140 w 39919"/>
                <a:gd name="connsiteY5" fmla="*/ 45550 h 53304"/>
                <a:gd name="connsiteX6" fmla="*/ 39920 w 39919"/>
                <a:gd name="connsiteY6" fmla="*/ 52866 h 53304"/>
                <a:gd name="connsiteX7" fmla="*/ 31824 w 39919"/>
                <a:gd name="connsiteY7" fmla="*/ 53304 h 5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919" h="53304">
                  <a:moveTo>
                    <a:pt x="31775" y="53304"/>
                  </a:moveTo>
                  <a:cubicBezTo>
                    <a:pt x="18608" y="53304"/>
                    <a:pt x="9098" y="49452"/>
                    <a:pt x="4026" y="41990"/>
                  </a:cubicBezTo>
                  <a:cubicBezTo>
                    <a:pt x="-2509" y="32383"/>
                    <a:pt x="-1095" y="18288"/>
                    <a:pt x="8318" y="0"/>
                  </a:cubicBezTo>
                  <a:lnTo>
                    <a:pt x="14853" y="3365"/>
                  </a:lnTo>
                  <a:cubicBezTo>
                    <a:pt x="6903" y="18825"/>
                    <a:pt x="5245" y="30724"/>
                    <a:pt x="10122" y="37845"/>
                  </a:cubicBezTo>
                  <a:cubicBezTo>
                    <a:pt x="14560" y="44331"/>
                    <a:pt x="24850" y="47062"/>
                    <a:pt x="39140" y="45550"/>
                  </a:cubicBezTo>
                  <a:lnTo>
                    <a:pt x="39920" y="52866"/>
                  </a:lnTo>
                  <a:cubicBezTo>
                    <a:pt x="37091" y="53158"/>
                    <a:pt x="34409" y="53304"/>
                    <a:pt x="31824" y="53304"/>
                  </a:cubicBezTo>
                  <a:close/>
                </a:path>
              </a:pathLst>
            </a:custGeom>
            <a:solidFill>
              <a:srgbClr val="113F4E"/>
            </a:solidFill>
            <a:ln w="4874" cap="flat">
              <a:noFill/>
              <a:prstDash val="solid"/>
              <a:miter/>
            </a:ln>
          </p:spPr>
          <p:txBody>
            <a:bodyPr rtlCol="1" anchor="ctr"/>
            <a:lstStyle/>
            <a:p>
              <a:endParaRPr lang="fa-IR"/>
            </a:p>
          </p:txBody>
        </p:sp>
        <p:sp>
          <p:nvSpPr>
            <p:cNvPr id="173" name="Freeform: Shape 172">
              <a:extLst>
                <a:ext uri="{FF2B5EF4-FFF2-40B4-BE49-F238E27FC236}">
                  <a16:creationId xmlns:a16="http://schemas.microsoft.com/office/drawing/2014/main" id="{9A4B17CD-A948-43EF-5274-BC108A996291}"/>
                </a:ext>
              </a:extLst>
            </p:cNvPr>
            <p:cNvSpPr/>
            <p:nvPr/>
          </p:nvSpPr>
          <p:spPr>
            <a:xfrm>
              <a:off x="6626136" y="2122333"/>
              <a:ext cx="85164" cy="84665"/>
            </a:xfrm>
            <a:custGeom>
              <a:avLst/>
              <a:gdLst>
                <a:gd name="connsiteX0" fmla="*/ 53384 w 85164"/>
                <a:gd name="connsiteY0" fmla="*/ 1407 h 84665"/>
                <a:gd name="connsiteX1" fmla="*/ 1397 w 85164"/>
                <a:gd name="connsiteY1" fmla="*/ 31498 h 84665"/>
                <a:gd name="connsiteX2" fmla="*/ 31828 w 85164"/>
                <a:gd name="connsiteY2" fmla="*/ 83242 h 84665"/>
                <a:gd name="connsiteX3" fmla="*/ 83767 w 85164"/>
                <a:gd name="connsiteY3" fmla="*/ 53151 h 84665"/>
                <a:gd name="connsiteX4" fmla="*/ 53384 w 85164"/>
                <a:gd name="connsiteY4" fmla="*/ 1407 h 84665"/>
                <a:gd name="connsiteX5" fmla="*/ 53384 w 85164"/>
                <a:gd name="connsiteY5" fmla="*/ 1407 h 8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4" h="84665">
                  <a:moveTo>
                    <a:pt x="53384" y="1407"/>
                  </a:moveTo>
                  <a:cubicBezTo>
                    <a:pt x="30658" y="-4542"/>
                    <a:pt x="7395" y="8918"/>
                    <a:pt x="1397" y="31498"/>
                  </a:cubicBezTo>
                  <a:cubicBezTo>
                    <a:pt x="-4553" y="54127"/>
                    <a:pt x="9053" y="77243"/>
                    <a:pt x="31828" y="83242"/>
                  </a:cubicBezTo>
                  <a:cubicBezTo>
                    <a:pt x="54555" y="89240"/>
                    <a:pt x="77818" y="75731"/>
                    <a:pt x="83767" y="53151"/>
                  </a:cubicBezTo>
                  <a:cubicBezTo>
                    <a:pt x="89717" y="30571"/>
                    <a:pt x="76111" y="7406"/>
                    <a:pt x="53384" y="1407"/>
                  </a:cubicBezTo>
                  <a:lnTo>
                    <a:pt x="53384" y="1407"/>
                  </a:lnTo>
                  <a:close/>
                </a:path>
              </a:pathLst>
            </a:custGeom>
            <a:solidFill>
              <a:srgbClr val="FFFFFF"/>
            </a:solidFill>
            <a:ln w="4874" cap="flat">
              <a:noFill/>
              <a:prstDash val="solid"/>
              <a:miter/>
            </a:ln>
          </p:spPr>
          <p:txBody>
            <a:bodyPr rtlCol="1" anchor="ctr"/>
            <a:lstStyle/>
            <a:p>
              <a:endParaRPr lang="fa-IR"/>
            </a:p>
          </p:txBody>
        </p:sp>
        <p:sp>
          <p:nvSpPr>
            <p:cNvPr id="174" name="Freeform: Shape 173">
              <a:extLst>
                <a:ext uri="{FF2B5EF4-FFF2-40B4-BE49-F238E27FC236}">
                  <a16:creationId xmlns:a16="http://schemas.microsoft.com/office/drawing/2014/main" id="{486BFBE8-F018-26C8-555A-8721F43A3CE6}"/>
                </a:ext>
              </a:extLst>
            </p:cNvPr>
            <p:cNvSpPr/>
            <p:nvPr/>
          </p:nvSpPr>
          <p:spPr>
            <a:xfrm>
              <a:off x="6622628" y="2118805"/>
              <a:ext cx="92132" cy="91646"/>
            </a:xfrm>
            <a:custGeom>
              <a:avLst/>
              <a:gdLst>
                <a:gd name="connsiteX0" fmla="*/ 46212 w 92132"/>
                <a:gd name="connsiteY0" fmla="*/ 91646 h 91646"/>
                <a:gd name="connsiteX1" fmla="*/ 34410 w 92132"/>
                <a:gd name="connsiteY1" fmla="*/ 90135 h 91646"/>
                <a:gd name="connsiteX2" fmla="*/ 6319 w 92132"/>
                <a:gd name="connsiteY2" fmla="*/ 68871 h 91646"/>
                <a:gd name="connsiteX3" fmla="*/ 1491 w 92132"/>
                <a:gd name="connsiteY3" fmla="*/ 34099 h 91646"/>
                <a:gd name="connsiteX4" fmla="*/ 57722 w 92132"/>
                <a:gd name="connsiteY4" fmla="*/ 1521 h 91646"/>
                <a:gd name="connsiteX5" fmla="*/ 57722 w 92132"/>
                <a:gd name="connsiteY5" fmla="*/ 1521 h 91646"/>
                <a:gd name="connsiteX6" fmla="*/ 85813 w 92132"/>
                <a:gd name="connsiteY6" fmla="*/ 22785 h 91646"/>
                <a:gd name="connsiteX7" fmla="*/ 90641 w 92132"/>
                <a:gd name="connsiteY7" fmla="*/ 57557 h 91646"/>
                <a:gd name="connsiteX8" fmla="*/ 46212 w 92132"/>
                <a:gd name="connsiteY8" fmla="*/ 91646 h 91646"/>
                <a:gd name="connsiteX9" fmla="*/ 46017 w 92132"/>
                <a:gd name="connsiteY9" fmla="*/ 7032 h 91646"/>
                <a:gd name="connsiteX10" fmla="*/ 8319 w 92132"/>
                <a:gd name="connsiteY10" fmla="*/ 35904 h 91646"/>
                <a:gd name="connsiteX11" fmla="*/ 12415 w 92132"/>
                <a:gd name="connsiteY11" fmla="*/ 65360 h 91646"/>
                <a:gd name="connsiteX12" fmla="*/ 36264 w 92132"/>
                <a:gd name="connsiteY12" fmla="*/ 83356 h 91646"/>
                <a:gd name="connsiteX13" fmla="*/ 83960 w 92132"/>
                <a:gd name="connsiteY13" fmla="*/ 55753 h 91646"/>
                <a:gd name="connsiteX14" fmla="*/ 79863 w 92132"/>
                <a:gd name="connsiteY14" fmla="*/ 26345 h 91646"/>
                <a:gd name="connsiteX15" fmla="*/ 56015 w 92132"/>
                <a:gd name="connsiteY15" fmla="*/ 8300 h 91646"/>
                <a:gd name="connsiteX16" fmla="*/ 46017 w 92132"/>
                <a:gd name="connsiteY16" fmla="*/ 6984 h 9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2" h="91646">
                  <a:moveTo>
                    <a:pt x="46212" y="91646"/>
                  </a:moveTo>
                  <a:cubicBezTo>
                    <a:pt x="42311" y="91646"/>
                    <a:pt x="38361" y="91159"/>
                    <a:pt x="34410" y="90135"/>
                  </a:cubicBezTo>
                  <a:cubicBezTo>
                    <a:pt x="22511" y="87013"/>
                    <a:pt x="12513" y="79454"/>
                    <a:pt x="6319" y="68871"/>
                  </a:cubicBezTo>
                  <a:cubicBezTo>
                    <a:pt x="126" y="58289"/>
                    <a:pt x="-1581" y="45950"/>
                    <a:pt x="1491" y="34099"/>
                  </a:cubicBezTo>
                  <a:cubicBezTo>
                    <a:pt x="7929" y="9666"/>
                    <a:pt x="33191" y="-4916"/>
                    <a:pt x="57722" y="1521"/>
                  </a:cubicBezTo>
                  <a:lnTo>
                    <a:pt x="57722" y="1521"/>
                  </a:lnTo>
                  <a:cubicBezTo>
                    <a:pt x="69622" y="4643"/>
                    <a:pt x="79619" y="12202"/>
                    <a:pt x="85813" y="22785"/>
                  </a:cubicBezTo>
                  <a:cubicBezTo>
                    <a:pt x="92007" y="33368"/>
                    <a:pt x="93713" y="45706"/>
                    <a:pt x="90641" y="57557"/>
                  </a:cubicBezTo>
                  <a:cubicBezTo>
                    <a:pt x="85228" y="78089"/>
                    <a:pt x="66598" y="91646"/>
                    <a:pt x="46212" y="91646"/>
                  </a:cubicBezTo>
                  <a:close/>
                  <a:moveTo>
                    <a:pt x="46017" y="7032"/>
                  </a:moveTo>
                  <a:cubicBezTo>
                    <a:pt x="28704" y="7032"/>
                    <a:pt x="12903" y="18542"/>
                    <a:pt x="8319" y="35904"/>
                  </a:cubicBezTo>
                  <a:cubicBezTo>
                    <a:pt x="5685" y="45950"/>
                    <a:pt x="7148" y="56387"/>
                    <a:pt x="12415" y="65360"/>
                  </a:cubicBezTo>
                  <a:cubicBezTo>
                    <a:pt x="17683" y="74334"/>
                    <a:pt x="26168" y="80722"/>
                    <a:pt x="36264" y="83356"/>
                  </a:cubicBezTo>
                  <a:cubicBezTo>
                    <a:pt x="57088" y="88818"/>
                    <a:pt x="78498" y="76479"/>
                    <a:pt x="83960" y="55753"/>
                  </a:cubicBezTo>
                  <a:cubicBezTo>
                    <a:pt x="86593" y="45755"/>
                    <a:pt x="85130" y="35270"/>
                    <a:pt x="79863" y="26345"/>
                  </a:cubicBezTo>
                  <a:cubicBezTo>
                    <a:pt x="74596" y="17371"/>
                    <a:pt x="66110" y="10983"/>
                    <a:pt x="56015" y="8300"/>
                  </a:cubicBezTo>
                  <a:cubicBezTo>
                    <a:pt x="52699" y="7422"/>
                    <a:pt x="49334" y="6984"/>
                    <a:pt x="46017" y="6984"/>
                  </a:cubicBezTo>
                  <a:close/>
                </a:path>
              </a:pathLst>
            </a:custGeom>
            <a:solidFill>
              <a:srgbClr val="113F4E"/>
            </a:solidFill>
            <a:ln w="4874" cap="flat">
              <a:noFill/>
              <a:prstDash val="solid"/>
              <a:miter/>
            </a:ln>
          </p:spPr>
          <p:txBody>
            <a:bodyPr rtlCol="1" anchor="ctr"/>
            <a:lstStyle/>
            <a:p>
              <a:endParaRPr lang="fa-IR"/>
            </a:p>
          </p:txBody>
        </p:sp>
        <p:sp>
          <p:nvSpPr>
            <p:cNvPr id="175" name="Freeform: Shape 174">
              <a:extLst>
                <a:ext uri="{FF2B5EF4-FFF2-40B4-BE49-F238E27FC236}">
                  <a16:creationId xmlns:a16="http://schemas.microsoft.com/office/drawing/2014/main" id="{7410B116-C391-43A2-9A77-907C34FFD498}"/>
                </a:ext>
              </a:extLst>
            </p:cNvPr>
            <p:cNvSpPr/>
            <p:nvPr/>
          </p:nvSpPr>
          <p:spPr>
            <a:xfrm>
              <a:off x="6642311" y="2141151"/>
              <a:ext cx="40281" cy="52963"/>
            </a:xfrm>
            <a:custGeom>
              <a:avLst/>
              <a:gdLst>
                <a:gd name="connsiteX0" fmla="*/ 31162 w 40281"/>
                <a:gd name="connsiteY0" fmla="*/ 52963 h 52963"/>
                <a:gd name="connsiteX1" fmla="*/ 4241 w 40281"/>
                <a:gd name="connsiteY1" fmla="*/ 42039 h 52963"/>
                <a:gd name="connsiteX2" fmla="*/ 7850 w 40281"/>
                <a:gd name="connsiteY2" fmla="*/ 0 h 52963"/>
                <a:gd name="connsiteX3" fmla="*/ 14434 w 40281"/>
                <a:gd name="connsiteY3" fmla="*/ 3268 h 52963"/>
                <a:gd name="connsiteX4" fmla="*/ 10240 w 40281"/>
                <a:gd name="connsiteY4" fmla="*/ 37796 h 52963"/>
                <a:gd name="connsiteX5" fmla="*/ 39404 w 40281"/>
                <a:gd name="connsiteY5" fmla="*/ 45063 h 52963"/>
                <a:gd name="connsiteX6" fmla="*/ 40282 w 40281"/>
                <a:gd name="connsiteY6" fmla="*/ 52378 h 52963"/>
                <a:gd name="connsiteX7" fmla="*/ 31162 w 40281"/>
                <a:gd name="connsiteY7" fmla="*/ 52963 h 5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81" h="52963">
                  <a:moveTo>
                    <a:pt x="31162" y="52963"/>
                  </a:moveTo>
                  <a:cubicBezTo>
                    <a:pt x="18531" y="52963"/>
                    <a:pt x="9313" y="49257"/>
                    <a:pt x="4241" y="42039"/>
                  </a:cubicBezTo>
                  <a:cubicBezTo>
                    <a:pt x="-2440" y="32578"/>
                    <a:pt x="-1221" y="18435"/>
                    <a:pt x="7850" y="0"/>
                  </a:cubicBezTo>
                  <a:lnTo>
                    <a:pt x="14434" y="3268"/>
                  </a:lnTo>
                  <a:cubicBezTo>
                    <a:pt x="6729" y="18825"/>
                    <a:pt x="5266" y="30773"/>
                    <a:pt x="10240" y="37796"/>
                  </a:cubicBezTo>
                  <a:cubicBezTo>
                    <a:pt x="14776" y="44185"/>
                    <a:pt x="25115" y="46769"/>
                    <a:pt x="39404" y="45063"/>
                  </a:cubicBezTo>
                  <a:lnTo>
                    <a:pt x="40282" y="52378"/>
                  </a:lnTo>
                  <a:cubicBezTo>
                    <a:pt x="37063" y="52768"/>
                    <a:pt x="34039" y="52963"/>
                    <a:pt x="31162" y="52963"/>
                  </a:cubicBezTo>
                  <a:close/>
                </a:path>
              </a:pathLst>
            </a:custGeom>
            <a:solidFill>
              <a:srgbClr val="113F4E"/>
            </a:solidFill>
            <a:ln w="4874" cap="flat">
              <a:noFill/>
              <a:prstDash val="solid"/>
              <a:miter/>
            </a:ln>
          </p:spPr>
          <p:txBody>
            <a:bodyPr rtlCol="1" anchor="ctr"/>
            <a:lstStyle/>
            <a:p>
              <a:endParaRPr lang="fa-IR"/>
            </a:p>
          </p:txBody>
        </p:sp>
        <p:sp>
          <p:nvSpPr>
            <p:cNvPr id="176" name="Freeform: Shape 175">
              <a:extLst>
                <a:ext uri="{FF2B5EF4-FFF2-40B4-BE49-F238E27FC236}">
                  <a16:creationId xmlns:a16="http://schemas.microsoft.com/office/drawing/2014/main" id="{A1F36430-1C1B-D971-A5CE-9A652E6DB54E}"/>
                </a:ext>
              </a:extLst>
            </p:cNvPr>
            <p:cNvSpPr/>
            <p:nvPr/>
          </p:nvSpPr>
          <p:spPr>
            <a:xfrm>
              <a:off x="6607605" y="2041344"/>
              <a:ext cx="85112" cy="84664"/>
            </a:xfrm>
            <a:custGeom>
              <a:avLst/>
              <a:gdLst>
                <a:gd name="connsiteX0" fmla="*/ 56943 w 85112"/>
                <a:gd name="connsiteY0" fmla="*/ 2561 h 84664"/>
                <a:gd name="connsiteX1" fmla="*/ 2517 w 85112"/>
                <a:gd name="connsiteY1" fmla="*/ 27872 h 84664"/>
                <a:gd name="connsiteX2" fmla="*/ 28170 w 85112"/>
                <a:gd name="connsiteY2" fmla="*/ 82104 h 84664"/>
                <a:gd name="connsiteX3" fmla="*/ 82596 w 85112"/>
                <a:gd name="connsiteY3" fmla="*/ 56792 h 84664"/>
                <a:gd name="connsiteX4" fmla="*/ 56943 w 85112"/>
                <a:gd name="connsiteY4" fmla="*/ 2561 h 84664"/>
                <a:gd name="connsiteX5" fmla="*/ 56943 w 85112"/>
                <a:gd name="connsiteY5" fmla="*/ 2561 h 8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12" h="84664">
                  <a:moveTo>
                    <a:pt x="56943" y="2561"/>
                  </a:moveTo>
                  <a:cubicBezTo>
                    <a:pt x="34851" y="-5437"/>
                    <a:pt x="10466" y="5926"/>
                    <a:pt x="2517" y="27872"/>
                  </a:cubicBezTo>
                  <a:cubicBezTo>
                    <a:pt x="-5432" y="49818"/>
                    <a:pt x="6077" y="74105"/>
                    <a:pt x="28170" y="82104"/>
                  </a:cubicBezTo>
                  <a:cubicBezTo>
                    <a:pt x="50311" y="90102"/>
                    <a:pt x="74647" y="78738"/>
                    <a:pt x="82596" y="56792"/>
                  </a:cubicBezTo>
                  <a:cubicBezTo>
                    <a:pt x="90545" y="34846"/>
                    <a:pt x="79036" y="10559"/>
                    <a:pt x="56943" y="2561"/>
                  </a:cubicBezTo>
                  <a:lnTo>
                    <a:pt x="56943" y="2561"/>
                  </a:lnTo>
                  <a:close/>
                </a:path>
              </a:pathLst>
            </a:custGeom>
            <a:solidFill>
              <a:srgbClr val="FFFFFF"/>
            </a:solidFill>
            <a:ln w="4874" cap="flat">
              <a:noFill/>
              <a:prstDash val="solid"/>
              <a:miter/>
            </a:ln>
          </p:spPr>
          <p:txBody>
            <a:bodyPr rtlCol="1" anchor="ctr"/>
            <a:lstStyle/>
            <a:p>
              <a:endParaRPr lang="fa-IR"/>
            </a:p>
          </p:txBody>
        </p:sp>
        <p:sp>
          <p:nvSpPr>
            <p:cNvPr id="177" name="Freeform: Shape 176">
              <a:extLst>
                <a:ext uri="{FF2B5EF4-FFF2-40B4-BE49-F238E27FC236}">
                  <a16:creationId xmlns:a16="http://schemas.microsoft.com/office/drawing/2014/main" id="{66427E1E-343B-AD05-672C-311AFEE453EC}"/>
                </a:ext>
              </a:extLst>
            </p:cNvPr>
            <p:cNvSpPr/>
            <p:nvPr/>
          </p:nvSpPr>
          <p:spPr>
            <a:xfrm>
              <a:off x="6604086" y="2037832"/>
              <a:ext cx="92208" cy="91662"/>
            </a:xfrm>
            <a:custGeom>
              <a:avLst/>
              <a:gdLst>
                <a:gd name="connsiteX0" fmla="*/ 46173 w 92208"/>
                <a:gd name="connsiteY0" fmla="*/ 91663 h 91662"/>
                <a:gd name="connsiteX1" fmla="*/ 30518 w 92208"/>
                <a:gd name="connsiteY1" fmla="*/ 88932 h 91662"/>
                <a:gd name="connsiteX2" fmla="*/ 4427 w 92208"/>
                <a:gd name="connsiteY2" fmla="*/ 65279 h 91662"/>
                <a:gd name="connsiteX3" fmla="*/ 2769 w 92208"/>
                <a:gd name="connsiteY3" fmla="*/ 30214 h 91662"/>
                <a:gd name="connsiteX4" fmla="*/ 26470 w 92208"/>
                <a:gd name="connsiteY4" fmla="*/ 4318 h 91662"/>
                <a:gd name="connsiteX5" fmla="*/ 61682 w 92208"/>
                <a:gd name="connsiteY5" fmla="*/ 2757 h 91662"/>
                <a:gd name="connsiteX6" fmla="*/ 87773 w 92208"/>
                <a:gd name="connsiteY6" fmla="*/ 26410 h 91662"/>
                <a:gd name="connsiteX7" fmla="*/ 89480 w 92208"/>
                <a:gd name="connsiteY7" fmla="*/ 61475 h 91662"/>
                <a:gd name="connsiteX8" fmla="*/ 46222 w 92208"/>
                <a:gd name="connsiteY8" fmla="*/ 91663 h 91662"/>
                <a:gd name="connsiteX9" fmla="*/ 45929 w 92208"/>
                <a:gd name="connsiteY9" fmla="*/ 7000 h 91662"/>
                <a:gd name="connsiteX10" fmla="*/ 29445 w 92208"/>
                <a:gd name="connsiteY10" fmla="*/ 10658 h 91662"/>
                <a:gd name="connsiteX11" fmla="*/ 9353 w 92208"/>
                <a:gd name="connsiteY11" fmla="*/ 32555 h 91662"/>
                <a:gd name="connsiteX12" fmla="*/ 10767 w 92208"/>
                <a:gd name="connsiteY12" fmla="*/ 62255 h 91662"/>
                <a:gd name="connsiteX13" fmla="*/ 32908 w 92208"/>
                <a:gd name="connsiteY13" fmla="*/ 82348 h 91662"/>
                <a:gd name="connsiteX14" fmla="*/ 82896 w 92208"/>
                <a:gd name="connsiteY14" fmla="*/ 59134 h 91662"/>
                <a:gd name="connsiteX15" fmla="*/ 81433 w 92208"/>
                <a:gd name="connsiteY15" fmla="*/ 29482 h 91662"/>
                <a:gd name="connsiteX16" fmla="*/ 59292 w 92208"/>
                <a:gd name="connsiteY16" fmla="*/ 9390 h 91662"/>
                <a:gd name="connsiteX17" fmla="*/ 59292 w 92208"/>
                <a:gd name="connsiteY17" fmla="*/ 9390 h 91662"/>
                <a:gd name="connsiteX18" fmla="*/ 45929 w 92208"/>
                <a:gd name="connsiteY18" fmla="*/ 7049 h 9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208" h="91662">
                  <a:moveTo>
                    <a:pt x="46173" y="91663"/>
                  </a:moveTo>
                  <a:cubicBezTo>
                    <a:pt x="40955" y="91663"/>
                    <a:pt x="35688" y="90785"/>
                    <a:pt x="30518" y="88932"/>
                  </a:cubicBezTo>
                  <a:cubicBezTo>
                    <a:pt x="18960" y="84738"/>
                    <a:pt x="9694" y="76349"/>
                    <a:pt x="4427" y="65279"/>
                  </a:cubicBezTo>
                  <a:cubicBezTo>
                    <a:pt x="-840" y="54208"/>
                    <a:pt x="-1425" y="41723"/>
                    <a:pt x="2769" y="30214"/>
                  </a:cubicBezTo>
                  <a:cubicBezTo>
                    <a:pt x="6914" y="18704"/>
                    <a:pt x="15351" y="9536"/>
                    <a:pt x="26470" y="4318"/>
                  </a:cubicBezTo>
                  <a:cubicBezTo>
                    <a:pt x="37590" y="-852"/>
                    <a:pt x="50075" y="-1388"/>
                    <a:pt x="61682" y="2757"/>
                  </a:cubicBezTo>
                  <a:cubicBezTo>
                    <a:pt x="73240" y="6951"/>
                    <a:pt x="82506" y="15339"/>
                    <a:pt x="87773" y="26410"/>
                  </a:cubicBezTo>
                  <a:cubicBezTo>
                    <a:pt x="93040" y="37481"/>
                    <a:pt x="93625" y="49965"/>
                    <a:pt x="89480" y="61475"/>
                  </a:cubicBezTo>
                  <a:cubicBezTo>
                    <a:pt x="82750" y="80056"/>
                    <a:pt x="65047" y="91663"/>
                    <a:pt x="46222" y="91663"/>
                  </a:cubicBezTo>
                  <a:close/>
                  <a:moveTo>
                    <a:pt x="45929" y="7000"/>
                  </a:moveTo>
                  <a:cubicBezTo>
                    <a:pt x="40321" y="7000"/>
                    <a:pt x="34712" y="8219"/>
                    <a:pt x="29445" y="10658"/>
                  </a:cubicBezTo>
                  <a:cubicBezTo>
                    <a:pt x="20033" y="15047"/>
                    <a:pt x="12864" y="22850"/>
                    <a:pt x="9353" y="32555"/>
                  </a:cubicBezTo>
                  <a:cubicBezTo>
                    <a:pt x="5841" y="42309"/>
                    <a:pt x="6329" y="52843"/>
                    <a:pt x="10767" y="62255"/>
                  </a:cubicBezTo>
                  <a:cubicBezTo>
                    <a:pt x="15205" y="71668"/>
                    <a:pt x="23057" y="78788"/>
                    <a:pt x="32908" y="82348"/>
                  </a:cubicBezTo>
                  <a:cubicBezTo>
                    <a:pt x="53196" y="89663"/>
                    <a:pt x="75581" y="79227"/>
                    <a:pt x="82896" y="59134"/>
                  </a:cubicBezTo>
                  <a:cubicBezTo>
                    <a:pt x="86408" y="49380"/>
                    <a:pt x="85920" y="38846"/>
                    <a:pt x="81433" y="29482"/>
                  </a:cubicBezTo>
                  <a:cubicBezTo>
                    <a:pt x="76995" y="20070"/>
                    <a:pt x="69143" y="12950"/>
                    <a:pt x="59292" y="9390"/>
                  </a:cubicBezTo>
                  <a:lnTo>
                    <a:pt x="59292" y="9390"/>
                  </a:lnTo>
                  <a:cubicBezTo>
                    <a:pt x="54952" y="7829"/>
                    <a:pt x="50416" y="7049"/>
                    <a:pt x="45929" y="7049"/>
                  </a:cubicBezTo>
                  <a:close/>
                </a:path>
              </a:pathLst>
            </a:custGeom>
            <a:solidFill>
              <a:srgbClr val="113F4E"/>
            </a:solidFill>
            <a:ln w="4874" cap="flat">
              <a:noFill/>
              <a:prstDash val="solid"/>
              <a:miter/>
            </a:ln>
          </p:spPr>
          <p:txBody>
            <a:bodyPr rtlCol="1" anchor="ctr"/>
            <a:lstStyle/>
            <a:p>
              <a:endParaRPr lang="fa-IR"/>
            </a:p>
          </p:txBody>
        </p:sp>
        <p:sp>
          <p:nvSpPr>
            <p:cNvPr id="178" name="Freeform: Shape 177">
              <a:extLst>
                <a:ext uri="{FF2B5EF4-FFF2-40B4-BE49-F238E27FC236}">
                  <a16:creationId xmlns:a16="http://schemas.microsoft.com/office/drawing/2014/main" id="{CBD55295-894A-6388-5CFF-BB8A476F99C4}"/>
                </a:ext>
              </a:extLst>
            </p:cNvPr>
            <p:cNvSpPr/>
            <p:nvPr/>
          </p:nvSpPr>
          <p:spPr>
            <a:xfrm>
              <a:off x="6623327" y="2058634"/>
              <a:ext cx="38100" cy="55108"/>
            </a:xfrm>
            <a:custGeom>
              <a:avLst/>
              <a:gdLst>
                <a:gd name="connsiteX0" fmla="*/ 35467 w 38100"/>
                <a:gd name="connsiteY0" fmla="*/ 55109 h 55108"/>
                <a:gd name="connsiteX1" fmla="*/ 3084 w 38100"/>
                <a:gd name="connsiteY1" fmla="*/ 41551 h 55108"/>
                <a:gd name="connsiteX2" fmla="*/ 10449 w 38100"/>
                <a:gd name="connsiteY2" fmla="*/ 0 h 55108"/>
                <a:gd name="connsiteX3" fmla="*/ 16740 w 38100"/>
                <a:gd name="connsiteY3" fmla="*/ 3853 h 55108"/>
                <a:gd name="connsiteX4" fmla="*/ 9473 w 38100"/>
                <a:gd name="connsiteY4" fmla="*/ 37845 h 55108"/>
                <a:gd name="connsiteX5" fmla="*/ 37857 w 38100"/>
                <a:gd name="connsiteY5" fmla="*/ 47696 h 55108"/>
                <a:gd name="connsiteX6" fmla="*/ 38101 w 38100"/>
                <a:gd name="connsiteY6" fmla="*/ 55060 h 55108"/>
                <a:gd name="connsiteX7" fmla="*/ 35516 w 38100"/>
                <a:gd name="connsiteY7" fmla="*/ 55060 h 55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55108">
                  <a:moveTo>
                    <a:pt x="35467" y="55109"/>
                  </a:moveTo>
                  <a:cubicBezTo>
                    <a:pt x="19422" y="55109"/>
                    <a:pt x="8254" y="50476"/>
                    <a:pt x="3084" y="41551"/>
                  </a:cubicBezTo>
                  <a:cubicBezTo>
                    <a:pt x="-2768" y="31505"/>
                    <a:pt x="-281" y="17508"/>
                    <a:pt x="10449" y="0"/>
                  </a:cubicBezTo>
                  <a:lnTo>
                    <a:pt x="16740" y="3853"/>
                  </a:lnTo>
                  <a:cubicBezTo>
                    <a:pt x="7669" y="18679"/>
                    <a:pt x="5181" y="30432"/>
                    <a:pt x="9473" y="37845"/>
                  </a:cubicBezTo>
                  <a:cubicBezTo>
                    <a:pt x="13423" y="44624"/>
                    <a:pt x="23519" y="48086"/>
                    <a:pt x="37857" y="47696"/>
                  </a:cubicBezTo>
                  <a:lnTo>
                    <a:pt x="38101" y="55060"/>
                  </a:lnTo>
                  <a:cubicBezTo>
                    <a:pt x="37223" y="55060"/>
                    <a:pt x="36345" y="55060"/>
                    <a:pt x="35516" y="55060"/>
                  </a:cubicBezTo>
                  <a:close/>
                </a:path>
              </a:pathLst>
            </a:custGeom>
            <a:solidFill>
              <a:srgbClr val="113F4E"/>
            </a:solidFill>
            <a:ln w="4874" cap="flat">
              <a:noFill/>
              <a:prstDash val="solid"/>
              <a:miter/>
            </a:ln>
          </p:spPr>
          <p:txBody>
            <a:bodyPr rtlCol="1" anchor="ctr"/>
            <a:lstStyle/>
            <a:p>
              <a:endParaRPr lang="fa-IR"/>
            </a:p>
          </p:txBody>
        </p:sp>
        <p:sp>
          <p:nvSpPr>
            <p:cNvPr id="179" name="Freeform: Shape 178">
              <a:extLst>
                <a:ext uri="{FF2B5EF4-FFF2-40B4-BE49-F238E27FC236}">
                  <a16:creationId xmlns:a16="http://schemas.microsoft.com/office/drawing/2014/main" id="{04A89F64-204D-5D64-D91A-71511D6926B3}"/>
                </a:ext>
              </a:extLst>
            </p:cNvPr>
            <p:cNvSpPr/>
            <p:nvPr/>
          </p:nvSpPr>
          <p:spPr>
            <a:xfrm>
              <a:off x="6577241" y="1967035"/>
              <a:ext cx="85171" cy="84587"/>
            </a:xfrm>
            <a:custGeom>
              <a:avLst/>
              <a:gdLst>
                <a:gd name="connsiteX0" fmla="*/ 46195 w 85171"/>
                <a:gd name="connsiteY0" fmla="*/ 158 h 84587"/>
                <a:gd name="connsiteX1" fmla="*/ 157 w 85171"/>
                <a:gd name="connsiteY1" fmla="*/ 38685 h 84587"/>
                <a:gd name="connsiteX2" fmla="*/ 38977 w 85171"/>
                <a:gd name="connsiteY2" fmla="*/ 84430 h 84587"/>
                <a:gd name="connsiteX3" fmla="*/ 85015 w 85171"/>
                <a:gd name="connsiteY3" fmla="*/ 45903 h 84587"/>
                <a:gd name="connsiteX4" fmla="*/ 46195 w 85171"/>
                <a:gd name="connsiteY4" fmla="*/ 158 h 84587"/>
                <a:gd name="connsiteX5" fmla="*/ 46195 w 85171"/>
                <a:gd name="connsiteY5" fmla="*/ 158 h 8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71" h="84587">
                  <a:moveTo>
                    <a:pt x="46195" y="158"/>
                  </a:moveTo>
                  <a:cubicBezTo>
                    <a:pt x="22737" y="-1842"/>
                    <a:pt x="2156" y="15422"/>
                    <a:pt x="157" y="38685"/>
                  </a:cubicBezTo>
                  <a:cubicBezTo>
                    <a:pt x="-1843" y="61948"/>
                    <a:pt x="15519" y="82431"/>
                    <a:pt x="38977" y="84430"/>
                  </a:cubicBezTo>
                  <a:cubicBezTo>
                    <a:pt x="62435" y="86430"/>
                    <a:pt x="83015" y="69166"/>
                    <a:pt x="85015" y="45903"/>
                  </a:cubicBezTo>
                  <a:cubicBezTo>
                    <a:pt x="87014" y="22640"/>
                    <a:pt x="69604" y="2157"/>
                    <a:pt x="46195" y="158"/>
                  </a:cubicBezTo>
                  <a:lnTo>
                    <a:pt x="46195" y="158"/>
                  </a:lnTo>
                  <a:close/>
                </a:path>
              </a:pathLst>
            </a:custGeom>
            <a:solidFill>
              <a:srgbClr val="FFFFFF"/>
            </a:solidFill>
            <a:ln w="4874" cap="flat">
              <a:noFill/>
              <a:prstDash val="solid"/>
              <a:miter/>
            </a:ln>
          </p:spPr>
          <p:txBody>
            <a:bodyPr rtlCol="1" anchor="ctr"/>
            <a:lstStyle/>
            <a:p>
              <a:endParaRPr lang="fa-IR"/>
            </a:p>
          </p:txBody>
        </p:sp>
        <p:sp>
          <p:nvSpPr>
            <p:cNvPr id="180" name="Freeform: Shape 179">
              <a:extLst>
                <a:ext uri="{FF2B5EF4-FFF2-40B4-BE49-F238E27FC236}">
                  <a16:creationId xmlns:a16="http://schemas.microsoft.com/office/drawing/2014/main" id="{D9E48CBD-43ED-CC4B-3A13-DCAE133CEC4E}"/>
                </a:ext>
              </a:extLst>
            </p:cNvPr>
            <p:cNvSpPr/>
            <p:nvPr/>
          </p:nvSpPr>
          <p:spPr>
            <a:xfrm>
              <a:off x="6573806" y="1963551"/>
              <a:ext cx="92169" cy="91619"/>
            </a:xfrm>
            <a:custGeom>
              <a:avLst/>
              <a:gdLst>
                <a:gd name="connsiteX0" fmla="*/ 46118 w 92169"/>
                <a:gd name="connsiteY0" fmla="*/ 91571 h 91619"/>
                <a:gd name="connsiteX1" fmla="*/ 42168 w 92169"/>
                <a:gd name="connsiteY1" fmla="*/ 91425 h 91619"/>
                <a:gd name="connsiteX2" fmla="*/ 10858 w 92169"/>
                <a:gd name="connsiteY2" fmla="*/ 75282 h 91619"/>
                <a:gd name="connsiteX3" fmla="*/ 178 w 92169"/>
                <a:gd name="connsiteY3" fmla="*/ 41876 h 91619"/>
                <a:gd name="connsiteX4" fmla="*/ 16369 w 92169"/>
                <a:gd name="connsiteY4" fmla="*/ 10761 h 91619"/>
                <a:gd name="connsiteX5" fmla="*/ 49971 w 92169"/>
                <a:gd name="connsiteY5" fmla="*/ 178 h 91619"/>
                <a:gd name="connsiteX6" fmla="*/ 49971 w 92169"/>
                <a:gd name="connsiteY6" fmla="*/ 178 h 91619"/>
                <a:gd name="connsiteX7" fmla="*/ 92010 w 92169"/>
                <a:gd name="connsiteY7" fmla="*/ 49727 h 91619"/>
                <a:gd name="connsiteX8" fmla="*/ 46167 w 92169"/>
                <a:gd name="connsiteY8" fmla="*/ 91620 h 91619"/>
                <a:gd name="connsiteX9" fmla="*/ 45923 w 92169"/>
                <a:gd name="connsiteY9" fmla="*/ 6957 h 91619"/>
                <a:gd name="connsiteX10" fmla="*/ 20807 w 92169"/>
                <a:gd name="connsiteY10" fmla="*/ 16077 h 91619"/>
                <a:gd name="connsiteX11" fmla="*/ 7103 w 92169"/>
                <a:gd name="connsiteY11" fmla="*/ 42412 h 91619"/>
                <a:gd name="connsiteX12" fmla="*/ 16174 w 92169"/>
                <a:gd name="connsiteY12" fmla="*/ 70698 h 91619"/>
                <a:gd name="connsiteX13" fmla="*/ 42753 w 92169"/>
                <a:gd name="connsiteY13" fmla="*/ 84353 h 91619"/>
                <a:gd name="connsiteX14" fmla="*/ 84987 w 92169"/>
                <a:gd name="connsiteY14" fmla="*/ 48996 h 91619"/>
                <a:gd name="connsiteX15" fmla="*/ 49337 w 92169"/>
                <a:gd name="connsiteY15" fmla="*/ 7006 h 91619"/>
                <a:gd name="connsiteX16" fmla="*/ 49337 w 92169"/>
                <a:gd name="connsiteY16" fmla="*/ 7006 h 91619"/>
                <a:gd name="connsiteX17" fmla="*/ 45923 w 92169"/>
                <a:gd name="connsiteY17" fmla="*/ 6860 h 9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69" h="91619">
                  <a:moveTo>
                    <a:pt x="46118" y="91571"/>
                  </a:moveTo>
                  <a:cubicBezTo>
                    <a:pt x="44802" y="91571"/>
                    <a:pt x="43485" y="91522"/>
                    <a:pt x="42168" y="91425"/>
                  </a:cubicBezTo>
                  <a:cubicBezTo>
                    <a:pt x="29927" y="90401"/>
                    <a:pt x="18808" y="84646"/>
                    <a:pt x="10858" y="75282"/>
                  </a:cubicBezTo>
                  <a:cubicBezTo>
                    <a:pt x="2909" y="65919"/>
                    <a:pt x="-895" y="54068"/>
                    <a:pt x="178" y="41876"/>
                  </a:cubicBezTo>
                  <a:cubicBezTo>
                    <a:pt x="1202" y="29683"/>
                    <a:pt x="6957" y="18613"/>
                    <a:pt x="16369" y="10761"/>
                  </a:cubicBezTo>
                  <a:cubicBezTo>
                    <a:pt x="25782" y="2909"/>
                    <a:pt x="37681" y="-895"/>
                    <a:pt x="49971" y="178"/>
                  </a:cubicBezTo>
                  <a:lnTo>
                    <a:pt x="49971" y="178"/>
                  </a:lnTo>
                  <a:cubicBezTo>
                    <a:pt x="75282" y="2373"/>
                    <a:pt x="94107" y="24563"/>
                    <a:pt x="92010" y="49727"/>
                  </a:cubicBezTo>
                  <a:cubicBezTo>
                    <a:pt x="89962" y="73575"/>
                    <a:pt x="69820" y="91620"/>
                    <a:pt x="46167" y="91620"/>
                  </a:cubicBezTo>
                  <a:close/>
                  <a:moveTo>
                    <a:pt x="45923" y="6957"/>
                  </a:moveTo>
                  <a:cubicBezTo>
                    <a:pt x="36755" y="6957"/>
                    <a:pt x="27928" y="10127"/>
                    <a:pt x="20807" y="16077"/>
                  </a:cubicBezTo>
                  <a:cubicBezTo>
                    <a:pt x="12858" y="22758"/>
                    <a:pt x="7981" y="32122"/>
                    <a:pt x="7103" y="42412"/>
                  </a:cubicBezTo>
                  <a:cubicBezTo>
                    <a:pt x="6225" y="52751"/>
                    <a:pt x="9444" y="62797"/>
                    <a:pt x="16174" y="70698"/>
                  </a:cubicBezTo>
                  <a:cubicBezTo>
                    <a:pt x="22904" y="78647"/>
                    <a:pt x="32366" y="83476"/>
                    <a:pt x="42753" y="84353"/>
                  </a:cubicBezTo>
                  <a:cubicBezTo>
                    <a:pt x="64163" y="86158"/>
                    <a:pt x="83183" y="70308"/>
                    <a:pt x="84987" y="48996"/>
                  </a:cubicBezTo>
                  <a:cubicBezTo>
                    <a:pt x="86792" y="27684"/>
                    <a:pt x="70796" y="8859"/>
                    <a:pt x="49337" y="7006"/>
                  </a:cubicBezTo>
                  <a:lnTo>
                    <a:pt x="49337" y="7006"/>
                  </a:lnTo>
                  <a:cubicBezTo>
                    <a:pt x="48216" y="6908"/>
                    <a:pt x="47045" y="6860"/>
                    <a:pt x="45923" y="6860"/>
                  </a:cubicBezTo>
                  <a:close/>
                </a:path>
              </a:pathLst>
            </a:custGeom>
            <a:solidFill>
              <a:srgbClr val="113F4E"/>
            </a:solidFill>
            <a:ln w="4874" cap="flat">
              <a:noFill/>
              <a:prstDash val="solid"/>
              <a:miter/>
            </a:ln>
          </p:spPr>
          <p:txBody>
            <a:bodyPr rtlCol="1" anchor="ctr"/>
            <a:lstStyle/>
            <a:p>
              <a:endParaRPr lang="fa-IR"/>
            </a:p>
          </p:txBody>
        </p:sp>
        <p:sp>
          <p:nvSpPr>
            <p:cNvPr id="181" name="Freeform: Shape 180">
              <a:extLst>
                <a:ext uri="{FF2B5EF4-FFF2-40B4-BE49-F238E27FC236}">
                  <a16:creationId xmlns:a16="http://schemas.microsoft.com/office/drawing/2014/main" id="{7694B223-B1A0-2B29-729A-2E171C3DC2FD}"/>
                </a:ext>
              </a:extLst>
            </p:cNvPr>
            <p:cNvSpPr/>
            <p:nvPr/>
          </p:nvSpPr>
          <p:spPr>
            <a:xfrm>
              <a:off x="6593943" y="1989382"/>
              <a:ext cx="44465" cy="49012"/>
            </a:xfrm>
            <a:custGeom>
              <a:avLst/>
              <a:gdLst>
                <a:gd name="connsiteX0" fmla="*/ 26665 w 44465"/>
                <a:gd name="connsiteY0" fmla="*/ 49013 h 49012"/>
                <a:gd name="connsiteX1" fmla="*/ 7255 w 44465"/>
                <a:gd name="connsiteY1" fmla="*/ 42039 h 49012"/>
                <a:gd name="connsiteX2" fmla="*/ 3597 w 44465"/>
                <a:gd name="connsiteY2" fmla="*/ 0 h 49012"/>
                <a:gd name="connsiteX3" fmla="*/ 10620 w 44465"/>
                <a:gd name="connsiteY3" fmla="*/ 2097 h 49012"/>
                <a:gd name="connsiteX4" fmla="*/ 12375 w 44465"/>
                <a:gd name="connsiteY4" fmla="*/ 36821 h 49012"/>
                <a:gd name="connsiteX5" fmla="*/ 42368 w 44465"/>
                <a:gd name="connsiteY5" fmla="*/ 39015 h 49012"/>
                <a:gd name="connsiteX6" fmla="*/ 44465 w 44465"/>
                <a:gd name="connsiteY6" fmla="*/ 46038 h 49012"/>
                <a:gd name="connsiteX7" fmla="*/ 26616 w 44465"/>
                <a:gd name="connsiteY7" fmla="*/ 48964 h 4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65" h="49012">
                  <a:moveTo>
                    <a:pt x="26665" y="49013"/>
                  </a:moveTo>
                  <a:cubicBezTo>
                    <a:pt x="18472" y="49013"/>
                    <a:pt x="11888" y="46672"/>
                    <a:pt x="7255" y="42039"/>
                  </a:cubicBezTo>
                  <a:cubicBezTo>
                    <a:pt x="-987" y="33846"/>
                    <a:pt x="-2207" y="19703"/>
                    <a:pt x="3597" y="0"/>
                  </a:cubicBezTo>
                  <a:lnTo>
                    <a:pt x="10620" y="2097"/>
                  </a:lnTo>
                  <a:cubicBezTo>
                    <a:pt x="5694" y="18776"/>
                    <a:pt x="6328" y="30773"/>
                    <a:pt x="12375" y="36821"/>
                  </a:cubicBezTo>
                  <a:cubicBezTo>
                    <a:pt x="17935" y="42331"/>
                    <a:pt x="28567" y="43112"/>
                    <a:pt x="42368" y="39015"/>
                  </a:cubicBezTo>
                  <a:lnTo>
                    <a:pt x="44465" y="46038"/>
                  </a:lnTo>
                  <a:cubicBezTo>
                    <a:pt x="37882" y="47989"/>
                    <a:pt x="31932" y="48964"/>
                    <a:pt x="26616" y="48964"/>
                  </a:cubicBezTo>
                  <a:close/>
                </a:path>
              </a:pathLst>
            </a:custGeom>
            <a:solidFill>
              <a:srgbClr val="113F4E"/>
            </a:solidFill>
            <a:ln w="4874" cap="flat">
              <a:noFill/>
              <a:prstDash val="solid"/>
              <a:miter/>
            </a:ln>
          </p:spPr>
          <p:txBody>
            <a:bodyPr rtlCol="1" anchor="ctr"/>
            <a:lstStyle/>
            <a:p>
              <a:endParaRPr lang="fa-IR"/>
            </a:p>
          </p:txBody>
        </p:sp>
        <p:sp>
          <p:nvSpPr>
            <p:cNvPr id="182" name="Freeform: Shape 181">
              <a:extLst>
                <a:ext uri="{FF2B5EF4-FFF2-40B4-BE49-F238E27FC236}">
                  <a16:creationId xmlns:a16="http://schemas.microsoft.com/office/drawing/2014/main" id="{246D40D7-4C64-7532-4D46-B45A2F44BB48}"/>
                </a:ext>
              </a:extLst>
            </p:cNvPr>
            <p:cNvSpPr/>
            <p:nvPr/>
          </p:nvSpPr>
          <p:spPr>
            <a:xfrm>
              <a:off x="6540208" y="1893032"/>
              <a:ext cx="85157" cy="84627"/>
            </a:xfrm>
            <a:custGeom>
              <a:avLst/>
              <a:gdLst>
                <a:gd name="connsiteX0" fmla="*/ 48456 w 85157"/>
                <a:gd name="connsiteY0" fmla="*/ 421 h 84627"/>
                <a:gd name="connsiteX1" fmla="*/ 418 w 85157"/>
                <a:gd name="connsiteY1" fmla="*/ 36413 h 84627"/>
                <a:gd name="connsiteX2" fmla="*/ 36702 w 85157"/>
                <a:gd name="connsiteY2" fmla="*/ 84206 h 84627"/>
                <a:gd name="connsiteX3" fmla="*/ 84740 w 85157"/>
                <a:gd name="connsiteY3" fmla="*/ 48215 h 84627"/>
                <a:gd name="connsiteX4" fmla="*/ 48456 w 85157"/>
                <a:gd name="connsiteY4" fmla="*/ 421 h 84627"/>
                <a:gd name="connsiteX5" fmla="*/ 48456 w 85157"/>
                <a:gd name="connsiteY5" fmla="*/ 421 h 84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7" h="84627">
                  <a:moveTo>
                    <a:pt x="48456" y="421"/>
                  </a:moveTo>
                  <a:cubicBezTo>
                    <a:pt x="25144" y="-2846"/>
                    <a:pt x="3637" y="13248"/>
                    <a:pt x="418" y="36413"/>
                  </a:cubicBezTo>
                  <a:cubicBezTo>
                    <a:pt x="-2849" y="59529"/>
                    <a:pt x="13391" y="80939"/>
                    <a:pt x="36702" y="84206"/>
                  </a:cubicBezTo>
                  <a:cubicBezTo>
                    <a:pt x="60014" y="87474"/>
                    <a:pt x="81521" y="71380"/>
                    <a:pt x="84740" y="48215"/>
                  </a:cubicBezTo>
                  <a:cubicBezTo>
                    <a:pt x="88007" y="25098"/>
                    <a:pt x="71767" y="3689"/>
                    <a:pt x="48456" y="421"/>
                  </a:cubicBezTo>
                  <a:lnTo>
                    <a:pt x="48456" y="421"/>
                  </a:lnTo>
                  <a:close/>
                </a:path>
              </a:pathLst>
            </a:custGeom>
            <a:solidFill>
              <a:srgbClr val="FFFFFF"/>
            </a:solidFill>
            <a:ln w="4874" cap="flat">
              <a:noFill/>
              <a:prstDash val="solid"/>
              <a:miter/>
            </a:ln>
          </p:spPr>
          <p:txBody>
            <a:bodyPr rtlCol="1" anchor="ctr"/>
            <a:lstStyle/>
            <a:p>
              <a:endParaRPr lang="fa-IR"/>
            </a:p>
          </p:txBody>
        </p:sp>
        <p:sp>
          <p:nvSpPr>
            <p:cNvPr id="183" name="Freeform: Shape 182">
              <a:extLst>
                <a:ext uri="{FF2B5EF4-FFF2-40B4-BE49-F238E27FC236}">
                  <a16:creationId xmlns:a16="http://schemas.microsoft.com/office/drawing/2014/main" id="{70D486F3-7E28-CA02-2BED-C7F51E1B79A9}"/>
                </a:ext>
              </a:extLst>
            </p:cNvPr>
            <p:cNvSpPr/>
            <p:nvPr/>
          </p:nvSpPr>
          <p:spPr>
            <a:xfrm>
              <a:off x="6536663" y="1889531"/>
              <a:ext cx="92149" cy="91608"/>
            </a:xfrm>
            <a:custGeom>
              <a:avLst/>
              <a:gdLst>
                <a:gd name="connsiteX0" fmla="*/ 46197 w 92149"/>
                <a:gd name="connsiteY0" fmla="*/ 91609 h 91608"/>
                <a:gd name="connsiteX1" fmla="*/ 39711 w 92149"/>
                <a:gd name="connsiteY1" fmla="*/ 91170 h 91608"/>
                <a:gd name="connsiteX2" fmla="*/ 9328 w 92149"/>
                <a:gd name="connsiteY2" fmla="*/ 73369 h 91608"/>
                <a:gd name="connsiteX3" fmla="*/ 452 w 92149"/>
                <a:gd name="connsiteY3" fmla="*/ 39426 h 91608"/>
                <a:gd name="connsiteX4" fmla="*/ 52439 w 92149"/>
                <a:gd name="connsiteY4" fmla="*/ 460 h 91608"/>
                <a:gd name="connsiteX5" fmla="*/ 82822 w 92149"/>
                <a:gd name="connsiteY5" fmla="*/ 18260 h 91608"/>
                <a:gd name="connsiteX6" fmla="*/ 91698 w 92149"/>
                <a:gd name="connsiteY6" fmla="*/ 52204 h 91608"/>
                <a:gd name="connsiteX7" fmla="*/ 46148 w 92149"/>
                <a:gd name="connsiteY7" fmla="*/ 91609 h 91608"/>
                <a:gd name="connsiteX8" fmla="*/ 46002 w 92149"/>
                <a:gd name="connsiteY8" fmla="*/ 6995 h 91608"/>
                <a:gd name="connsiteX9" fmla="*/ 7377 w 92149"/>
                <a:gd name="connsiteY9" fmla="*/ 40402 h 91608"/>
                <a:gd name="connsiteX10" fmla="*/ 14887 w 92149"/>
                <a:gd name="connsiteY10" fmla="*/ 69126 h 91608"/>
                <a:gd name="connsiteX11" fmla="*/ 40686 w 92149"/>
                <a:gd name="connsiteY11" fmla="*/ 84245 h 91608"/>
                <a:gd name="connsiteX12" fmla="*/ 84773 w 92149"/>
                <a:gd name="connsiteY12" fmla="*/ 51228 h 91608"/>
                <a:gd name="connsiteX13" fmla="*/ 77263 w 92149"/>
                <a:gd name="connsiteY13" fmla="*/ 22503 h 91608"/>
                <a:gd name="connsiteX14" fmla="*/ 51464 w 92149"/>
                <a:gd name="connsiteY14" fmla="*/ 7385 h 91608"/>
                <a:gd name="connsiteX15" fmla="*/ 51464 w 92149"/>
                <a:gd name="connsiteY15" fmla="*/ 7385 h 91608"/>
                <a:gd name="connsiteX16" fmla="*/ 45953 w 92149"/>
                <a:gd name="connsiteY16" fmla="*/ 6995 h 9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49" h="91608">
                  <a:moveTo>
                    <a:pt x="46197" y="91609"/>
                  </a:moveTo>
                  <a:cubicBezTo>
                    <a:pt x="44051" y="91609"/>
                    <a:pt x="41905" y="91463"/>
                    <a:pt x="39711" y="91170"/>
                  </a:cubicBezTo>
                  <a:cubicBezTo>
                    <a:pt x="27518" y="89463"/>
                    <a:pt x="16740" y="83123"/>
                    <a:pt x="9328" y="73369"/>
                  </a:cubicBezTo>
                  <a:cubicBezTo>
                    <a:pt x="1915" y="63616"/>
                    <a:pt x="-1255" y="51521"/>
                    <a:pt x="452" y="39426"/>
                  </a:cubicBezTo>
                  <a:cubicBezTo>
                    <a:pt x="3963" y="14408"/>
                    <a:pt x="27274" y="-3100"/>
                    <a:pt x="52439" y="460"/>
                  </a:cubicBezTo>
                  <a:cubicBezTo>
                    <a:pt x="64632" y="2167"/>
                    <a:pt x="75410" y="8507"/>
                    <a:pt x="82822" y="18260"/>
                  </a:cubicBezTo>
                  <a:cubicBezTo>
                    <a:pt x="90235" y="28014"/>
                    <a:pt x="93405" y="40109"/>
                    <a:pt x="91698" y="52204"/>
                  </a:cubicBezTo>
                  <a:cubicBezTo>
                    <a:pt x="88480" y="75027"/>
                    <a:pt x="68728" y="91609"/>
                    <a:pt x="46148" y="91609"/>
                  </a:cubicBezTo>
                  <a:close/>
                  <a:moveTo>
                    <a:pt x="46002" y="6995"/>
                  </a:moveTo>
                  <a:cubicBezTo>
                    <a:pt x="26836" y="6995"/>
                    <a:pt x="10108" y="21040"/>
                    <a:pt x="7377" y="40402"/>
                  </a:cubicBezTo>
                  <a:cubicBezTo>
                    <a:pt x="5914" y="50643"/>
                    <a:pt x="8596" y="60884"/>
                    <a:pt x="14887" y="69126"/>
                  </a:cubicBezTo>
                  <a:cubicBezTo>
                    <a:pt x="21178" y="77417"/>
                    <a:pt x="30347" y="82782"/>
                    <a:pt x="40686" y="84245"/>
                  </a:cubicBezTo>
                  <a:cubicBezTo>
                    <a:pt x="61998" y="87220"/>
                    <a:pt x="81798" y="72443"/>
                    <a:pt x="84773" y="51228"/>
                  </a:cubicBezTo>
                  <a:cubicBezTo>
                    <a:pt x="86236" y="40987"/>
                    <a:pt x="83554" y="30745"/>
                    <a:pt x="77263" y="22503"/>
                  </a:cubicBezTo>
                  <a:cubicBezTo>
                    <a:pt x="70972" y="14213"/>
                    <a:pt x="61803" y="8848"/>
                    <a:pt x="51464" y="7385"/>
                  </a:cubicBezTo>
                  <a:lnTo>
                    <a:pt x="51464" y="7385"/>
                  </a:lnTo>
                  <a:cubicBezTo>
                    <a:pt x="49611" y="7141"/>
                    <a:pt x="47757" y="6995"/>
                    <a:pt x="45953" y="6995"/>
                  </a:cubicBezTo>
                  <a:close/>
                </a:path>
              </a:pathLst>
            </a:custGeom>
            <a:solidFill>
              <a:srgbClr val="113F4E"/>
            </a:solidFill>
            <a:ln w="4874" cap="flat">
              <a:noFill/>
              <a:prstDash val="solid"/>
              <a:miter/>
            </a:ln>
          </p:spPr>
          <p:txBody>
            <a:bodyPr rtlCol="1" anchor="ctr"/>
            <a:lstStyle/>
            <a:p>
              <a:endParaRPr lang="fa-IR"/>
            </a:p>
          </p:txBody>
        </p:sp>
        <p:sp>
          <p:nvSpPr>
            <p:cNvPr id="184" name="Freeform: Shape 183">
              <a:extLst>
                <a:ext uri="{FF2B5EF4-FFF2-40B4-BE49-F238E27FC236}">
                  <a16:creationId xmlns:a16="http://schemas.microsoft.com/office/drawing/2014/main" id="{D87C9A38-7511-BF70-6496-2B32D14928F8}"/>
                </a:ext>
              </a:extLst>
            </p:cNvPr>
            <p:cNvSpPr/>
            <p:nvPr/>
          </p:nvSpPr>
          <p:spPr>
            <a:xfrm>
              <a:off x="6556771" y="1914180"/>
              <a:ext cx="43158" cy="50280"/>
            </a:xfrm>
            <a:custGeom>
              <a:avLst/>
              <a:gdLst>
                <a:gd name="connsiteX0" fmla="*/ 27650 w 43158"/>
                <a:gd name="connsiteY0" fmla="*/ 50281 h 50280"/>
                <a:gd name="connsiteX1" fmla="*/ 6191 w 43158"/>
                <a:gd name="connsiteY1" fmla="*/ 42185 h 50280"/>
                <a:gd name="connsiteX2" fmla="*/ 4826 w 43158"/>
                <a:gd name="connsiteY2" fmla="*/ 0 h 50280"/>
                <a:gd name="connsiteX3" fmla="*/ 11751 w 43158"/>
                <a:gd name="connsiteY3" fmla="*/ 2438 h 50280"/>
                <a:gd name="connsiteX4" fmla="*/ 11653 w 43158"/>
                <a:gd name="connsiteY4" fmla="*/ 37211 h 50280"/>
                <a:gd name="connsiteX5" fmla="*/ 41451 w 43158"/>
                <a:gd name="connsiteY5" fmla="*/ 41015 h 50280"/>
                <a:gd name="connsiteX6" fmla="*/ 43158 w 43158"/>
                <a:gd name="connsiteY6" fmla="*/ 48135 h 50280"/>
                <a:gd name="connsiteX7" fmla="*/ 27650 w 43158"/>
                <a:gd name="connsiteY7" fmla="*/ 50183 h 5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158" h="50280">
                  <a:moveTo>
                    <a:pt x="27650" y="50281"/>
                  </a:moveTo>
                  <a:cubicBezTo>
                    <a:pt x="18286" y="50281"/>
                    <a:pt x="11019" y="47550"/>
                    <a:pt x="6191" y="42185"/>
                  </a:cubicBezTo>
                  <a:cubicBezTo>
                    <a:pt x="-1563" y="33553"/>
                    <a:pt x="-2051" y="19361"/>
                    <a:pt x="4826" y="0"/>
                  </a:cubicBezTo>
                  <a:lnTo>
                    <a:pt x="11751" y="2438"/>
                  </a:lnTo>
                  <a:cubicBezTo>
                    <a:pt x="5947" y="18825"/>
                    <a:pt x="5899" y="30822"/>
                    <a:pt x="11653" y="37211"/>
                  </a:cubicBezTo>
                  <a:cubicBezTo>
                    <a:pt x="16920" y="43063"/>
                    <a:pt x="27503" y="44380"/>
                    <a:pt x="41451" y="41015"/>
                  </a:cubicBezTo>
                  <a:lnTo>
                    <a:pt x="43158" y="48135"/>
                  </a:lnTo>
                  <a:cubicBezTo>
                    <a:pt x="37501" y="49500"/>
                    <a:pt x="32331" y="50183"/>
                    <a:pt x="27650" y="50183"/>
                  </a:cubicBezTo>
                  <a:close/>
                </a:path>
              </a:pathLst>
            </a:custGeom>
            <a:solidFill>
              <a:srgbClr val="113F4E"/>
            </a:solidFill>
            <a:ln w="4874" cap="flat">
              <a:noFill/>
              <a:prstDash val="solid"/>
              <a:miter/>
            </a:ln>
          </p:spPr>
          <p:txBody>
            <a:bodyPr rtlCol="1" anchor="ctr"/>
            <a:lstStyle/>
            <a:p>
              <a:endParaRPr lang="fa-IR"/>
            </a:p>
          </p:txBody>
        </p:sp>
        <p:sp>
          <p:nvSpPr>
            <p:cNvPr id="185" name="Freeform: Shape 184">
              <a:extLst>
                <a:ext uri="{FF2B5EF4-FFF2-40B4-BE49-F238E27FC236}">
                  <a16:creationId xmlns:a16="http://schemas.microsoft.com/office/drawing/2014/main" id="{71D69C22-CD8F-C0C0-D39A-70C6337DB813}"/>
                </a:ext>
              </a:extLst>
            </p:cNvPr>
            <p:cNvSpPr/>
            <p:nvPr/>
          </p:nvSpPr>
          <p:spPr>
            <a:xfrm>
              <a:off x="6144920" y="2776213"/>
              <a:ext cx="85187" cy="84580"/>
            </a:xfrm>
            <a:custGeom>
              <a:avLst/>
              <a:gdLst>
                <a:gd name="connsiteX0" fmla="*/ 37254 w 85187"/>
                <a:gd name="connsiteY0" fmla="*/ 300 h 84580"/>
                <a:gd name="connsiteX1" fmla="*/ 336 w 85187"/>
                <a:gd name="connsiteY1" fmla="*/ 47655 h 84580"/>
                <a:gd name="connsiteX2" fmla="*/ 47934 w 85187"/>
                <a:gd name="connsiteY2" fmla="*/ 84231 h 84580"/>
                <a:gd name="connsiteX3" fmla="*/ 84852 w 85187"/>
                <a:gd name="connsiteY3" fmla="*/ 36925 h 84580"/>
                <a:gd name="connsiteX4" fmla="*/ 37254 w 85187"/>
                <a:gd name="connsiteY4" fmla="*/ 349 h 84580"/>
                <a:gd name="connsiteX5" fmla="*/ 37254 w 85187"/>
                <a:gd name="connsiteY5" fmla="*/ 349 h 8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87" h="84580">
                  <a:moveTo>
                    <a:pt x="37254" y="300"/>
                  </a:moveTo>
                  <a:cubicBezTo>
                    <a:pt x="13942" y="3275"/>
                    <a:pt x="-2591" y="24489"/>
                    <a:pt x="336" y="47655"/>
                  </a:cubicBezTo>
                  <a:cubicBezTo>
                    <a:pt x="3311" y="70820"/>
                    <a:pt x="24623" y="87206"/>
                    <a:pt x="47934" y="84231"/>
                  </a:cubicBezTo>
                  <a:cubicBezTo>
                    <a:pt x="71246" y="81256"/>
                    <a:pt x="87778" y="60042"/>
                    <a:pt x="84852" y="36925"/>
                  </a:cubicBezTo>
                  <a:cubicBezTo>
                    <a:pt x="81877" y="13760"/>
                    <a:pt x="60614" y="-2626"/>
                    <a:pt x="37254" y="349"/>
                  </a:cubicBezTo>
                  <a:lnTo>
                    <a:pt x="37254" y="349"/>
                  </a:lnTo>
                  <a:close/>
                </a:path>
              </a:pathLst>
            </a:custGeom>
            <a:solidFill>
              <a:srgbClr val="FFFFFF"/>
            </a:solidFill>
            <a:ln w="4874" cap="flat">
              <a:noFill/>
              <a:prstDash val="solid"/>
              <a:miter/>
            </a:ln>
          </p:spPr>
          <p:txBody>
            <a:bodyPr rtlCol="1" anchor="ctr"/>
            <a:lstStyle/>
            <a:p>
              <a:endParaRPr lang="fa-IR"/>
            </a:p>
          </p:txBody>
        </p:sp>
        <p:sp>
          <p:nvSpPr>
            <p:cNvPr id="186" name="Freeform: Shape 185">
              <a:extLst>
                <a:ext uri="{FF2B5EF4-FFF2-40B4-BE49-F238E27FC236}">
                  <a16:creationId xmlns:a16="http://schemas.microsoft.com/office/drawing/2014/main" id="{64B23638-8F73-1CAB-20BB-DA5AB3912253}"/>
                </a:ext>
              </a:extLst>
            </p:cNvPr>
            <p:cNvSpPr/>
            <p:nvPr/>
          </p:nvSpPr>
          <p:spPr>
            <a:xfrm>
              <a:off x="6141416" y="2772674"/>
              <a:ext cx="92196" cy="91671"/>
            </a:xfrm>
            <a:custGeom>
              <a:avLst/>
              <a:gdLst>
                <a:gd name="connsiteX0" fmla="*/ 45976 w 92196"/>
                <a:gd name="connsiteY0" fmla="*/ 91623 h 91671"/>
                <a:gd name="connsiteX1" fmla="*/ 377 w 92196"/>
                <a:gd name="connsiteY1" fmla="*/ 51632 h 91671"/>
                <a:gd name="connsiteX2" fmla="*/ 9692 w 92196"/>
                <a:gd name="connsiteY2" fmla="*/ 17787 h 91671"/>
                <a:gd name="connsiteX3" fmla="*/ 40319 w 92196"/>
                <a:gd name="connsiteY3" fmla="*/ 376 h 91671"/>
                <a:gd name="connsiteX4" fmla="*/ 40319 w 92196"/>
                <a:gd name="connsiteY4" fmla="*/ 376 h 91671"/>
                <a:gd name="connsiteX5" fmla="*/ 91819 w 92196"/>
                <a:gd name="connsiteY5" fmla="*/ 40025 h 91671"/>
                <a:gd name="connsiteX6" fmla="*/ 82504 w 92196"/>
                <a:gd name="connsiteY6" fmla="*/ 73871 h 91671"/>
                <a:gd name="connsiteX7" fmla="*/ 51877 w 92196"/>
                <a:gd name="connsiteY7" fmla="*/ 91281 h 91671"/>
                <a:gd name="connsiteX8" fmla="*/ 45976 w 92196"/>
                <a:gd name="connsiteY8" fmla="*/ 91672 h 91671"/>
                <a:gd name="connsiteX9" fmla="*/ 41197 w 92196"/>
                <a:gd name="connsiteY9" fmla="*/ 7301 h 91671"/>
                <a:gd name="connsiteX10" fmla="*/ 15203 w 92196"/>
                <a:gd name="connsiteY10" fmla="*/ 22078 h 91671"/>
                <a:gd name="connsiteX11" fmla="*/ 7302 w 92196"/>
                <a:gd name="connsiteY11" fmla="*/ 50754 h 91671"/>
                <a:gd name="connsiteX12" fmla="*/ 50999 w 92196"/>
                <a:gd name="connsiteY12" fmla="*/ 84307 h 91671"/>
                <a:gd name="connsiteX13" fmla="*/ 76993 w 92196"/>
                <a:gd name="connsiteY13" fmla="*/ 69530 h 91671"/>
                <a:gd name="connsiteX14" fmla="*/ 84894 w 92196"/>
                <a:gd name="connsiteY14" fmla="*/ 40903 h 91671"/>
                <a:gd name="connsiteX15" fmla="*/ 41197 w 92196"/>
                <a:gd name="connsiteY15" fmla="*/ 7350 h 91671"/>
                <a:gd name="connsiteX16" fmla="*/ 41197 w 92196"/>
                <a:gd name="connsiteY16" fmla="*/ 7350 h 9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96" h="91671">
                  <a:moveTo>
                    <a:pt x="45976" y="91623"/>
                  </a:moveTo>
                  <a:cubicBezTo>
                    <a:pt x="23152" y="91623"/>
                    <a:pt x="3303" y="74749"/>
                    <a:pt x="377" y="51632"/>
                  </a:cubicBezTo>
                  <a:cubicBezTo>
                    <a:pt x="-1183" y="39489"/>
                    <a:pt x="2133" y="27492"/>
                    <a:pt x="9692" y="17787"/>
                  </a:cubicBezTo>
                  <a:cubicBezTo>
                    <a:pt x="17251" y="8130"/>
                    <a:pt x="28127" y="1937"/>
                    <a:pt x="40319" y="376"/>
                  </a:cubicBezTo>
                  <a:lnTo>
                    <a:pt x="40319" y="376"/>
                  </a:lnTo>
                  <a:cubicBezTo>
                    <a:pt x="65533" y="-2843"/>
                    <a:pt x="88600" y="14958"/>
                    <a:pt x="91819" y="40025"/>
                  </a:cubicBezTo>
                  <a:cubicBezTo>
                    <a:pt x="93380" y="52169"/>
                    <a:pt x="90063" y="64166"/>
                    <a:pt x="82504" y="73871"/>
                  </a:cubicBezTo>
                  <a:cubicBezTo>
                    <a:pt x="74945" y="83527"/>
                    <a:pt x="64070" y="89721"/>
                    <a:pt x="51877" y="91281"/>
                  </a:cubicBezTo>
                  <a:cubicBezTo>
                    <a:pt x="49878" y="91525"/>
                    <a:pt x="47927" y="91672"/>
                    <a:pt x="45976" y="91672"/>
                  </a:cubicBezTo>
                  <a:close/>
                  <a:moveTo>
                    <a:pt x="41197" y="7301"/>
                  </a:moveTo>
                  <a:cubicBezTo>
                    <a:pt x="30858" y="8618"/>
                    <a:pt x="21592" y="13885"/>
                    <a:pt x="15203" y="22078"/>
                  </a:cubicBezTo>
                  <a:cubicBezTo>
                    <a:pt x="8814" y="30271"/>
                    <a:pt x="6034" y="40464"/>
                    <a:pt x="7302" y="50754"/>
                  </a:cubicBezTo>
                  <a:cubicBezTo>
                    <a:pt x="10033" y="71969"/>
                    <a:pt x="29590" y="87038"/>
                    <a:pt x="50999" y="84307"/>
                  </a:cubicBezTo>
                  <a:cubicBezTo>
                    <a:pt x="61338" y="82991"/>
                    <a:pt x="70605" y="77724"/>
                    <a:pt x="76993" y="69530"/>
                  </a:cubicBezTo>
                  <a:cubicBezTo>
                    <a:pt x="83382" y="61337"/>
                    <a:pt x="86162" y="51145"/>
                    <a:pt x="84894" y="40903"/>
                  </a:cubicBezTo>
                  <a:cubicBezTo>
                    <a:pt x="82212" y="19689"/>
                    <a:pt x="62558" y="4570"/>
                    <a:pt x="41197" y="7350"/>
                  </a:cubicBezTo>
                  <a:lnTo>
                    <a:pt x="41197" y="7350"/>
                  </a:lnTo>
                  <a:close/>
                </a:path>
              </a:pathLst>
            </a:custGeom>
            <a:solidFill>
              <a:srgbClr val="113F4E"/>
            </a:solidFill>
            <a:ln w="4874" cap="flat">
              <a:noFill/>
              <a:prstDash val="solid"/>
              <a:miter/>
            </a:ln>
          </p:spPr>
          <p:txBody>
            <a:bodyPr rtlCol="1" anchor="ctr"/>
            <a:lstStyle/>
            <a:p>
              <a:endParaRPr lang="fa-IR"/>
            </a:p>
          </p:txBody>
        </p:sp>
        <p:sp>
          <p:nvSpPr>
            <p:cNvPr id="187" name="Freeform: Shape 186">
              <a:extLst>
                <a:ext uri="{FF2B5EF4-FFF2-40B4-BE49-F238E27FC236}">
                  <a16:creationId xmlns:a16="http://schemas.microsoft.com/office/drawing/2014/main" id="{11C97DF9-568B-C443-A3A5-7DA8898A1461}"/>
                </a:ext>
              </a:extLst>
            </p:cNvPr>
            <p:cNvSpPr/>
            <p:nvPr/>
          </p:nvSpPr>
          <p:spPr>
            <a:xfrm>
              <a:off x="6160667" y="2806603"/>
              <a:ext cx="53109" cy="41453"/>
            </a:xfrm>
            <a:custGeom>
              <a:avLst/>
              <a:gdLst>
                <a:gd name="connsiteX0" fmla="*/ 26823 w 53109"/>
                <a:gd name="connsiteY0" fmla="*/ 41454 h 41453"/>
                <a:gd name="connsiteX1" fmla="*/ 16435 w 53109"/>
                <a:gd name="connsiteY1" fmla="*/ 39064 h 41453"/>
                <a:gd name="connsiteX2" fmla="*/ 0 w 53109"/>
                <a:gd name="connsiteY2" fmla="*/ 195 h 41453"/>
                <a:gd name="connsiteX3" fmla="*/ 7364 w 53109"/>
                <a:gd name="connsiteY3" fmla="*/ 0 h 41453"/>
                <a:gd name="connsiteX4" fmla="*/ 19751 w 53109"/>
                <a:gd name="connsiteY4" fmla="*/ 32529 h 41453"/>
                <a:gd name="connsiteX5" fmla="*/ 48915 w 53109"/>
                <a:gd name="connsiteY5" fmla="*/ 25360 h 41453"/>
                <a:gd name="connsiteX6" fmla="*/ 53109 w 53109"/>
                <a:gd name="connsiteY6" fmla="*/ 31407 h 41453"/>
                <a:gd name="connsiteX7" fmla="*/ 26823 w 53109"/>
                <a:gd name="connsiteY7" fmla="*/ 41454 h 4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109" h="41453">
                  <a:moveTo>
                    <a:pt x="26823" y="41454"/>
                  </a:moveTo>
                  <a:cubicBezTo>
                    <a:pt x="23068" y="41454"/>
                    <a:pt x="19605" y="40673"/>
                    <a:pt x="16435" y="39064"/>
                  </a:cubicBezTo>
                  <a:cubicBezTo>
                    <a:pt x="6096" y="33797"/>
                    <a:pt x="536" y="20727"/>
                    <a:pt x="0" y="195"/>
                  </a:cubicBezTo>
                  <a:lnTo>
                    <a:pt x="7364" y="0"/>
                  </a:lnTo>
                  <a:cubicBezTo>
                    <a:pt x="7803" y="17362"/>
                    <a:pt x="12095" y="28627"/>
                    <a:pt x="19751" y="32529"/>
                  </a:cubicBezTo>
                  <a:cubicBezTo>
                    <a:pt x="26725" y="36089"/>
                    <a:pt x="37113" y="33553"/>
                    <a:pt x="48915" y="25360"/>
                  </a:cubicBezTo>
                  <a:lnTo>
                    <a:pt x="53109" y="31407"/>
                  </a:lnTo>
                  <a:cubicBezTo>
                    <a:pt x="43453" y="38089"/>
                    <a:pt x="34528" y="41454"/>
                    <a:pt x="26823" y="41454"/>
                  </a:cubicBezTo>
                  <a:close/>
                </a:path>
              </a:pathLst>
            </a:custGeom>
            <a:solidFill>
              <a:srgbClr val="113F4E"/>
            </a:solidFill>
            <a:ln w="4874" cap="flat">
              <a:noFill/>
              <a:prstDash val="solid"/>
              <a:miter/>
            </a:ln>
          </p:spPr>
          <p:txBody>
            <a:bodyPr rtlCol="1" anchor="ctr"/>
            <a:lstStyle/>
            <a:p>
              <a:endParaRPr lang="fa-IR"/>
            </a:p>
          </p:txBody>
        </p:sp>
        <p:sp>
          <p:nvSpPr>
            <p:cNvPr id="188" name="Freeform: Shape 187">
              <a:extLst>
                <a:ext uri="{FF2B5EF4-FFF2-40B4-BE49-F238E27FC236}">
                  <a16:creationId xmlns:a16="http://schemas.microsoft.com/office/drawing/2014/main" id="{EE69DC82-4A0F-7189-B456-181A314F9553}"/>
                </a:ext>
              </a:extLst>
            </p:cNvPr>
            <p:cNvSpPr/>
            <p:nvPr/>
          </p:nvSpPr>
          <p:spPr>
            <a:xfrm>
              <a:off x="6225414" y="2757220"/>
              <a:ext cx="85187" cy="84613"/>
            </a:xfrm>
            <a:custGeom>
              <a:avLst/>
              <a:gdLst>
                <a:gd name="connsiteX0" fmla="*/ 47275 w 85187"/>
                <a:gd name="connsiteY0" fmla="*/ 273 h 84613"/>
                <a:gd name="connsiteX1" fmla="*/ 262 w 85187"/>
                <a:gd name="connsiteY1" fmla="*/ 37581 h 84613"/>
                <a:gd name="connsiteX2" fmla="*/ 37912 w 85187"/>
                <a:gd name="connsiteY2" fmla="*/ 84350 h 84613"/>
                <a:gd name="connsiteX3" fmla="*/ 84925 w 85187"/>
                <a:gd name="connsiteY3" fmla="*/ 47042 h 84613"/>
                <a:gd name="connsiteX4" fmla="*/ 47275 w 85187"/>
                <a:gd name="connsiteY4" fmla="*/ 273 h 84613"/>
                <a:gd name="connsiteX5" fmla="*/ 47275 w 85187"/>
                <a:gd name="connsiteY5" fmla="*/ 273 h 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87" h="84613">
                  <a:moveTo>
                    <a:pt x="47275" y="273"/>
                  </a:moveTo>
                  <a:cubicBezTo>
                    <a:pt x="23915" y="-2361"/>
                    <a:pt x="2847" y="14367"/>
                    <a:pt x="262" y="37581"/>
                  </a:cubicBezTo>
                  <a:cubicBezTo>
                    <a:pt x="-2323" y="60795"/>
                    <a:pt x="14503" y="81717"/>
                    <a:pt x="37912" y="84350"/>
                  </a:cubicBezTo>
                  <a:cubicBezTo>
                    <a:pt x="61272" y="86935"/>
                    <a:pt x="82340" y="70208"/>
                    <a:pt x="84925" y="47042"/>
                  </a:cubicBezTo>
                  <a:cubicBezTo>
                    <a:pt x="87510" y="23828"/>
                    <a:pt x="70685" y="2906"/>
                    <a:pt x="47275" y="273"/>
                  </a:cubicBezTo>
                  <a:lnTo>
                    <a:pt x="47275" y="273"/>
                  </a:lnTo>
                  <a:close/>
                </a:path>
              </a:pathLst>
            </a:custGeom>
            <a:solidFill>
              <a:srgbClr val="FFFFFF"/>
            </a:solidFill>
            <a:ln w="4874" cap="flat">
              <a:noFill/>
              <a:prstDash val="solid"/>
              <a:miter/>
            </a:ln>
          </p:spPr>
          <p:txBody>
            <a:bodyPr rtlCol="1" anchor="ctr"/>
            <a:lstStyle/>
            <a:p>
              <a:endParaRPr lang="fa-IR"/>
            </a:p>
          </p:txBody>
        </p:sp>
        <p:sp>
          <p:nvSpPr>
            <p:cNvPr id="189" name="Freeform: Shape 188">
              <a:extLst>
                <a:ext uri="{FF2B5EF4-FFF2-40B4-BE49-F238E27FC236}">
                  <a16:creationId xmlns:a16="http://schemas.microsoft.com/office/drawing/2014/main" id="{CE041920-1765-EC91-7BB1-9B48CEA074D2}"/>
                </a:ext>
              </a:extLst>
            </p:cNvPr>
            <p:cNvSpPr/>
            <p:nvPr/>
          </p:nvSpPr>
          <p:spPr>
            <a:xfrm>
              <a:off x="6221971" y="2753690"/>
              <a:ext cx="92159" cy="91635"/>
            </a:xfrm>
            <a:custGeom>
              <a:avLst/>
              <a:gdLst>
                <a:gd name="connsiteX0" fmla="*/ 46085 w 92159"/>
                <a:gd name="connsiteY0" fmla="*/ 91636 h 91635"/>
                <a:gd name="connsiteX1" fmla="*/ 40965 w 92159"/>
                <a:gd name="connsiteY1" fmla="*/ 91343 h 91635"/>
                <a:gd name="connsiteX2" fmla="*/ 10094 w 92159"/>
                <a:gd name="connsiteY2" fmla="*/ 74420 h 91635"/>
                <a:gd name="connsiteX3" fmla="*/ 291 w 92159"/>
                <a:gd name="connsiteY3" fmla="*/ 40721 h 91635"/>
                <a:gd name="connsiteX4" fmla="*/ 17312 w 92159"/>
                <a:gd name="connsiteY4" fmla="*/ 9997 h 91635"/>
                <a:gd name="connsiteX5" fmla="*/ 51157 w 92159"/>
                <a:gd name="connsiteY5" fmla="*/ 292 h 91635"/>
                <a:gd name="connsiteX6" fmla="*/ 91880 w 92159"/>
                <a:gd name="connsiteY6" fmla="*/ 50914 h 91635"/>
                <a:gd name="connsiteX7" fmla="*/ 46134 w 92159"/>
                <a:gd name="connsiteY7" fmla="*/ 91636 h 91635"/>
                <a:gd name="connsiteX8" fmla="*/ 45890 w 92159"/>
                <a:gd name="connsiteY8" fmla="*/ 7022 h 91635"/>
                <a:gd name="connsiteX9" fmla="*/ 21603 w 92159"/>
                <a:gd name="connsiteY9" fmla="*/ 15508 h 91635"/>
                <a:gd name="connsiteX10" fmla="*/ 7217 w 92159"/>
                <a:gd name="connsiteY10" fmla="*/ 41501 h 91635"/>
                <a:gd name="connsiteX11" fmla="*/ 15556 w 92159"/>
                <a:gd name="connsiteY11" fmla="*/ 70031 h 91635"/>
                <a:gd name="connsiteX12" fmla="*/ 41794 w 92159"/>
                <a:gd name="connsiteY12" fmla="*/ 84418 h 91635"/>
                <a:gd name="connsiteX13" fmla="*/ 84954 w 92159"/>
                <a:gd name="connsiteY13" fmla="*/ 50182 h 91635"/>
                <a:gd name="connsiteX14" fmla="*/ 50426 w 92159"/>
                <a:gd name="connsiteY14" fmla="*/ 7266 h 91635"/>
                <a:gd name="connsiteX15" fmla="*/ 50426 w 92159"/>
                <a:gd name="connsiteY15" fmla="*/ 7266 h 91635"/>
                <a:gd name="connsiteX16" fmla="*/ 45988 w 92159"/>
                <a:gd name="connsiteY16" fmla="*/ 7022 h 9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9" h="91635">
                  <a:moveTo>
                    <a:pt x="46085" y="91636"/>
                  </a:moveTo>
                  <a:cubicBezTo>
                    <a:pt x="44378" y="91636"/>
                    <a:pt x="42672" y="91538"/>
                    <a:pt x="40965" y="91343"/>
                  </a:cubicBezTo>
                  <a:cubicBezTo>
                    <a:pt x="28724" y="89978"/>
                    <a:pt x="17751" y="83979"/>
                    <a:pt x="10094" y="74420"/>
                  </a:cubicBezTo>
                  <a:cubicBezTo>
                    <a:pt x="2388" y="64862"/>
                    <a:pt x="-1074" y="52913"/>
                    <a:pt x="291" y="40721"/>
                  </a:cubicBezTo>
                  <a:cubicBezTo>
                    <a:pt x="1657" y="28578"/>
                    <a:pt x="7704" y="17653"/>
                    <a:pt x="17312" y="9997"/>
                  </a:cubicBezTo>
                  <a:cubicBezTo>
                    <a:pt x="26919" y="2389"/>
                    <a:pt x="38965" y="-1074"/>
                    <a:pt x="51157" y="292"/>
                  </a:cubicBezTo>
                  <a:cubicBezTo>
                    <a:pt x="76420" y="3120"/>
                    <a:pt x="94659" y="25798"/>
                    <a:pt x="91880" y="50914"/>
                  </a:cubicBezTo>
                  <a:cubicBezTo>
                    <a:pt x="89246" y="74274"/>
                    <a:pt x="69299" y="91636"/>
                    <a:pt x="46134" y="91636"/>
                  </a:cubicBezTo>
                  <a:close/>
                  <a:moveTo>
                    <a:pt x="45890" y="7022"/>
                  </a:moveTo>
                  <a:cubicBezTo>
                    <a:pt x="37063" y="7022"/>
                    <a:pt x="28577" y="9948"/>
                    <a:pt x="21603" y="15508"/>
                  </a:cubicBezTo>
                  <a:cubicBezTo>
                    <a:pt x="13459" y="21994"/>
                    <a:pt x="8338" y="31211"/>
                    <a:pt x="7217" y="41501"/>
                  </a:cubicBezTo>
                  <a:cubicBezTo>
                    <a:pt x="6046" y="51792"/>
                    <a:pt x="9021" y="61936"/>
                    <a:pt x="15556" y="70031"/>
                  </a:cubicBezTo>
                  <a:cubicBezTo>
                    <a:pt x="22091" y="78127"/>
                    <a:pt x="31406" y="83248"/>
                    <a:pt x="41794" y="84418"/>
                  </a:cubicBezTo>
                  <a:cubicBezTo>
                    <a:pt x="63203" y="86857"/>
                    <a:pt x="82565" y="71446"/>
                    <a:pt x="84954" y="50182"/>
                  </a:cubicBezTo>
                  <a:cubicBezTo>
                    <a:pt x="87295" y="28919"/>
                    <a:pt x="71835" y="9655"/>
                    <a:pt x="50426" y="7266"/>
                  </a:cubicBezTo>
                  <a:lnTo>
                    <a:pt x="50426" y="7266"/>
                  </a:lnTo>
                  <a:cubicBezTo>
                    <a:pt x="48914" y="7119"/>
                    <a:pt x="47451" y="7022"/>
                    <a:pt x="45988" y="7022"/>
                  </a:cubicBezTo>
                  <a:close/>
                </a:path>
              </a:pathLst>
            </a:custGeom>
            <a:solidFill>
              <a:srgbClr val="113F4E"/>
            </a:solidFill>
            <a:ln w="4874" cap="flat">
              <a:noFill/>
              <a:prstDash val="solid"/>
              <a:miter/>
            </a:ln>
          </p:spPr>
          <p:txBody>
            <a:bodyPr rtlCol="1" anchor="ctr"/>
            <a:lstStyle/>
            <a:p>
              <a:endParaRPr lang="fa-IR"/>
            </a:p>
          </p:txBody>
        </p:sp>
        <p:sp>
          <p:nvSpPr>
            <p:cNvPr id="190" name="Freeform: Shape 189">
              <a:extLst>
                <a:ext uri="{FF2B5EF4-FFF2-40B4-BE49-F238E27FC236}">
                  <a16:creationId xmlns:a16="http://schemas.microsoft.com/office/drawing/2014/main" id="{07302472-A0BF-5DAC-8C1E-344715F39D01}"/>
                </a:ext>
              </a:extLst>
            </p:cNvPr>
            <p:cNvSpPr/>
            <p:nvPr/>
          </p:nvSpPr>
          <p:spPr>
            <a:xfrm>
              <a:off x="6241029" y="2783926"/>
              <a:ext cx="49704" cy="44233"/>
            </a:xfrm>
            <a:custGeom>
              <a:avLst/>
              <a:gdLst>
                <a:gd name="connsiteX0" fmla="*/ 25564 w 49704"/>
                <a:gd name="connsiteY0" fmla="*/ 44136 h 44233"/>
                <a:gd name="connsiteX1" fmla="*/ 12396 w 49704"/>
                <a:gd name="connsiteY1" fmla="*/ 40429 h 44233"/>
                <a:gd name="connsiteX2" fmla="*/ 399 w 49704"/>
                <a:gd name="connsiteY2" fmla="*/ 0 h 44233"/>
                <a:gd name="connsiteX3" fmla="*/ 7714 w 49704"/>
                <a:gd name="connsiteY3" fmla="*/ 634 h 44233"/>
                <a:gd name="connsiteX4" fmla="*/ 16444 w 49704"/>
                <a:gd name="connsiteY4" fmla="*/ 34333 h 44233"/>
                <a:gd name="connsiteX5" fmla="*/ 46242 w 49704"/>
                <a:gd name="connsiteY5" fmla="*/ 30481 h 44233"/>
                <a:gd name="connsiteX6" fmla="*/ 49704 w 49704"/>
                <a:gd name="connsiteY6" fmla="*/ 36967 h 44233"/>
                <a:gd name="connsiteX7" fmla="*/ 25564 w 49704"/>
                <a:gd name="connsiteY7" fmla="*/ 44233 h 4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04" h="44233">
                  <a:moveTo>
                    <a:pt x="25564" y="44136"/>
                  </a:moveTo>
                  <a:cubicBezTo>
                    <a:pt x="20540" y="44136"/>
                    <a:pt x="16151" y="42917"/>
                    <a:pt x="12396" y="40429"/>
                  </a:cubicBezTo>
                  <a:cubicBezTo>
                    <a:pt x="2691" y="34041"/>
                    <a:pt x="-1357" y="20434"/>
                    <a:pt x="399" y="0"/>
                  </a:cubicBezTo>
                  <a:lnTo>
                    <a:pt x="7714" y="634"/>
                  </a:lnTo>
                  <a:cubicBezTo>
                    <a:pt x="6251" y="17947"/>
                    <a:pt x="9275" y="29603"/>
                    <a:pt x="16444" y="34333"/>
                  </a:cubicBezTo>
                  <a:cubicBezTo>
                    <a:pt x="23028" y="38625"/>
                    <a:pt x="33562" y="37259"/>
                    <a:pt x="46242" y="30481"/>
                  </a:cubicBezTo>
                  <a:lnTo>
                    <a:pt x="49704" y="36967"/>
                  </a:lnTo>
                  <a:cubicBezTo>
                    <a:pt x="40731" y="41795"/>
                    <a:pt x="32586" y="44233"/>
                    <a:pt x="25564" y="44233"/>
                  </a:cubicBezTo>
                  <a:close/>
                </a:path>
              </a:pathLst>
            </a:custGeom>
            <a:solidFill>
              <a:srgbClr val="113F4E"/>
            </a:solidFill>
            <a:ln w="4874" cap="flat">
              <a:noFill/>
              <a:prstDash val="solid"/>
              <a:miter/>
            </a:ln>
          </p:spPr>
          <p:txBody>
            <a:bodyPr rtlCol="1" anchor="ctr"/>
            <a:lstStyle/>
            <a:p>
              <a:endParaRPr lang="fa-IR"/>
            </a:p>
          </p:txBody>
        </p:sp>
        <p:sp>
          <p:nvSpPr>
            <p:cNvPr id="191" name="Freeform: Shape 190">
              <a:extLst>
                <a:ext uri="{FF2B5EF4-FFF2-40B4-BE49-F238E27FC236}">
                  <a16:creationId xmlns:a16="http://schemas.microsoft.com/office/drawing/2014/main" id="{82574DB1-9457-2FE1-3F31-D0FEBB7BBE77}"/>
                </a:ext>
              </a:extLst>
            </p:cNvPr>
            <p:cNvSpPr/>
            <p:nvPr/>
          </p:nvSpPr>
          <p:spPr>
            <a:xfrm>
              <a:off x="6303523" y="2725545"/>
              <a:ext cx="85176" cy="84622"/>
            </a:xfrm>
            <a:custGeom>
              <a:avLst/>
              <a:gdLst>
                <a:gd name="connsiteX0" fmla="*/ 49245 w 85176"/>
                <a:gd name="connsiteY0" fmla="*/ 540 h 84622"/>
                <a:gd name="connsiteX1" fmla="*/ 525 w 85176"/>
                <a:gd name="connsiteY1" fmla="*/ 35654 h 84622"/>
                <a:gd name="connsiteX2" fmla="*/ 35931 w 85176"/>
                <a:gd name="connsiteY2" fmla="*/ 84082 h 84622"/>
                <a:gd name="connsiteX3" fmla="*/ 84651 w 85176"/>
                <a:gd name="connsiteY3" fmla="*/ 48968 h 84622"/>
                <a:gd name="connsiteX4" fmla="*/ 49245 w 85176"/>
                <a:gd name="connsiteY4" fmla="*/ 540 h 84622"/>
                <a:gd name="connsiteX5" fmla="*/ 49245 w 85176"/>
                <a:gd name="connsiteY5" fmla="*/ 540 h 8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76" h="84622">
                  <a:moveTo>
                    <a:pt x="49245" y="540"/>
                  </a:moveTo>
                  <a:cubicBezTo>
                    <a:pt x="26031" y="-3166"/>
                    <a:pt x="4231" y="12586"/>
                    <a:pt x="525" y="35654"/>
                  </a:cubicBezTo>
                  <a:cubicBezTo>
                    <a:pt x="-3133" y="58722"/>
                    <a:pt x="12717" y="80424"/>
                    <a:pt x="35931" y="84082"/>
                  </a:cubicBezTo>
                  <a:cubicBezTo>
                    <a:pt x="59145" y="87788"/>
                    <a:pt x="80945" y="72036"/>
                    <a:pt x="84651" y="48968"/>
                  </a:cubicBezTo>
                  <a:cubicBezTo>
                    <a:pt x="88309" y="25900"/>
                    <a:pt x="72459" y="4198"/>
                    <a:pt x="49245" y="540"/>
                  </a:cubicBezTo>
                  <a:lnTo>
                    <a:pt x="49245" y="540"/>
                  </a:lnTo>
                  <a:close/>
                </a:path>
              </a:pathLst>
            </a:custGeom>
            <a:solidFill>
              <a:srgbClr val="FFFFFF"/>
            </a:solidFill>
            <a:ln w="4874" cap="flat">
              <a:noFill/>
              <a:prstDash val="solid"/>
              <a:miter/>
            </a:ln>
          </p:spPr>
          <p:txBody>
            <a:bodyPr rtlCol="1" anchor="ctr"/>
            <a:lstStyle/>
            <a:p>
              <a:endParaRPr lang="fa-IR"/>
            </a:p>
          </p:txBody>
        </p:sp>
        <p:sp>
          <p:nvSpPr>
            <p:cNvPr id="766" name="Freeform: Shape 765">
              <a:extLst>
                <a:ext uri="{FF2B5EF4-FFF2-40B4-BE49-F238E27FC236}">
                  <a16:creationId xmlns:a16="http://schemas.microsoft.com/office/drawing/2014/main" id="{CC2E0DA6-EC09-8D89-A2CA-434C70AC6266}"/>
                </a:ext>
              </a:extLst>
            </p:cNvPr>
            <p:cNvSpPr/>
            <p:nvPr/>
          </p:nvSpPr>
          <p:spPr>
            <a:xfrm>
              <a:off x="6300044" y="2722091"/>
              <a:ext cx="92182" cy="91584"/>
            </a:xfrm>
            <a:custGeom>
              <a:avLst/>
              <a:gdLst>
                <a:gd name="connsiteX0" fmla="*/ 46140 w 92182"/>
                <a:gd name="connsiteY0" fmla="*/ 91584 h 91584"/>
                <a:gd name="connsiteX1" fmla="*/ 38873 w 92182"/>
                <a:gd name="connsiteY1" fmla="*/ 90999 h 91584"/>
                <a:gd name="connsiteX2" fmla="*/ 8832 w 92182"/>
                <a:gd name="connsiteY2" fmla="*/ 72662 h 91584"/>
                <a:gd name="connsiteX3" fmla="*/ 590 w 92182"/>
                <a:gd name="connsiteY3" fmla="*/ 38572 h 91584"/>
                <a:gd name="connsiteX4" fmla="*/ 53309 w 92182"/>
                <a:gd name="connsiteY4" fmla="*/ 581 h 91584"/>
                <a:gd name="connsiteX5" fmla="*/ 53309 w 92182"/>
                <a:gd name="connsiteY5" fmla="*/ 581 h 91584"/>
                <a:gd name="connsiteX6" fmla="*/ 83351 w 92182"/>
                <a:gd name="connsiteY6" fmla="*/ 18918 h 91584"/>
                <a:gd name="connsiteX7" fmla="*/ 91593 w 92182"/>
                <a:gd name="connsiteY7" fmla="*/ 53008 h 91584"/>
                <a:gd name="connsiteX8" fmla="*/ 46189 w 92182"/>
                <a:gd name="connsiteY8" fmla="*/ 91584 h 91584"/>
                <a:gd name="connsiteX9" fmla="*/ 45945 w 92182"/>
                <a:gd name="connsiteY9" fmla="*/ 6970 h 91584"/>
                <a:gd name="connsiteX10" fmla="*/ 7417 w 92182"/>
                <a:gd name="connsiteY10" fmla="*/ 39645 h 91584"/>
                <a:gd name="connsiteX11" fmla="*/ 14391 w 92182"/>
                <a:gd name="connsiteY11" fmla="*/ 68516 h 91584"/>
                <a:gd name="connsiteX12" fmla="*/ 39897 w 92182"/>
                <a:gd name="connsiteY12" fmla="*/ 84074 h 91584"/>
                <a:gd name="connsiteX13" fmla="*/ 84619 w 92182"/>
                <a:gd name="connsiteY13" fmla="*/ 51886 h 91584"/>
                <a:gd name="connsiteX14" fmla="*/ 77645 w 92182"/>
                <a:gd name="connsiteY14" fmla="*/ 23015 h 91584"/>
                <a:gd name="connsiteX15" fmla="*/ 52138 w 92182"/>
                <a:gd name="connsiteY15" fmla="*/ 7458 h 91584"/>
                <a:gd name="connsiteX16" fmla="*/ 52138 w 92182"/>
                <a:gd name="connsiteY16" fmla="*/ 7458 h 91584"/>
                <a:gd name="connsiteX17" fmla="*/ 45945 w 92182"/>
                <a:gd name="connsiteY17" fmla="*/ 6970 h 9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82" h="91584">
                  <a:moveTo>
                    <a:pt x="46140" y="91584"/>
                  </a:moveTo>
                  <a:cubicBezTo>
                    <a:pt x="43750" y="91584"/>
                    <a:pt x="41312" y="91389"/>
                    <a:pt x="38873" y="90999"/>
                  </a:cubicBezTo>
                  <a:cubicBezTo>
                    <a:pt x="26730" y="89048"/>
                    <a:pt x="16049" y="82562"/>
                    <a:pt x="8832" y="72662"/>
                  </a:cubicBezTo>
                  <a:cubicBezTo>
                    <a:pt x="1565" y="62762"/>
                    <a:pt x="-1361" y="50618"/>
                    <a:pt x="590" y="38572"/>
                  </a:cubicBezTo>
                  <a:cubicBezTo>
                    <a:pt x="4540" y="13651"/>
                    <a:pt x="28193" y="-3418"/>
                    <a:pt x="53309" y="581"/>
                  </a:cubicBezTo>
                  <a:lnTo>
                    <a:pt x="53309" y="581"/>
                  </a:lnTo>
                  <a:cubicBezTo>
                    <a:pt x="65452" y="2532"/>
                    <a:pt x="76133" y="9018"/>
                    <a:pt x="83351" y="18918"/>
                  </a:cubicBezTo>
                  <a:cubicBezTo>
                    <a:pt x="90617" y="28818"/>
                    <a:pt x="93543" y="40962"/>
                    <a:pt x="91593" y="53008"/>
                  </a:cubicBezTo>
                  <a:cubicBezTo>
                    <a:pt x="88032" y="75490"/>
                    <a:pt x="68427" y="91584"/>
                    <a:pt x="46189" y="91584"/>
                  </a:cubicBezTo>
                  <a:close/>
                  <a:moveTo>
                    <a:pt x="45945" y="6970"/>
                  </a:moveTo>
                  <a:cubicBezTo>
                    <a:pt x="27071" y="6970"/>
                    <a:pt x="10490" y="20576"/>
                    <a:pt x="7417" y="39645"/>
                  </a:cubicBezTo>
                  <a:cubicBezTo>
                    <a:pt x="5808" y="49887"/>
                    <a:pt x="8246" y="60128"/>
                    <a:pt x="14391" y="68516"/>
                  </a:cubicBezTo>
                  <a:cubicBezTo>
                    <a:pt x="20536" y="76905"/>
                    <a:pt x="29607" y="82464"/>
                    <a:pt x="39897" y="84074"/>
                  </a:cubicBezTo>
                  <a:cubicBezTo>
                    <a:pt x="61161" y="87439"/>
                    <a:pt x="81254" y="73003"/>
                    <a:pt x="84619" y="51886"/>
                  </a:cubicBezTo>
                  <a:cubicBezTo>
                    <a:pt x="86228" y="41645"/>
                    <a:pt x="83790" y="31403"/>
                    <a:pt x="77645" y="23015"/>
                  </a:cubicBezTo>
                  <a:cubicBezTo>
                    <a:pt x="71500" y="14627"/>
                    <a:pt x="62429" y="9067"/>
                    <a:pt x="52138" y="7458"/>
                  </a:cubicBezTo>
                  <a:lnTo>
                    <a:pt x="52138" y="7458"/>
                  </a:lnTo>
                  <a:cubicBezTo>
                    <a:pt x="50041" y="7116"/>
                    <a:pt x="47993" y="6970"/>
                    <a:pt x="45945" y="6970"/>
                  </a:cubicBezTo>
                  <a:close/>
                </a:path>
              </a:pathLst>
            </a:custGeom>
            <a:solidFill>
              <a:srgbClr val="113F4E"/>
            </a:solidFill>
            <a:ln w="4874" cap="flat">
              <a:noFill/>
              <a:prstDash val="solid"/>
              <a:miter/>
            </a:ln>
          </p:spPr>
          <p:txBody>
            <a:bodyPr rtlCol="1" anchor="ctr"/>
            <a:lstStyle/>
            <a:p>
              <a:endParaRPr lang="fa-IR"/>
            </a:p>
          </p:txBody>
        </p:sp>
        <p:sp>
          <p:nvSpPr>
            <p:cNvPr id="767" name="Freeform: Shape 766">
              <a:extLst>
                <a:ext uri="{FF2B5EF4-FFF2-40B4-BE49-F238E27FC236}">
                  <a16:creationId xmlns:a16="http://schemas.microsoft.com/office/drawing/2014/main" id="{8CCB8BE0-9860-0F0A-9891-8EE6F9284FA1}"/>
                </a:ext>
              </a:extLst>
            </p:cNvPr>
            <p:cNvSpPr/>
            <p:nvPr/>
          </p:nvSpPr>
          <p:spPr>
            <a:xfrm>
              <a:off x="6318897" y="2752275"/>
              <a:ext cx="49964" cy="43892"/>
            </a:xfrm>
            <a:custGeom>
              <a:avLst/>
              <a:gdLst>
                <a:gd name="connsiteX0" fmla="*/ 25678 w 49964"/>
                <a:gd name="connsiteY0" fmla="*/ 43892 h 43892"/>
                <a:gd name="connsiteX1" fmla="*/ 12705 w 49964"/>
                <a:gd name="connsiteY1" fmla="*/ 40332 h 43892"/>
                <a:gd name="connsiteX2" fmla="*/ 318 w 49964"/>
                <a:gd name="connsiteY2" fmla="*/ 0 h 43892"/>
                <a:gd name="connsiteX3" fmla="*/ 7633 w 49964"/>
                <a:gd name="connsiteY3" fmla="*/ 536 h 43892"/>
                <a:gd name="connsiteX4" fmla="*/ 16655 w 49964"/>
                <a:gd name="connsiteY4" fmla="*/ 34138 h 43892"/>
                <a:gd name="connsiteX5" fmla="*/ 46405 w 49964"/>
                <a:gd name="connsiteY5" fmla="*/ 29993 h 43892"/>
                <a:gd name="connsiteX6" fmla="*/ 49965 w 49964"/>
                <a:gd name="connsiteY6" fmla="*/ 36430 h 43892"/>
                <a:gd name="connsiteX7" fmla="*/ 25629 w 49964"/>
                <a:gd name="connsiteY7" fmla="*/ 43892 h 4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64" h="43892">
                  <a:moveTo>
                    <a:pt x="25678" y="43892"/>
                  </a:moveTo>
                  <a:cubicBezTo>
                    <a:pt x="20801" y="43892"/>
                    <a:pt x="16460" y="42722"/>
                    <a:pt x="12705" y="40332"/>
                  </a:cubicBezTo>
                  <a:cubicBezTo>
                    <a:pt x="2951" y="34041"/>
                    <a:pt x="-1243" y="20483"/>
                    <a:pt x="318" y="0"/>
                  </a:cubicBezTo>
                  <a:lnTo>
                    <a:pt x="7633" y="536"/>
                  </a:lnTo>
                  <a:cubicBezTo>
                    <a:pt x="6316" y="17849"/>
                    <a:pt x="9438" y="29505"/>
                    <a:pt x="16655" y="34138"/>
                  </a:cubicBezTo>
                  <a:cubicBezTo>
                    <a:pt x="23239" y="38381"/>
                    <a:pt x="33822" y="36918"/>
                    <a:pt x="46405" y="29993"/>
                  </a:cubicBezTo>
                  <a:lnTo>
                    <a:pt x="49965" y="36430"/>
                  </a:lnTo>
                  <a:cubicBezTo>
                    <a:pt x="40943" y="41405"/>
                    <a:pt x="32701" y="43892"/>
                    <a:pt x="25629" y="43892"/>
                  </a:cubicBezTo>
                  <a:close/>
                </a:path>
              </a:pathLst>
            </a:custGeom>
            <a:solidFill>
              <a:srgbClr val="113F4E"/>
            </a:solidFill>
            <a:ln w="4874" cap="flat">
              <a:noFill/>
              <a:prstDash val="solid"/>
              <a:miter/>
            </a:ln>
          </p:spPr>
          <p:txBody>
            <a:bodyPr rtlCol="1" anchor="ctr"/>
            <a:lstStyle/>
            <a:p>
              <a:endParaRPr lang="fa-IR"/>
            </a:p>
          </p:txBody>
        </p:sp>
        <p:sp>
          <p:nvSpPr>
            <p:cNvPr id="320" name="Freeform: Shape 319">
              <a:extLst>
                <a:ext uri="{FF2B5EF4-FFF2-40B4-BE49-F238E27FC236}">
                  <a16:creationId xmlns:a16="http://schemas.microsoft.com/office/drawing/2014/main" id="{AB7F21C1-B499-B68A-989C-82D7B400613B}"/>
                </a:ext>
              </a:extLst>
            </p:cNvPr>
            <p:cNvSpPr/>
            <p:nvPr/>
          </p:nvSpPr>
          <p:spPr>
            <a:xfrm>
              <a:off x="6375863" y="2685879"/>
              <a:ext cx="85192" cy="84607"/>
            </a:xfrm>
            <a:custGeom>
              <a:avLst/>
              <a:gdLst>
                <a:gd name="connsiteX0" fmla="*/ 43913 w 85192"/>
                <a:gd name="connsiteY0" fmla="*/ 21 h 84607"/>
                <a:gd name="connsiteX1" fmla="*/ 21 w 85192"/>
                <a:gd name="connsiteY1" fmla="*/ 40987 h 84607"/>
                <a:gd name="connsiteX2" fmla="*/ 41280 w 85192"/>
                <a:gd name="connsiteY2" fmla="*/ 84587 h 84607"/>
                <a:gd name="connsiteX3" fmla="*/ 85172 w 85192"/>
                <a:gd name="connsiteY3" fmla="*/ 43621 h 84607"/>
                <a:gd name="connsiteX4" fmla="*/ 43913 w 85192"/>
                <a:gd name="connsiteY4" fmla="*/ 21 h 84607"/>
                <a:gd name="connsiteX5" fmla="*/ 43913 w 85192"/>
                <a:gd name="connsiteY5" fmla="*/ 21 h 8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92" h="84607">
                  <a:moveTo>
                    <a:pt x="43913" y="21"/>
                  </a:moveTo>
                  <a:cubicBezTo>
                    <a:pt x="20406" y="-710"/>
                    <a:pt x="752" y="17627"/>
                    <a:pt x="21" y="40987"/>
                  </a:cubicBezTo>
                  <a:cubicBezTo>
                    <a:pt x="-711" y="64347"/>
                    <a:pt x="17773" y="83855"/>
                    <a:pt x="41280" y="84587"/>
                  </a:cubicBezTo>
                  <a:cubicBezTo>
                    <a:pt x="64786" y="85318"/>
                    <a:pt x="84440" y="66981"/>
                    <a:pt x="85172" y="43621"/>
                  </a:cubicBezTo>
                  <a:cubicBezTo>
                    <a:pt x="85903" y="20260"/>
                    <a:pt x="67420" y="753"/>
                    <a:pt x="43913" y="21"/>
                  </a:cubicBezTo>
                  <a:lnTo>
                    <a:pt x="43913" y="21"/>
                  </a:lnTo>
                  <a:close/>
                </a:path>
              </a:pathLst>
            </a:custGeom>
            <a:solidFill>
              <a:srgbClr val="FFFFFF"/>
            </a:solidFill>
            <a:ln w="4874" cap="flat">
              <a:noFill/>
              <a:prstDash val="solid"/>
              <a:miter/>
            </a:ln>
          </p:spPr>
          <p:txBody>
            <a:bodyPr rtlCol="1" anchor="ctr"/>
            <a:lstStyle/>
            <a:p>
              <a:endParaRPr lang="fa-IR"/>
            </a:p>
          </p:txBody>
        </p:sp>
        <p:sp>
          <p:nvSpPr>
            <p:cNvPr id="321" name="Freeform: Shape 320">
              <a:extLst>
                <a:ext uri="{FF2B5EF4-FFF2-40B4-BE49-F238E27FC236}">
                  <a16:creationId xmlns:a16="http://schemas.microsoft.com/office/drawing/2014/main" id="{1E736478-AB45-E538-EF68-6FCD890C74F9}"/>
                </a:ext>
              </a:extLst>
            </p:cNvPr>
            <p:cNvSpPr/>
            <p:nvPr/>
          </p:nvSpPr>
          <p:spPr>
            <a:xfrm>
              <a:off x="6372349" y="2682415"/>
              <a:ext cx="92172" cy="91659"/>
            </a:xfrm>
            <a:custGeom>
              <a:avLst/>
              <a:gdLst>
                <a:gd name="connsiteX0" fmla="*/ 46110 w 92172"/>
                <a:gd name="connsiteY0" fmla="*/ 91610 h 91659"/>
                <a:gd name="connsiteX1" fmla="*/ 44647 w 92172"/>
                <a:gd name="connsiteY1" fmla="*/ 91610 h 91659"/>
                <a:gd name="connsiteX2" fmla="*/ 12509 w 92172"/>
                <a:gd name="connsiteY2" fmla="*/ 77175 h 91659"/>
                <a:gd name="connsiteX3" fmla="*/ 24 w 92172"/>
                <a:gd name="connsiteY3" fmla="*/ 44353 h 91659"/>
                <a:gd name="connsiteX4" fmla="*/ 47525 w 92172"/>
                <a:gd name="connsiteY4" fmla="*/ 22 h 91659"/>
                <a:gd name="connsiteX5" fmla="*/ 47525 w 92172"/>
                <a:gd name="connsiteY5" fmla="*/ 22 h 91659"/>
                <a:gd name="connsiteX6" fmla="*/ 79664 w 92172"/>
                <a:gd name="connsiteY6" fmla="*/ 14458 h 91659"/>
                <a:gd name="connsiteX7" fmla="*/ 92148 w 92172"/>
                <a:gd name="connsiteY7" fmla="*/ 47279 h 91659"/>
                <a:gd name="connsiteX8" fmla="*/ 46110 w 92172"/>
                <a:gd name="connsiteY8" fmla="*/ 91659 h 91659"/>
                <a:gd name="connsiteX9" fmla="*/ 46110 w 92172"/>
                <a:gd name="connsiteY9" fmla="*/ 6996 h 91659"/>
                <a:gd name="connsiteX10" fmla="*/ 7046 w 92172"/>
                <a:gd name="connsiteY10" fmla="*/ 44597 h 91659"/>
                <a:gd name="connsiteX11" fmla="*/ 17629 w 92172"/>
                <a:gd name="connsiteY11" fmla="*/ 72347 h 91659"/>
                <a:gd name="connsiteX12" fmla="*/ 44891 w 92172"/>
                <a:gd name="connsiteY12" fmla="*/ 84588 h 91659"/>
                <a:gd name="connsiteX13" fmla="*/ 46110 w 92172"/>
                <a:gd name="connsiteY13" fmla="*/ 84588 h 91659"/>
                <a:gd name="connsiteX14" fmla="*/ 85174 w 92172"/>
                <a:gd name="connsiteY14" fmla="*/ 46987 h 91659"/>
                <a:gd name="connsiteX15" fmla="*/ 74592 w 92172"/>
                <a:gd name="connsiteY15" fmla="*/ 19188 h 91659"/>
                <a:gd name="connsiteX16" fmla="*/ 47330 w 92172"/>
                <a:gd name="connsiteY16" fmla="*/ 6947 h 91659"/>
                <a:gd name="connsiteX17" fmla="*/ 47330 w 92172"/>
                <a:gd name="connsiteY17" fmla="*/ 6947 h 91659"/>
                <a:gd name="connsiteX18" fmla="*/ 46110 w 92172"/>
                <a:gd name="connsiteY18" fmla="*/ 6947 h 9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72" h="91659">
                  <a:moveTo>
                    <a:pt x="46110" y="91610"/>
                  </a:moveTo>
                  <a:cubicBezTo>
                    <a:pt x="45623" y="91610"/>
                    <a:pt x="45135" y="91610"/>
                    <a:pt x="44647" y="91610"/>
                  </a:cubicBezTo>
                  <a:cubicBezTo>
                    <a:pt x="32358" y="91220"/>
                    <a:pt x="20946" y="86099"/>
                    <a:pt x="12509" y="77175"/>
                  </a:cubicBezTo>
                  <a:cubicBezTo>
                    <a:pt x="4072" y="68250"/>
                    <a:pt x="-366" y="56594"/>
                    <a:pt x="24" y="44353"/>
                  </a:cubicBezTo>
                  <a:cubicBezTo>
                    <a:pt x="804" y="19140"/>
                    <a:pt x="22067" y="-758"/>
                    <a:pt x="47525" y="22"/>
                  </a:cubicBezTo>
                  <a:lnTo>
                    <a:pt x="47525" y="22"/>
                  </a:lnTo>
                  <a:cubicBezTo>
                    <a:pt x="59814" y="412"/>
                    <a:pt x="71227" y="5533"/>
                    <a:pt x="79664" y="14458"/>
                  </a:cubicBezTo>
                  <a:cubicBezTo>
                    <a:pt x="88101" y="23382"/>
                    <a:pt x="92539" y="35038"/>
                    <a:pt x="92148" y="47279"/>
                  </a:cubicBezTo>
                  <a:cubicBezTo>
                    <a:pt x="91368" y="72054"/>
                    <a:pt x="70885" y="91659"/>
                    <a:pt x="46110" y="91659"/>
                  </a:cubicBezTo>
                  <a:close/>
                  <a:moveTo>
                    <a:pt x="46110" y="6996"/>
                  </a:moveTo>
                  <a:cubicBezTo>
                    <a:pt x="25091" y="6996"/>
                    <a:pt x="7680" y="23626"/>
                    <a:pt x="7046" y="44597"/>
                  </a:cubicBezTo>
                  <a:cubicBezTo>
                    <a:pt x="6705" y="54936"/>
                    <a:pt x="10460" y="64836"/>
                    <a:pt x="17629" y="72347"/>
                  </a:cubicBezTo>
                  <a:cubicBezTo>
                    <a:pt x="24798" y="79906"/>
                    <a:pt x="34455" y="84246"/>
                    <a:pt x="44891" y="84588"/>
                  </a:cubicBezTo>
                  <a:cubicBezTo>
                    <a:pt x="45330" y="84588"/>
                    <a:pt x="45720" y="84588"/>
                    <a:pt x="46110" y="84588"/>
                  </a:cubicBezTo>
                  <a:cubicBezTo>
                    <a:pt x="67081" y="84588"/>
                    <a:pt x="84492" y="67957"/>
                    <a:pt x="85174" y="46987"/>
                  </a:cubicBezTo>
                  <a:cubicBezTo>
                    <a:pt x="85516" y="36648"/>
                    <a:pt x="81761" y="26748"/>
                    <a:pt x="74592" y="19188"/>
                  </a:cubicBezTo>
                  <a:cubicBezTo>
                    <a:pt x="67423" y="11629"/>
                    <a:pt x="57766" y="7289"/>
                    <a:pt x="47330" y="6947"/>
                  </a:cubicBezTo>
                  <a:lnTo>
                    <a:pt x="47330" y="6947"/>
                  </a:lnTo>
                  <a:cubicBezTo>
                    <a:pt x="46939" y="6947"/>
                    <a:pt x="46501" y="6947"/>
                    <a:pt x="46110" y="6947"/>
                  </a:cubicBezTo>
                  <a:close/>
                </a:path>
              </a:pathLst>
            </a:custGeom>
            <a:solidFill>
              <a:srgbClr val="113F4E"/>
            </a:solidFill>
            <a:ln w="4874" cap="flat">
              <a:noFill/>
              <a:prstDash val="solid"/>
              <a:miter/>
            </a:ln>
          </p:spPr>
          <p:txBody>
            <a:bodyPr rtlCol="1" anchor="ctr"/>
            <a:lstStyle/>
            <a:p>
              <a:endParaRPr lang="fa-IR"/>
            </a:p>
          </p:txBody>
        </p:sp>
        <p:sp>
          <p:nvSpPr>
            <p:cNvPr id="322" name="Freeform: Shape 321">
              <a:extLst>
                <a:ext uri="{FF2B5EF4-FFF2-40B4-BE49-F238E27FC236}">
                  <a16:creationId xmlns:a16="http://schemas.microsoft.com/office/drawing/2014/main" id="{10846D5D-D3A2-6ED1-E6D3-0AF2BA0C8150}"/>
                </a:ext>
              </a:extLst>
            </p:cNvPr>
            <p:cNvSpPr/>
            <p:nvPr/>
          </p:nvSpPr>
          <p:spPr>
            <a:xfrm>
              <a:off x="6392590" y="2709553"/>
              <a:ext cx="45865" cy="47744"/>
            </a:xfrm>
            <a:custGeom>
              <a:avLst/>
              <a:gdLst>
                <a:gd name="connsiteX0" fmla="*/ 25968 w 45865"/>
                <a:gd name="connsiteY0" fmla="*/ 47696 h 47744"/>
                <a:gd name="connsiteX1" fmla="*/ 8411 w 45865"/>
                <a:gd name="connsiteY1" fmla="*/ 41746 h 47744"/>
                <a:gd name="connsiteX2" fmla="*/ 2510 w 45865"/>
                <a:gd name="connsiteY2" fmla="*/ 0 h 47744"/>
                <a:gd name="connsiteX3" fmla="*/ 9679 w 45865"/>
                <a:gd name="connsiteY3" fmla="*/ 1707 h 47744"/>
                <a:gd name="connsiteX4" fmla="*/ 13337 w 45865"/>
                <a:gd name="connsiteY4" fmla="*/ 36284 h 47744"/>
                <a:gd name="connsiteX5" fmla="*/ 43378 w 45865"/>
                <a:gd name="connsiteY5" fmla="*/ 36869 h 47744"/>
                <a:gd name="connsiteX6" fmla="*/ 45866 w 45865"/>
                <a:gd name="connsiteY6" fmla="*/ 43794 h 47744"/>
                <a:gd name="connsiteX7" fmla="*/ 26017 w 45865"/>
                <a:gd name="connsiteY7" fmla="*/ 47745 h 4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65" h="47744">
                  <a:moveTo>
                    <a:pt x="25968" y="47696"/>
                  </a:moveTo>
                  <a:cubicBezTo>
                    <a:pt x="18799" y="47696"/>
                    <a:pt x="12849" y="45696"/>
                    <a:pt x="8411" y="41746"/>
                  </a:cubicBezTo>
                  <a:cubicBezTo>
                    <a:pt x="-270" y="33992"/>
                    <a:pt x="-2221" y="19946"/>
                    <a:pt x="2510" y="0"/>
                  </a:cubicBezTo>
                  <a:lnTo>
                    <a:pt x="9679" y="1707"/>
                  </a:lnTo>
                  <a:cubicBezTo>
                    <a:pt x="5680" y="18630"/>
                    <a:pt x="6948" y="30578"/>
                    <a:pt x="13337" y="36284"/>
                  </a:cubicBezTo>
                  <a:cubicBezTo>
                    <a:pt x="19189" y="41502"/>
                    <a:pt x="29869" y="41697"/>
                    <a:pt x="43378" y="36869"/>
                  </a:cubicBezTo>
                  <a:lnTo>
                    <a:pt x="45866" y="43794"/>
                  </a:lnTo>
                  <a:cubicBezTo>
                    <a:pt x="38501" y="46428"/>
                    <a:pt x="31820" y="47745"/>
                    <a:pt x="26017" y="47745"/>
                  </a:cubicBezTo>
                  <a:close/>
                </a:path>
              </a:pathLst>
            </a:custGeom>
            <a:solidFill>
              <a:srgbClr val="113F4E"/>
            </a:solidFill>
            <a:ln w="4874" cap="flat">
              <a:noFill/>
              <a:prstDash val="solid"/>
              <a:miter/>
            </a:ln>
          </p:spPr>
          <p:txBody>
            <a:bodyPr rtlCol="1" anchor="ctr"/>
            <a:lstStyle/>
            <a:p>
              <a:endParaRPr lang="fa-IR"/>
            </a:p>
          </p:txBody>
        </p:sp>
        <p:sp>
          <p:nvSpPr>
            <p:cNvPr id="323" name="Freeform: Shape 322">
              <a:extLst>
                <a:ext uri="{FF2B5EF4-FFF2-40B4-BE49-F238E27FC236}">
                  <a16:creationId xmlns:a16="http://schemas.microsoft.com/office/drawing/2014/main" id="{501867D0-4FCE-8B24-2920-11F64E52B7C9}"/>
                </a:ext>
              </a:extLst>
            </p:cNvPr>
            <p:cNvSpPr/>
            <p:nvPr/>
          </p:nvSpPr>
          <p:spPr>
            <a:xfrm>
              <a:off x="6440578" y="2634609"/>
              <a:ext cx="85197" cy="84633"/>
            </a:xfrm>
            <a:custGeom>
              <a:avLst/>
              <a:gdLst>
                <a:gd name="connsiteX0" fmla="*/ 52548 w 85197"/>
                <a:gd name="connsiteY0" fmla="*/ 1206 h 84633"/>
                <a:gd name="connsiteX1" fmla="*/ 1194 w 85197"/>
                <a:gd name="connsiteY1" fmla="*/ 32320 h 84633"/>
                <a:gd name="connsiteX2" fmla="*/ 32650 w 85197"/>
                <a:gd name="connsiteY2" fmla="*/ 83430 h 84633"/>
                <a:gd name="connsiteX3" fmla="*/ 84004 w 85197"/>
                <a:gd name="connsiteY3" fmla="*/ 52316 h 84633"/>
                <a:gd name="connsiteX4" fmla="*/ 52548 w 85197"/>
                <a:gd name="connsiteY4" fmla="*/ 1206 h 84633"/>
                <a:gd name="connsiteX5" fmla="*/ 52548 w 85197"/>
                <a:gd name="connsiteY5" fmla="*/ 1206 h 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97" h="84633">
                  <a:moveTo>
                    <a:pt x="52548" y="1206"/>
                  </a:moveTo>
                  <a:cubicBezTo>
                    <a:pt x="29675" y="-4305"/>
                    <a:pt x="6705" y="9594"/>
                    <a:pt x="1194" y="32320"/>
                  </a:cubicBezTo>
                  <a:cubicBezTo>
                    <a:pt x="-4317" y="55047"/>
                    <a:pt x="9777" y="77919"/>
                    <a:pt x="32650" y="83430"/>
                  </a:cubicBezTo>
                  <a:cubicBezTo>
                    <a:pt x="55522" y="88941"/>
                    <a:pt x="78493" y="74993"/>
                    <a:pt x="84004" y="52316"/>
                  </a:cubicBezTo>
                  <a:cubicBezTo>
                    <a:pt x="89514" y="29589"/>
                    <a:pt x="75420" y="6717"/>
                    <a:pt x="52548" y="1206"/>
                  </a:cubicBezTo>
                  <a:lnTo>
                    <a:pt x="52548" y="1206"/>
                  </a:lnTo>
                  <a:close/>
                </a:path>
              </a:pathLst>
            </a:custGeom>
            <a:solidFill>
              <a:srgbClr val="FFFFFF"/>
            </a:solidFill>
            <a:ln w="4874" cap="flat">
              <a:noFill/>
              <a:prstDash val="solid"/>
              <a:miter/>
            </a:ln>
          </p:spPr>
          <p:txBody>
            <a:bodyPr rtlCol="1" anchor="ctr"/>
            <a:lstStyle/>
            <a:p>
              <a:endParaRPr lang="fa-IR"/>
            </a:p>
          </p:txBody>
        </p:sp>
        <p:sp>
          <p:nvSpPr>
            <p:cNvPr id="768" name="Freeform: Shape 767">
              <a:extLst>
                <a:ext uri="{FF2B5EF4-FFF2-40B4-BE49-F238E27FC236}">
                  <a16:creationId xmlns:a16="http://schemas.microsoft.com/office/drawing/2014/main" id="{01C5176E-C23F-B77D-AC68-4F0C77448CDF}"/>
                </a:ext>
              </a:extLst>
            </p:cNvPr>
            <p:cNvSpPr/>
            <p:nvPr/>
          </p:nvSpPr>
          <p:spPr>
            <a:xfrm>
              <a:off x="6437062" y="2631070"/>
              <a:ext cx="92179" cy="91699"/>
            </a:xfrm>
            <a:custGeom>
              <a:avLst/>
              <a:gdLst>
                <a:gd name="connsiteX0" fmla="*/ 46212 w 92179"/>
                <a:gd name="connsiteY0" fmla="*/ 91650 h 91699"/>
                <a:gd name="connsiteX1" fmla="*/ 35336 w 92179"/>
                <a:gd name="connsiteY1" fmla="*/ 90334 h 91699"/>
                <a:gd name="connsiteX2" fmla="*/ 6806 w 92179"/>
                <a:gd name="connsiteY2" fmla="*/ 69656 h 91699"/>
                <a:gd name="connsiteX3" fmla="*/ 1295 w 92179"/>
                <a:gd name="connsiteY3" fmla="*/ 34981 h 91699"/>
                <a:gd name="connsiteX4" fmla="*/ 22022 w 92179"/>
                <a:gd name="connsiteY4" fmla="*/ 6695 h 91699"/>
                <a:gd name="connsiteX5" fmla="*/ 56843 w 92179"/>
                <a:gd name="connsiteY5" fmla="*/ 1330 h 91699"/>
                <a:gd name="connsiteX6" fmla="*/ 56843 w 92179"/>
                <a:gd name="connsiteY6" fmla="*/ 1330 h 91699"/>
                <a:gd name="connsiteX7" fmla="*/ 85373 w 92179"/>
                <a:gd name="connsiteY7" fmla="*/ 22008 h 91699"/>
                <a:gd name="connsiteX8" fmla="*/ 90884 w 92179"/>
                <a:gd name="connsiteY8" fmla="*/ 56683 h 91699"/>
                <a:gd name="connsiteX9" fmla="*/ 46212 w 92179"/>
                <a:gd name="connsiteY9" fmla="*/ 91699 h 91699"/>
                <a:gd name="connsiteX10" fmla="*/ 45919 w 92179"/>
                <a:gd name="connsiteY10" fmla="*/ 7036 h 91699"/>
                <a:gd name="connsiteX11" fmla="*/ 25680 w 92179"/>
                <a:gd name="connsiteY11" fmla="*/ 12742 h 91699"/>
                <a:gd name="connsiteX12" fmla="*/ 8123 w 92179"/>
                <a:gd name="connsiteY12" fmla="*/ 36688 h 91699"/>
                <a:gd name="connsiteX13" fmla="*/ 12805 w 92179"/>
                <a:gd name="connsiteY13" fmla="*/ 66047 h 91699"/>
                <a:gd name="connsiteX14" fmla="*/ 36994 w 92179"/>
                <a:gd name="connsiteY14" fmla="*/ 83603 h 91699"/>
                <a:gd name="connsiteX15" fmla="*/ 84105 w 92179"/>
                <a:gd name="connsiteY15" fmla="*/ 55074 h 91699"/>
                <a:gd name="connsiteX16" fmla="*/ 79423 w 92179"/>
                <a:gd name="connsiteY16" fmla="*/ 25715 h 91699"/>
                <a:gd name="connsiteX17" fmla="*/ 55234 w 92179"/>
                <a:gd name="connsiteY17" fmla="*/ 8158 h 91699"/>
                <a:gd name="connsiteX18" fmla="*/ 55234 w 92179"/>
                <a:gd name="connsiteY18" fmla="*/ 8158 h 91699"/>
                <a:gd name="connsiteX19" fmla="*/ 45919 w 92179"/>
                <a:gd name="connsiteY19" fmla="*/ 7036 h 91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179" h="91699">
                  <a:moveTo>
                    <a:pt x="46212" y="91650"/>
                  </a:moveTo>
                  <a:cubicBezTo>
                    <a:pt x="42603" y="91650"/>
                    <a:pt x="38994" y="91211"/>
                    <a:pt x="35336" y="90334"/>
                  </a:cubicBezTo>
                  <a:cubicBezTo>
                    <a:pt x="23388" y="87456"/>
                    <a:pt x="13244" y="80092"/>
                    <a:pt x="6806" y="69656"/>
                  </a:cubicBezTo>
                  <a:cubicBezTo>
                    <a:pt x="369" y="59219"/>
                    <a:pt x="-1582" y="46880"/>
                    <a:pt x="1295" y="34981"/>
                  </a:cubicBezTo>
                  <a:cubicBezTo>
                    <a:pt x="4173" y="23081"/>
                    <a:pt x="11537" y="13035"/>
                    <a:pt x="22022" y="6695"/>
                  </a:cubicBezTo>
                  <a:cubicBezTo>
                    <a:pt x="32507" y="355"/>
                    <a:pt x="44895" y="-1596"/>
                    <a:pt x="56843" y="1330"/>
                  </a:cubicBezTo>
                  <a:lnTo>
                    <a:pt x="56843" y="1330"/>
                  </a:lnTo>
                  <a:cubicBezTo>
                    <a:pt x="68792" y="4208"/>
                    <a:pt x="78936" y="11572"/>
                    <a:pt x="85373" y="22008"/>
                  </a:cubicBezTo>
                  <a:cubicBezTo>
                    <a:pt x="91811" y="32445"/>
                    <a:pt x="93761" y="44783"/>
                    <a:pt x="90884" y="56683"/>
                  </a:cubicBezTo>
                  <a:cubicBezTo>
                    <a:pt x="85812" y="77605"/>
                    <a:pt x="66987" y="91699"/>
                    <a:pt x="46212" y="91699"/>
                  </a:cubicBezTo>
                  <a:close/>
                  <a:moveTo>
                    <a:pt x="45919" y="7036"/>
                  </a:moveTo>
                  <a:cubicBezTo>
                    <a:pt x="38847" y="7036"/>
                    <a:pt x="31873" y="8987"/>
                    <a:pt x="25680" y="12742"/>
                  </a:cubicBezTo>
                  <a:cubicBezTo>
                    <a:pt x="16804" y="18107"/>
                    <a:pt x="10561" y="26641"/>
                    <a:pt x="8123" y="36688"/>
                  </a:cubicBezTo>
                  <a:cubicBezTo>
                    <a:pt x="5685" y="46783"/>
                    <a:pt x="7343" y="57171"/>
                    <a:pt x="12805" y="66047"/>
                  </a:cubicBezTo>
                  <a:cubicBezTo>
                    <a:pt x="18267" y="74923"/>
                    <a:pt x="26850" y="81116"/>
                    <a:pt x="36994" y="83603"/>
                  </a:cubicBezTo>
                  <a:cubicBezTo>
                    <a:pt x="57965" y="88627"/>
                    <a:pt x="79082" y="75849"/>
                    <a:pt x="84105" y="55074"/>
                  </a:cubicBezTo>
                  <a:cubicBezTo>
                    <a:pt x="86544" y="44978"/>
                    <a:pt x="84885" y="34591"/>
                    <a:pt x="79423" y="25715"/>
                  </a:cubicBezTo>
                  <a:cubicBezTo>
                    <a:pt x="73961" y="16839"/>
                    <a:pt x="65378" y="10645"/>
                    <a:pt x="55234" y="8158"/>
                  </a:cubicBezTo>
                  <a:lnTo>
                    <a:pt x="55234" y="8158"/>
                  </a:lnTo>
                  <a:cubicBezTo>
                    <a:pt x="52161" y="7426"/>
                    <a:pt x="49040" y="7036"/>
                    <a:pt x="45919" y="7036"/>
                  </a:cubicBezTo>
                  <a:close/>
                </a:path>
              </a:pathLst>
            </a:custGeom>
            <a:solidFill>
              <a:srgbClr val="113F4E"/>
            </a:solidFill>
            <a:ln w="4874" cap="flat">
              <a:noFill/>
              <a:prstDash val="solid"/>
              <a:miter/>
            </a:ln>
          </p:spPr>
          <p:txBody>
            <a:bodyPr rtlCol="1" anchor="ctr"/>
            <a:lstStyle/>
            <a:p>
              <a:endParaRPr lang="fa-IR"/>
            </a:p>
          </p:txBody>
        </p:sp>
        <p:sp>
          <p:nvSpPr>
            <p:cNvPr id="769" name="Freeform: Shape 768">
              <a:extLst>
                <a:ext uri="{FF2B5EF4-FFF2-40B4-BE49-F238E27FC236}">
                  <a16:creationId xmlns:a16="http://schemas.microsoft.com/office/drawing/2014/main" id="{01D183BE-F893-EFC6-9E0E-C28B78ED74D6}"/>
                </a:ext>
              </a:extLst>
            </p:cNvPr>
            <p:cNvSpPr/>
            <p:nvPr/>
          </p:nvSpPr>
          <p:spPr>
            <a:xfrm>
              <a:off x="6456783" y="2653859"/>
              <a:ext cx="40780" cy="52475"/>
            </a:xfrm>
            <a:custGeom>
              <a:avLst/>
              <a:gdLst>
                <a:gd name="connsiteX0" fmla="*/ 30441 w 40780"/>
                <a:gd name="connsiteY0" fmla="*/ 52475 h 52475"/>
                <a:gd name="connsiteX1" fmla="*/ 4545 w 40780"/>
                <a:gd name="connsiteY1" fmla="*/ 42088 h 52475"/>
                <a:gd name="connsiteX2" fmla="*/ 7325 w 40780"/>
                <a:gd name="connsiteY2" fmla="*/ 0 h 52475"/>
                <a:gd name="connsiteX3" fmla="*/ 13957 w 40780"/>
                <a:gd name="connsiteY3" fmla="*/ 3121 h 52475"/>
                <a:gd name="connsiteX4" fmla="*/ 10446 w 40780"/>
                <a:gd name="connsiteY4" fmla="*/ 37747 h 52475"/>
                <a:gd name="connsiteX5" fmla="*/ 39756 w 40780"/>
                <a:gd name="connsiteY5" fmla="*/ 44429 h 52475"/>
                <a:gd name="connsiteX6" fmla="*/ 40780 w 40780"/>
                <a:gd name="connsiteY6" fmla="*/ 51695 h 52475"/>
                <a:gd name="connsiteX7" fmla="*/ 30441 w 40780"/>
                <a:gd name="connsiteY7" fmla="*/ 52475 h 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80" h="52475">
                  <a:moveTo>
                    <a:pt x="30441" y="52475"/>
                  </a:moveTo>
                  <a:cubicBezTo>
                    <a:pt x="18444" y="52475"/>
                    <a:pt x="9617" y="48964"/>
                    <a:pt x="4545" y="42088"/>
                  </a:cubicBezTo>
                  <a:cubicBezTo>
                    <a:pt x="-2332" y="32724"/>
                    <a:pt x="-1405" y="18581"/>
                    <a:pt x="7325" y="0"/>
                  </a:cubicBezTo>
                  <a:lnTo>
                    <a:pt x="13957" y="3121"/>
                  </a:lnTo>
                  <a:cubicBezTo>
                    <a:pt x="6544" y="18874"/>
                    <a:pt x="5374" y="30822"/>
                    <a:pt x="10446" y="37747"/>
                  </a:cubicBezTo>
                  <a:cubicBezTo>
                    <a:pt x="15079" y="44038"/>
                    <a:pt x="25516" y="46428"/>
                    <a:pt x="39756" y="44429"/>
                  </a:cubicBezTo>
                  <a:lnTo>
                    <a:pt x="40780" y="51695"/>
                  </a:lnTo>
                  <a:cubicBezTo>
                    <a:pt x="37123" y="52232"/>
                    <a:pt x="33660" y="52475"/>
                    <a:pt x="30441" y="52475"/>
                  </a:cubicBezTo>
                  <a:close/>
                </a:path>
              </a:pathLst>
            </a:custGeom>
            <a:solidFill>
              <a:srgbClr val="113F4E"/>
            </a:solidFill>
            <a:ln w="4874" cap="flat">
              <a:noFill/>
              <a:prstDash val="solid"/>
              <a:miter/>
            </a:ln>
          </p:spPr>
          <p:txBody>
            <a:bodyPr rtlCol="1" anchor="ctr"/>
            <a:lstStyle/>
            <a:p>
              <a:endParaRPr lang="fa-IR"/>
            </a:p>
          </p:txBody>
        </p:sp>
        <p:sp>
          <p:nvSpPr>
            <p:cNvPr id="770" name="Freeform: Shape 769">
              <a:extLst>
                <a:ext uri="{FF2B5EF4-FFF2-40B4-BE49-F238E27FC236}">
                  <a16:creationId xmlns:a16="http://schemas.microsoft.com/office/drawing/2014/main" id="{E47D10F2-ADD4-23C6-DFDB-C1F0549E807B}"/>
                </a:ext>
              </a:extLst>
            </p:cNvPr>
            <p:cNvSpPr/>
            <p:nvPr/>
          </p:nvSpPr>
          <p:spPr>
            <a:xfrm>
              <a:off x="6497508" y="2575675"/>
              <a:ext cx="85162" cy="84578"/>
            </a:xfrm>
            <a:custGeom>
              <a:avLst/>
              <a:gdLst>
                <a:gd name="connsiteX0" fmla="*/ 43313 w 85162"/>
                <a:gd name="connsiteY0" fmla="*/ 8 h 84578"/>
                <a:gd name="connsiteX1" fmla="*/ 6 w 85162"/>
                <a:gd name="connsiteY1" fmla="*/ 41559 h 84578"/>
                <a:gd name="connsiteX2" fmla="*/ 41850 w 85162"/>
                <a:gd name="connsiteY2" fmla="*/ 84573 h 84578"/>
                <a:gd name="connsiteX3" fmla="*/ 85157 w 85162"/>
                <a:gd name="connsiteY3" fmla="*/ 43022 h 84578"/>
                <a:gd name="connsiteX4" fmla="*/ 43313 w 85162"/>
                <a:gd name="connsiteY4" fmla="*/ 8 h 84578"/>
                <a:gd name="connsiteX5" fmla="*/ 43313 w 85162"/>
                <a:gd name="connsiteY5" fmla="*/ 8 h 8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578">
                  <a:moveTo>
                    <a:pt x="43313" y="8"/>
                  </a:moveTo>
                  <a:cubicBezTo>
                    <a:pt x="19806" y="-431"/>
                    <a:pt x="396" y="18198"/>
                    <a:pt x="6" y="41559"/>
                  </a:cubicBezTo>
                  <a:cubicBezTo>
                    <a:pt x="-384" y="64919"/>
                    <a:pt x="18343" y="84183"/>
                    <a:pt x="41850" y="84573"/>
                  </a:cubicBezTo>
                  <a:cubicBezTo>
                    <a:pt x="65356" y="84963"/>
                    <a:pt x="84718" y="66382"/>
                    <a:pt x="85157" y="43022"/>
                  </a:cubicBezTo>
                  <a:cubicBezTo>
                    <a:pt x="85547" y="19661"/>
                    <a:pt x="66820" y="398"/>
                    <a:pt x="43313" y="8"/>
                  </a:cubicBezTo>
                  <a:lnTo>
                    <a:pt x="43313" y="8"/>
                  </a:lnTo>
                  <a:close/>
                </a:path>
              </a:pathLst>
            </a:custGeom>
            <a:solidFill>
              <a:srgbClr val="FFFFFF"/>
            </a:solidFill>
            <a:ln w="4874" cap="flat">
              <a:noFill/>
              <a:prstDash val="solid"/>
              <a:miter/>
            </a:ln>
          </p:spPr>
          <p:txBody>
            <a:bodyPr rtlCol="1" anchor="ctr"/>
            <a:lstStyle/>
            <a:p>
              <a:endParaRPr lang="fa-IR"/>
            </a:p>
          </p:txBody>
        </p:sp>
        <p:sp>
          <p:nvSpPr>
            <p:cNvPr id="771" name="Freeform: Shape 770">
              <a:extLst>
                <a:ext uri="{FF2B5EF4-FFF2-40B4-BE49-F238E27FC236}">
                  <a16:creationId xmlns:a16="http://schemas.microsoft.com/office/drawing/2014/main" id="{6AF16DB5-14FE-FABA-7AC0-D5D8C59CA060}"/>
                </a:ext>
              </a:extLst>
            </p:cNvPr>
            <p:cNvSpPr/>
            <p:nvPr/>
          </p:nvSpPr>
          <p:spPr>
            <a:xfrm>
              <a:off x="6493997" y="2572202"/>
              <a:ext cx="92139" cy="91605"/>
            </a:xfrm>
            <a:custGeom>
              <a:avLst/>
              <a:gdLst>
                <a:gd name="connsiteX0" fmla="*/ 46092 w 92139"/>
                <a:gd name="connsiteY0" fmla="*/ 91557 h 91605"/>
                <a:gd name="connsiteX1" fmla="*/ 45312 w 92139"/>
                <a:gd name="connsiteY1" fmla="*/ 91557 h 91605"/>
                <a:gd name="connsiteX2" fmla="*/ 6 w 92139"/>
                <a:gd name="connsiteY2" fmla="*/ 44982 h 91605"/>
                <a:gd name="connsiteX3" fmla="*/ 14051 w 92139"/>
                <a:gd name="connsiteY3" fmla="*/ 12844 h 91605"/>
                <a:gd name="connsiteX4" fmla="*/ 46873 w 92139"/>
                <a:gd name="connsiteY4" fmla="*/ 17 h 91605"/>
                <a:gd name="connsiteX5" fmla="*/ 79206 w 92139"/>
                <a:gd name="connsiteY5" fmla="*/ 13965 h 91605"/>
                <a:gd name="connsiteX6" fmla="*/ 92130 w 92139"/>
                <a:gd name="connsiteY6" fmla="*/ 46592 h 91605"/>
                <a:gd name="connsiteX7" fmla="*/ 46092 w 92139"/>
                <a:gd name="connsiteY7" fmla="*/ 91606 h 91605"/>
                <a:gd name="connsiteX8" fmla="*/ 46044 w 92139"/>
                <a:gd name="connsiteY8" fmla="*/ 6991 h 91605"/>
                <a:gd name="connsiteX9" fmla="*/ 18928 w 92139"/>
                <a:gd name="connsiteY9" fmla="*/ 17867 h 91605"/>
                <a:gd name="connsiteX10" fmla="*/ 7028 w 92139"/>
                <a:gd name="connsiteY10" fmla="*/ 45080 h 91605"/>
                <a:gd name="connsiteX11" fmla="*/ 45458 w 92139"/>
                <a:gd name="connsiteY11" fmla="*/ 84583 h 91605"/>
                <a:gd name="connsiteX12" fmla="*/ 46141 w 92139"/>
                <a:gd name="connsiteY12" fmla="*/ 84583 h 91605"/>
                <a:gd name="connsiteX13" fmla="*/ 85205 w 92139"/>
                <a:gd name="connsiteY13" fmla="*/ 46446 h 91605"/>
                <a:gd name="connsiteX14" fmla="*/ 74232 w 92139"/>
                <a:gd name="connsiteY14" fmla="*/ 18842 h 91605"/>
                <a:gd name="connsiteX15" fmla="*/ 46775 w 92139"/>
                <a:gd name="connsiteY15" fmla="*/ 6991 h 91605"/>
                <a:gd name="connsiteX16" fmla="*/ 46775 w 92139"/>
                <a:gd name="connsiteY16" fmla="*/ 6991 h 91605"/>
                <a:gd name="connsiteX17" fmla="*/ 46044 w 92139"/>
                <a:gd name="connsiteY17" fmla="*/ 6991 h 9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39" h="91605">
                  <a:moveTo>
                    <a:pt x="46092" y="91557"/>
                  </a:moveTo>
                  <a:cubicBezTo>
                    <a:pt x="45800" y="91557"/>
                    <a:pt x="45556" y="91557"/>
                    <a:pt x="45312" y="91557"/>
                  </a:cubicBezTo>
                  <a:cubicBezTo>
                    <a:pt x="19903" y="91118"/>
                    <a:pt x="-385" y="70196"/>
                    <a:pt x="6" y="44982"/>
                  </a:cubicBezTo>
                  <a:cubicBezTo>
                    <a:pt x="201" y="32741"/>
                    <a:pt x="5224" y="21329"/>
                    <a:pt x="14051" y="12844"/>
                  </a:cubicBezTo>
                  <a:cubicBezTo>
                    <a:pt x="22927" y="4358"/>
                    <a:pt x="34534" y="-324"/>
                    <a:pt x="46873" y="17"/>
                  </a:cubicBezTo>
                  <a:cubicBezTo>
                    <a:pt x="59162" y="213"/>
                    <a:pt x="70672" y="5187"/>
                    <a:pt x="79206" y="13965"/>
                  </a:cubicBezTo>
                  <a:cubicBezTo>
                    <a:pt x="87741" y="22744"/>
                    <a:pt x="92374" y="34351"/>
                    <a:pt x="92130" y="46592"/>
                  </a:cubicBezTo>
                  <a:cubicBezTo>
                    <a:pt x="91691" y="71561"/>
                    <a:pt x="71111" y="91606"/>
                    <a:pt x="46092" y="91606"/>
                  </a:cubicBezTo>
                  <a:close/>
                  <a:moveTo>
                    <a:pt x="46044" y="6991"/>
                  </a:moveTo>
                  <a:cubicBezTo>
                    <a:pt x="35851" y="6991"/>
                    <a:pt x="26243" y="10844"/>
                    <a:pt x="18928" y="17867"/>
                  </a:cubicBezTo>
                  <a:cubicBezTo>
                    <a:pt x="11417" y="25085"/>
                    <a:pt x="7175" y="34741"/>
                    <a:pt x="7028" y="45080"/>
                  </a:cubicBezTo>
                  <a:cubicBezTo>
                    <a:pt x="6638" y="66490"/>
                    <a:pt x="23902" y="84193"/>
                    <a:pt x="45458" y="84583"/>
                  </a:cubicBezTo>
                  <a:cubicBezTo>
                    <a:pt x="45702" y="84583"/>
                    <a:pt x="45897" y="84583"/>
                    <a:pt x="46141" y="84583"/>
                  </a:cubicBezTo>
                  <a:cubicBezTo>
                    <a:pt x="67356" y="84583"/>
                    <a:pt x="84815" y="67611"/>
                    <a:pt x="85205" y="46446"/>
                  </a:cubicBezTo>
                  <a:cubicBezTo>
                    <a:pt x="85400" y="36107"/>
                    <a:pt x="81499" y="26255"/>
                    <a:pt x="74232" y="18842"/>
                  </a:cubicBezTo>
                  <a:cubicBezTo>
                    <a:pt x="66965" y="11381"/>
                    <a:pt x="57212" y="7186"/>
                    <a:pt x="46775" y="6991"/>
                  </a:cubicBezTo>
                  <a:lnTo>
                    <a:pt x="46775" y="6991"/>
                  </a:lnTo>
                  <a:cubicBezTo>
                    <a:pt x="46775" y="6991"/>
                    <a:pt x="46287" y="6991"/>
                    <a:pt x="46044" y="6991"/>
                  </a:cubicBezTo>
                  <a:close/>
                </a:path>
              </a:pathLst>
            </a:custGeom>
            <a:solidFill>
              <a:srgbClr val="113F4E"/>
            </a:solidFill>
            <a:ln w="4874" cap="flat">
              <a:noFill/>
              <a:prstDash val="solid"/>
              <a:miter/>
            </a:ln>
          </p:spPr>
          <p:txBody>
            <a:bodyPr rtlCol="1" anchor="ctr"/>
            <a:lstStyle/>
            <a:p>
              <a:endParaRPr lang="fa-IR"/>
            </a:p>
          </p:txBody>
        </p:sp>
        <p:sp>
          <p:nvSpPr>
            <p:cNvPr id="772" name="Freeform: Shape 771">
              <a:extLst>
                <a:ext uri="{FF2B5EF4-FFF2-40B4-BE49-F238E27FC236}">
                  <a16:creationId xmlns:a16="http://schemas.microsoft.com/office/drawing/2014/main" id="{9292623F-B75A-06EF-3E64-08FEE29AAB31}"/>
                </a:ext>
              </a:extLst>
            </p:cNvPr>
            <p:cNvSpPr/>
            <p:nvPr/>
          </p:nvSpPr>
          <p:spPr>
            <a:xfrm>
              <a:off x="6514173" y="2599628"/>
              <a:ext cx="46204" cy="47403"/>
            </a:xfrm>
            <a:custGeom>
              <a:avLst/>
              <a:gdLst>
                <a:gd name="connsiteX0" fmla="*/ 25868 w 46204"/>
                <a:gd name="connsiteY0" fmla="*/ 47403 h 47403"/>
                <a:gd name="connsiteX1" fmla="*/ 8750 w 46204"/>
                <a:gd name="connsiteY1" fmla="*/ 41697 h 47403"/>
                <a:gd name="connsiteX2" fmla="*/ 2263 w 46204"/>
                <a:gd name="connsiteY2" fmla="*/ 0 h 47403"/>
                <a:gd name="connsiteX3" fmla="*/ 9432 w 46204"/>
                <a:gd name="connsiteY3" fmla="*/ 1609 h 47403"/>
                <a:gd name="connsiteX4" fmla="*/ 13578 w 46204"/>
                <a:gd name="connsiteY4" fmla="*/ 36138 h 47403"/>
                <a:gd name="connsiteX5" fmla="*/ 43620 w 46204"/>
                <a:gd name="connsiteY5" fmla="*/ 36284 h 47403"/>
                <a:gd name="connsiteX6" fmla="*/ 46204 w 46204"/>
                <a:gd name="connsiteY6" fmla="*/ 43161 h 47403"/>
                <a:gd name="connsiteX7" fmla="*/ 25868 w 46204"/>
                <a:gd name="connsiteY7" fmla="*/ 47403 h 4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04" h="47403">
                  <a:moveTo>
                    <a:pt x="25868" y="47403"/>
                  </a:moveTo>
                  <a:cubicBezTo>
                    <a:pt x="18942" y="47403"/>
                    <a:pt x="13139" y="45501"/>
                    <a:pt x="8750" y="41697"/>
                  </a:cubicBezTo>
                  <a:cubicBezTo>
                    <a:pt x="-29" y="34090"/>
                    <a:pt x="-2223" y="20044"/>
                    <a:pt x="2263" y="0"/>
                  </a:cubicBezTo>
                  <a:lnTo>
                    <a:pt x="9432" y="1609"/>
                  </a:lnTo>
                  <a:cubicBezTo>
                    <a:pt x="5628" y="18581"/>
                    <a:pt x="7092" y="30529"/>
                    <a:pt x="13578" y="36138"/>
                  </a:cubicBezTo>
                  <a:cubicBezTo>
                    <a:pt x="19479" y="41259"/>
                    <a:pt x="30159" y="41356"/>
                    <a:pt x="43620" y="36284"/>
                  </a:cubicBezTo>
                  <a:lnTo>
                    <a:pt x="46204" y="43161"/>
                  </a:lnTo>
                  <a:cubicBezTo>
                    <a:pt x="38645" y="45989"/>
                    <a:pt x="31818" y="47403"/>
                    <a:pt x="25868" y="47403"/>
                  </a:cubicBezTo>
                  <a:close/>
                </a:path>
              </a:pathLst>
            </a:custGeom>
            <a:solidFill>
              <a:srgbClr val="113F4E"/>
            </a:solidFill>
            <a:ln w="4874" cap="flat">
              <a:noFill/>
              <a:prstDash val="solid"/>
              <a:miter/>
            </a:ln>
          </p:spPr>
          <p:txBody>
            <a:bodyPr rtlCol="1" anchor="ctr"/>
            <a:lstStyle/>
            <a:p>
              <a:endParaRPr lang="fa-IR"/>
            </a:p>
          </p:txBody>
        </p:sp>
        <p:sp>
          <p:nvSpPr>
            <p:cNvPr id="773" name="Freeform: Shape 772">
              <a:extLst>
                <a:ext uri="{FF2B5EF4-FFF2-40B4-BE49-F238E27FC236}">
                  <a16:creationId xmlns:a16="http://schemas.microsoft.com/office/drawing/2014/main" id="{5C227390-3202-4F5E-4BCD-4716AC123D8D}"/>
                </a:ext>
              </a:extLst>
            </p:cNvPr>
            <p:cNvSpPr/>
            <p:nvPr/>
          </p:nvSpPr>
          <p:spPr>
            <a:xfrm>
              <a:off x="6548786" y="2510966"/>
              <a:ext cx="85169" cy="84599"/>
            </a:xfrm>
            <a:custGeom>
              <a:avLst/>
              <a:gdLst>
                <a:gd name="connsiteX0" fmla="*/ 40853 w 85169"/>
                <a:gd name="connsiteY0" fmla="*/ 0 h 84599"/>
                <a:gd name="connsiteX1" fmla="*/ 34 w 85169"/>
                <a:gd name="connsiteY1" fmla="*/ 44038 h 84599"/>
                <a:gd name="connsiteX2" fmla="*/ 44316 w 85169"/>
                <a:gd name="connsiteY2" fmla="*/ 84565 h 84599"/>
                <a:gd name="connsiteX3" fmla="*/ 85136 w 85169"/>
                <a:gd name="connsiteY3" fmla="*/ 40576 h 84599"/>
                <a:gd name="connsiteX4" fmla="*/ 40853 w 85169"/>
                <a:gd name="connsiteY4" fmla="*/ 49 h 84599"/>
                <a:gd name="connsiteX5" fmla="*/ 40853 w 85169"/>
                <a:gd name="connsiteY5" fmla="*/ 49 h 8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9" h="84599">
                  <a:moveTo>
                    <a:pt x="40853" y="0"/>
                  </a:moveTo>
                  <a:cubicBezTo>
                    <a:pt x="17347" y="975"/>
                    <a:pt x="-893" y="20678"/>
                    <a:pt x="34" y="44038"/>
                  </a:cubicBezTo>
                  <a:cubicBezTo>
                    <a:pt x="1009" y="67399"/>
                    <a:pt x="20809" y="85492"/>
                    <a:pt x="44316" y="84565"/>
                  </a:cubicBezTo>
                  <a:cubicBezTo>
                    <a:pt x="67823" y="83590"/>
                    <a:pt x="86062" y="63887"/>
                    <a:pt x="85136" y="40576"/>
                  </a:cubicBezTo>
                  <a:cubicBezTo>
                    <a:pt x="84160" y="17215"/>
                    <a:pt x="64360" y="-878"/>
                    <a:pt x="40853" y="49"/>
                  </a:cubicBezTo>
                  <a:lnTo>
                    <a:pt x="40853" y="49"/>
                  </a:lnTo>
                  <a:close/>
                </a:path>
              </a:pathLst>
            </a:custGeom>
            <a:solidFill>
              <a:srgbClr val="FFFFFF"/>
            </a:solidFill>
            <a:ln w="4874" cap="flat">
              <a:noFill/>
              <a:prstDash val="solid"/>
              <a:miter/>
            </a:ln>
          </p:spPr>
          <p:txBody>
            <a:bodyPr rtlCol="1" anchor="ctr"/>
            <a:lstStyle/>
            <a:p>
              <a:endParaRPr lang="fa-IR"/>
            </a:p>
          </p:txBody>
        </p:sp>
        <p:sp>
          <p:nvSpPr>
            <p:cNvPr id="774" name="Freeform: Shape 773">
              <a:extLst>
                <a:ext uri="{FF2B5EF4-FFF2-40B4-BE49-F238E27FC236}">
                  <a16:creationId xmlns:a16="http://schemas.microsoft.com/office/drawing/2014/main" id="{BD06F86A-6272-8DFC-C0B4-C25FB15B6E9D}"/>
                </a:ext>
              </a:extLst>
            </p:cNvPr>
            <p:cNvSpPr/>
            <p:nvPr/>
          </p:nvSpPr>
          <p:spPr>
            <a:xfrm>
              <a:off x="6545368" y="2507420"/>
              <a:ext cx="92150" cy="91574"/>
            </a:xfrm>
            <a:custGeom>
              <a:avLst/>
              <a:gdLst>
                <a:gd name="connsiteX0" fmla="*/ 46027 w 92150"/>
                <a:gd name="connsiteY0" fmla="*/ 91574 h 91574"/>
                <a:gd name="connsiteX1" fmla="*/ 37 w 92150"/>
                <a:gd name="connsiteY1" fmla="*/ 47682 h 91574"/>
                <a:gd name="connsiteX2" fmla="*/ 12181 w 92150"/>
                <a:gd name="connsiteY2" fmla="*/ 14763 h 91574"/>
                <a:gd name="connsiteX3" fmla="*/ 44173 w 92150"/>
                <a:gd name="connsiteY3" fmla="*/ 35 h 91574"/>
                <a:gd name="connsiteX4" fmla="*/ 44173 w 92150"/>
                <a:gd name="connsiteY4" fmla="*/ 35 h 91574"/>
                <a:gd name="connsiteX5" fmla="*/ 92113 w 92150"/>
                <a:gd name="connsiteY5" fmla="*/ 43878 h 91574"/>
                <a:gd name="connsiteX6" fmla="*/ 79970 w 92150"/>
                <a:gd name="connsiteY6" fmla="*/ 76797 h 91574"/>
                <a:gd name="connsiteX7" fmla="*/ 47977 w 92150"/>
                <a:gd name="connsiteY7" fmla="*/ 91525 h 91574"/>
                <a:gd name="connsiteX8" fmla="*/ 46075 w 92150"/>
                <a:gd name="connsiteY8" fmla="*/ 91525 h 91574"/>
                <a:gd name="connsiteX9" fmla="*/ 44417 w 92150"/>
                <a:gd name="connsiteY9" fmla="*/ 7009 h 91574"/>
                <a:gd name="connsiteX10" fmla="*/ 17253 w 92150"/>
                <a:gd name="connsiteY10" fmla="*/ 19494 h 91574"/>
                <a:gd name="connsiteX11" fmla="*/ 6963 w 92150"/>
                <a:gd name="connsiteY11" fmla="*/ 47390 h 91574"/>
                <a:gd name="connsiteX12" fmla="*/ 47636 w 92150"/>
                <a:gd name="connsiteY12" fmla="*/ 84551 h 91574"/>
                <a:gd name="connsiteX13" fmla="*/ 74800 w 92150"/>
                <a:gd name="connsiteY13" fmla="*/ 72067 h 91574"/>
                <a:gd name="connsiteX14" fmla="*/ 85091 w 92150"/>
                <a:gd name="connsiteY14" fmla="*/ 44171 h 91574"/>
                <a:gd name="connsiteX15" fmla="*/ 44417 w 92150"/>
                <a:gd name="connsiteY15" fmla="*/ 7009 h 91574"/>
                <a:gd name="connsiteX16" fmla="*/ 44417 w 92150"/>
                <a:gd name="connsiteY16" fmla="*/ 7009 h 9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0" h="91574">
                  <a:moveTo>
                    <a:pt x="46027" y="91574"/>
                  </a:moveTo>
                  <a:cubicBezTo>
                    <a:pt x="21496" y="91574"/>
                    <a:pt x="1013" y="72262"/>
                    <a:pt x="37" y="47682"/>
                  </a:cubicBezTo>
                  <a:cubicBezTo>
                    <a:pt x="-450" y="35441"/>
                    <a:pt x="3841" y="23785"/>
                    <a:pt x="12181" y="14763"/>
                  </a:cubicBezTo>
                  <a:cubicBezTo>
                    <a:pt x="20520" y="5741"/>
                    <a:pt x="31884" y="523"/>
                    <a:pt x="44173" y="35"/>
                  </a:cubicBezTo>
                  <a:lnTo>
                    <a:pt x="44173" y="35"/>
                  </a:lnTo>
                  <a:cubicBezTo>
                    <a:pt x="69631" y="-940"/>
                    <a:pt x="91089" y="18665"/>
                    <a:pt x="92113" y="43878"/>
                  </a:cubicBezTo>
                  <a:cubicBezTo>
                    <a:pt x="92601" y="56119"/>
                    <a:pt x="88309" y="67775"/>
                    <a:pt x="79970" y="76797"/>
                  </a:cubicBezTo>
                  <a:cubicBezTo>
                    <a:pt x="71630" y="85819"/>
                    <a:pt x="60267" y="91038"/>
                    <a:pt x="47977" y="91525"/>
                  </a:cubicBezTo>
                  <a:cubicBezTo>
                    <a:pt x="47343" y="91525"/>
                    <a:pt x="46709" y="91525"/>
                    <a:pt x="46075" y="91525"/>
                  </a:cubicBezTo>
                  <a:close/>
                  <a:moveTo>
                    <a:pt x="44417" y="7009"/>
                  </a:moveTo>
                  <a:cubicBezTo>
                    <a:pt x="33981" y="7448"/>
                    <a:pt x="24324" y="11886"/>
                    <a:pt x="17253" y="19494"/>
                  </a:cubicBezTo>
                  <a:cubicBezTo>
                    <a:pt x="10181" y="27102"/>
                    <a:pt x="6524" y="37002"/>
                    <a:pt x="6963" y="47390"/>
                  </a:cubicBezTo>
                  <a:cubicBezTo>
                    <a:pt x="7840" y="68750"/>
                    <a:pt x="25983" y="85429"/>
                    <a:pt x="47636" y="84551"/>
                  </a:cubicBezTo>
                  <a:cubicBezTo>
                    <a:pt x="58073" y="84113"/>
                    <a:pt x="67729" y="79675"/>
                    <a:pt x="74800" y="72067"/>
                  </a:cubicBezTo>
                  <a:cubicBezTo>
                    <a:pt x="81872" y="64459"/>
                    <a:pt x="85530" y="54559"/>
                    <a:pt x="85091" y="44171"/>
                  </a:cubicBezTo>
                  <a:cubicBezTo>
                    <a:pt x="84213" y="22810"/>
                    <a:pt x="65924" y="6180"/>
                    <a:pt x="44417" y="7009"/>
                  </a:cubicBezTo>
                  <a:lnTo>
                    <a:pt x="44417" y="7009"/>
                  </a:lnTo>
                  <a:close/>
                </a:path>
              </a:pathLst>
            </a:custGeom>
            <a:solidFill>
              <a:srgbClr val="113F4E"/>
            </a:solidFill>
            <a:ln w="4874" cap="flat">
              <a:noFill/>
              <a:prstDash val="solid"/>
              <a:miter/>
            </a:ln>
          </p:spPr>
          <p:txBody>
            <a:bodyPr rtlCol="1" anchor="ctr"/>
            <a:lstStyle/>
            <a:p>
              <a:endParaRPr lang="fa-IR"/>
            </a:p>
          </p:txBody>
        </p:sp>
        <p:sp>
          <p:nvSpPr>
            <p:cNvPr id="775" name="Freeform: Shape 774">
              <a:extLst>
                <a:ext uri="{FF2B5EF4-FFF2-40B4-BE49-F238E27FC236}">
                  <a16:creationId xmlns:a16="http://schemas.microsoft.com/office/drawing/2014/main" id="{B4DFF46C-320E-67B2-6D7F-AD35DD00F3B4}"/>
                </a:ext>
              </a:extLst>
            </p:cNvPr>
            <p:cNvSpPr/>
            <p:nvPr/>
          </p:nvSpPr>
          <p:spPr>
            <a:xfrm>
              <a:off x="6565435" y="2536228"/>
              <a:ext cx="47662" cy="46037"/>
            </a:xfrm>
            <a:custGeom>
              <a:avLst/>
              <a:gdLst>
                <a:gd name="connsiteX0" fmla="*/ 25521 w 47662"/>
                <a:gd name="connsiteY0" fmla="*/ 46038 h 46037"/>
                <a:gd name="connsiteX1" fmla="*/ 10207 w 47662"/>
                <a:gd name="connsiteY1" fmla="*/ 41259 h 46037"/>
                <a:gd name="connsiteX2" fmla="*/ 1283 w 47662"/>
                <a:gd name="connsiteY2" fmla="*/ 0 h 46037"/>
                <a:gd name="connsiteX3" fmla="*/ 8549 w 47662"/>
                <a:gd name="connsiteY3" fmla="*/ 1170 h 46037"/>
                <a:gd name="connsiteX4" fmla="*/ 14694 w 47662"/>
                <a:gd name="connsiteY4" fmla="*/ 35406 h 46037"/>
                <a:gd name="connsiteX5" fmla="*/ 44687 w 47662"/>
                <a:gd name="connsiteY5" fmla="*/ 33797 h 46037"/>
                <a:gd name="connsiteX6" fmla="*/ 47662 w 47662"/>
                <a:gd name="connsiteY6" fmla="*/ 40527 h 46037"/>
                <a:gd name="connsiteX7" fmla="*/ 25521 w 47662"/>
                <a:gd name="connsiteY7" fmla="*/ 46038 h 4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62" h="46037">
                  <a:moveTo>
                    <a:pt x="25521" y="46038"/>
                  </a:moveTo>
                  <a:cubicBezTo>
                    <a:pt x="19522" y="46038"/>
                    <a:pt x="14353" y="44429"/>
                    <a:pt x="10207" y="41259"/>
                  </a:cubicBezTo>
                  <a:cubicBezTo>
                    <a:pt x="990" y="34187"/>
                    <a:pt x="-1985" y="20288"/>
                    <a:pt x="1283" y="0"/>
                  </a:cubicBezTo>
                  <a:lnTo>
                    <a:pt x="8549" y="1170"/>
                  </a:lnTo>
                  <a:cubicBezTo>
                    <a:pt x="5769" y="18337"/>
                    <a:pt x="7915" y="30188"/>
                    <a:pt x="14694" y="35406"/>
                  </a:cubicBezTo>
                  <a:cubicBezTo>
                    <a:pt x="20888" y="40186"/>
                    <a:pt x="31568" y="39600"/>
                    <a:pt x="44687" y="33797"/>
                  </a:cubicBezTo>
                  <a:lnTo>
                    <a:pt x="47662" y="40527"/>
                  </a:lnTo>
                  <a:cubicBezTo>
                    <a:pt x="39420" y="44185"/>
                    <a:pt x="31958" y="46038"/>
                    <a:pt x="25521" y="46038"/>
                  </a:cubicBezTo>
                  <a:close/>
                </a:path>
              </a:pathLst>
            </a:custGeom>
            <a:solidFill>
              <a:srgbClr val="113F4E"/>
            </a:solidFill>
            <a:ln w="4874" cap="flat">
              <a:noFill/>
              <a:prstDash val="solid"/>
              <a:miter/>
            </a:ln>
          </p:spPr>
          <p:txBody>
            <a:bodyPr rtlCol="1" anchor="ctr"/>
            <a:lstStyle/>
            <a:p>
              <a:endParaRPr lang="fa-IR"/>
            </a:p>
          </p:txBody>
        </p:sp>
        <p:sp>
          <p:nvSpPr>
            <p:cNvPr id="776" name="Freeform: Shape 775">
              <a:extLst>
                <a:ext uri="{FF2B5EF4-FFF2-40B4-BE49-F238E27FC236}">
                  <a16:creationId xmlns:a16="http://schemas.microsoft.com/office/drawing/2014/main" id="{8D7926BE-6421-F90B-6FAF-C4ED514B3CDB}"/>
                </a:ext>
              </a:extLst>
            </p:cNvPr>
            <p:cNvSpPr/>
            <p:nvPr/>
          </p:nvSpPr>
          <p:spPr>
            <a:xfrm>
              <a:off x="6584636" y="2437733"/>
              <a:ext cx="85159" cy="84626"/>
            </a:xfrm>
            <a:custGeom>
              <a:avLst/>
              <a:gdLst>
                <a:gd name="connsiteX0" fmla="*/ 46945 w 85159"/>
                <a:gd name="connsiteY0" fmla="*/ 226 h 84626"/>
                <a:gd name="connsiteX1" fmla="*/ 224 w 85159"/>
                <a:gd name="connsiteY1" fmla="*/ 37924 h 84626"/>
                <a:gd name="connsiteX2" fmla="*/ 38215 w 85159"/>
                <a:gd name="connsiteY2" fmla="*/ 84401 h 84626"/>
                <a:gd name="connsiteX3" fmla="*/ 84936 w 85159"/>
                <a:gd name="connsiteY3" fmla="*/ 46702 h 84626"/>
                <a:gd name="connsiteX4" fmla="*/ 46945 w 85159"/>
                <a:gd name="connsiteY4" fmla="*/ 226 h 84626"/>
                <a:gd name="connsiteX5" fmla="*/ 46945 w 85159"/>
                <a:gd name="connsiteY5" fmla="*/ 226 h 8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9" h="84626">
                  <a:moveTo>
                    <a:pt x="46945" y="226"/>
                  </a:moveTo>
                  <a:cubicBezTo>
                    <a:pt x="23535" y="-2164"/>
                    <a:pt x="2613" y="14710"/>
                    <a:pt x="224" y="37924"/>
                  </a:cubicBezTo>
                  <a:cubicBezTo>
                    <a:pt x="-2166" y="61187"/>
                    <a:pt x="14855" y="81962"/>
                    <a:pt x="38215" y="84401"/>
                  </a:cubicBezTo>
                  <a:cubicBezTo>
                    <a:pt x="61624" y="86790"/>
                    <a:pt x="82546" y="69916"/>
                    <a:pt x="84936" y="46702"/>
                  </a:cubicBezTo>
                  <a:cubicBezTo>
                    <a:pt x="87325" y="23440"/>
                    <a:pt x="70305" y="2664"/>
                    <a:pt x="46945" y="226"/>
                  </a:cubicBezTo>
                  <a:lnTo>
                    <a:pt x="46945" y="226"/>
                  </a:lnTo>
                  <a:close/>
                </a:path>
              </a:pathLst>
            </a:custGeom>
            <a:solidFill>
              <a:srgbClr val="FFFFFF"/>
            </a:solidFill>
            <a:ln w="4874" cap="flat">
              <a:noFill/>
              <a:prstDash val="solid"/>
              <a:miter/>
            </a:ln>
          </p:spPr>
          <p:txBody>
            <a:bodyPr rtlCol="1" anchor="ctr"/>
            <a:lstStyle/>
            <a:p>
              <a:endParaRPr lang="fa-IR"/>
            </a:p>
          </p:txBody>
        </p:sp>
        <p:sp>
          <p:nvSpPr>
            <p:cNvPr id="777" name="Freeform: Shape 776">
              <a:extLst>
                <a:ext uri="{FF2B5EF4-FFF2-40B4-BE49-F238E27FC236}">
                  <a16:creationId xmlns:a16="http://schemas.microsoft.com/office/drawing/2014/main" id="{57D90094-A6EC-F103-6670-3E2196FF3639}"/>
                </a:ext>
              </a:extLst>
            </p:cNvPr>
            <p:cNvSpPr/>
            <p:nvPr/>
          </p:nvSpPr>
          <p:spPr>
            <a:xfrm>
              <a:off x="6581148" y="2434245"/>
              <a:ext cx="92134" cy="91595"/>
            </a:xfrm>
            <a:custGeom>
              <a:avLst/>
              <a:gdLst>
                <a:gd name="connsiteX0" fmla="*/ 46189 w 92134"/>
                <a:gd name="connsiteY0" fmla="*/ 91596 h 91595"/>
                <a:gd name="connsiteX1" fmla="*/ 41361 w 92134"/>
                <a:gd name="connsiteY1" fmla="*/ 91352 h 91595"/>
                <a:gd name="connsiteX2" fmla="*/ 10344 w 92134"/>
                <a:gd name="connsiteY2" fmla="*/ 74673 h 91595"/>
                <a:gd name="connsiteX3" fmla="*/ 249 w 92134"/>
                <a:gd name="connsiteY3" fmla="*/ 41071 h 91595"/>
                <a:gd name="connsiteX4" fmla="*/ 50774 w 92134"/>
                <a:gd name="connsiteY4" fmla="*/ 252 h 91595"/>
                <a:gd name="connsiteX5" fmla="*/ 81791 w 92134"/>
                <a:gd name="connsiteY5" fmla="*/ 16931 h 91595"/>
                <a:gd name="connsiteX6" fmla="*/ 91886 w 92134"/>
                <a:gd name="connsiteY6" fmla="*/ 50532 h 91595"/>
                <a:gd name="connsiteX7" fmla="*/ 75109 w 92134"/>
                <a:gd name="connsiteY7" fmla="*/ 81354 h 91595"/>
                <a:gd name="connsiteX8" fmla="*/ 46189 w 92134"/>
                <a:gd name="connsiteY8" fmla="*/ 91596 h 91595"/>
                <a:gd name="connsiteX9" fmla="*/ 45994 w 92134"/>
                <a:gd name="connsiteY9" fmla="*/ 6982 h 91595"/>
                <a:gd name="connsiteX10" fmla="*/ 7174 w 92134"/>
                <a:gd name="connsiteY10" fmla="*/ 41754 h 91595"/>
                <a:gd name="connsiteX11" fmla="*/ 15709 w 92134"/>
                <a:gd name="connsiteY11" fmla="*/ 70235 h 91595"/>
                <a:gd name="connsiteX12" fmla="*/ 42044 w 92134"/>
                <a:gd name="connsiteY12" fmla="*/ 84378 h 91595"/>
                <a:gd name="connsiteX13" fmla="*/ 70720 w 92134"/>
                <a:gd name="connsiteY13" fmla="*/ 75892 h 91595"/>
                <a:gd name="connsiteX14" fmla="*/ 84912 w 92134"/>
                <a:gd name="connsiteY14" fmla="*/ 49801 h 91595"/>
                <a:gd name="connsiteX15" fmla="*/ 76377 w 92134"/>
                <a:gd name="connsiteY15" fmla="*/ 21320 h 91595"/>
                <a:gd name="connsiteX16" fmla="*/ 50042 w 92134"/>
                <a:gd name="connsiteY16" fmla="*/ 7177 h 91595"/>
                <a:gd name="connsiteX17" fmla="*/ 45994 w 92134"/>
                <a:gd name="connsiteY17" fmla="*/ 6982 h 9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34" h="91595">
                  <a:moveTo>
                    <a:pt x="46189" y="91596"/>
                  </a:moveTo>
                  <a:cubicBezTo>
                    <a:pt x="44580" y="91596"/>
                    <a:pt x="42971" y="91498"/>
                    <a:pt x="41361" y="91352"/>
                  </a:cubicBezTo>
                  <a:cubicBezTo>
                    <a:pt x="29120" y="90084"/>
                    <a:pt x="18098" y="84183"/>
                    <a:pt x="10344" y="74673"/>
                  </a:cubicBezTo>
                  <a:cubicBezTo>
                    <a:pt x="2590" y="65163"/>
                    <a:pt x="-1019" y="53215"/>
                    <a:pt x="249" y="41071"/>
                  </a:cubicBezTo>
                  <a:cubicBezTo>
                    <a:pt x="2834" y="15955"/>
                    <a:pt x="25511" y="-2382"/>
                    <a:pt x="50774" y="252"/>
                  </a:cubicBezTo>
                  <a:cubicBezTo>
                    <a:pt x="63015" y="1520"/>
                    <a:pt x="74036" y="7421"/>
                    <a:pt x="81791" y="16931"/>
                  </a:cubicBezTo>
                  <a:cubicBezTo>
                    <a:pt x="89545" y="26441"/>
                    <a:pt x="93154" y="38389"/>
                    <a:pt x="91886" y="50532"/>
                  </a:cubicBezTo>
                  <a:cubicBezTo>
                    <a:pt x="90618" y="62725"/>
                    <a:pt x="84668" y="73649"/>
                    <a:pt x="75109" y="81354"/>
                  </a:cubicBezTo>
                  <a:cubicBezTo>
                    <a:pt x="66819" y="88036"/>
                    <a:pt x="56723" y="91596"/>
                    <a:pt x="46189" y="91596"/>
                  </a:cubicBezTo>
                  <a:close/>
                  <a:moveTo>
                    <a:pt x="45994" y="6982"/>
                  </a:moveTo>
                  <a:cubicBezTo>
                    <a:pt x="26243" y="6982"/>
                    <a:pt x="9222" y="21856"/>
                    <a:pt x="7174" y="41754"/>
                  </a:cubicBezTo>
                  <a:cubicBezTo>
                    <a:pt x="6101" y="52044"/>
                    <a:pt x="9125" y="62188"/>
                    <a:pt x="15709" y="70235"/>
                  </a:cubicBezTo>
                  <a:cubicBezTo>
                    <a:pt x="22293" y="78282"/>
                    <a:pt x="31656" y="83305"/>
                    <a:pt x="42044" y="84378"/>
                  </a:cubicBezTo>
                  <a:cubicBezTo>
                    <a:pt x="52432" y="85451"/>
                    <a:pt x="62625" y="82427"/>
                    <a:pt x="70720" y="75892"/>
                  </a:cubicBezTo>
                  <a:cubicBezTo>
                    <a:pt x="78816" y="69357"/>
                    <a:pt x="83839" y="60091"/>
                    <a:pt x="84912" y="49801"/>
                  </a:cubicBezTo>
                  <a:cubicBezTo>
                    <a:pt x="85985" y="39511"/>
                    <a:pt x="82961" y="29367"/>
                    <a:pt x="76377" y="21320"/>
                  </a:cubicBezTo>
                  <a:cubicBezTo>
                    <a:pt x="69793" y="13273"/>
                    <a:pt x="60430" y="8250"/>
                    <a:pt x="50042" y="7177"/>
                  </a:cubicBezTo>
                  <a:cubicBezTo>
                    <a:pt x="48677" y="7031"/>
                    <a:pt x="47311" y="6982"/>
                    <a:pt x="45994" y="6982"/>
                  </a:cubicBezTo>
                  <a:close/>
                </a:path>
              </a:pathLst>
            </a:custGeom>
            <a:solidFill>
              <a:srgbClr val="113F4E"/>
            </a:solidFill>
            <a:ln w="4874" cap="flat">
              <a:noFill/>
              <a:prstDash val="solid"/>
              <a:miter/>
            </a:ln>
          </p:spPr>
          <p:txBody>
            <a:bodyPr rtlCol="1" anchor="ctr"/>
            <a:lstStyle/>
            <a:p>
              <a:endParaRPr lang="fa-IR"/>
            </a:p>
          </p:txBody>
        </p:sp>
        <p:sp>
          <p:nvSpPr>
            <p:cNvPr id="778" name="Freeform: Shape 777">
              <a:extLst>
                <a:ext uri="{FF2B5EF4-FFF2-40B4-BE49-F238E27FC236}">
                  <a16:creationId xmlns:a16="http://schemas.microsoft.com/office/drawing/2014/main" id="{BBD7E924-AE65-7E8C-1F58-D582C9404259}"/>
                </a:ext>
              </a:extLst>
            </p:cNvPr>
            <p:cNvSpPr/>
            <p:nvPr/>
          </p:nvSpPr>
          <p:spPr>
            <a:xfrm>
              <a:off x="6601277" y="2459710"/>
              <a:ext cx="44154" cy="49402"/>
            </a:xfrm>
            <a:custGeom>
              <a:avLst/>
              <a:gdLst>
                <a:gd name="connsiteX0" fmla="*/ 26939 w 44154"/>
                <a:gd name="connsiteY0" fmla="*/ 49403 h 49402"/>
                <a:gd name="connsiteX1" fmla="*/ 6895 w 44154"/>
                <a:gd name="connsiteY1" fmla="*/ 42088 h 49402"/>
                <a:gd name="connsiteX2" fmla="*/ 4017 w 44154"/>
                <a:gd name="connsiteY2" fmla="*/ 0 h 49402"/>
                <a:gd name="connsiteX3" fmla="*/ 11040 w 44154"/>
                <a:gd name="connsiteY3" fmla="*/ 2195 h 49402"/>
                <a:gd name="connsiteX4" fmla="*/ 12210 w 44154"/>
                <a:gd name="connsiteY4" fmla="*/ 36967 h 49402"/>
                <a:gd name="connsiteX5" fmla="*/ 42155 w 44154"/>
                <a:gd name="connsiteY5" fmla="*/ 39698 h 49402"/>
                <a:gd name="connsiteX6" fmla="*/ 44154 w 44154"/>
                <a:gd name="connsiteY6" fmla="*/ 46769 h 49402"/>
                <a:gd name="connsiteX7" fmla="*/ 27036 w 44154"/>
                <a:gd name="connsiteY7" fmla="*/ 49403 h 4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54" h="49402">
                  <a:moveTo>
                    <a:pt x="26939" y="49403"/>
                  </a:moveTo>
                  <a:cubicBezTo>
                    <a:pt x="18404" y="49403"/>
                    <a:pt x="11576" y="46964"/>
                    <a:pt x="6895" y="42088"/>
                  </a:cubicBezTo>
                  <a:cubicBezTo>
                    <a:pt x="-1201" y="33748"/>
                    <a:pt x="-2176" y="19605"/>
                    <a:pt x="4017" y="0"/>
                  </a:cubicBezTo>
                  <a:lnTo>
                    <a:pt x="11040" y="2195"/>
                  </a:lnTo>
                  <a:cubicBezTo>
                    <a:pt x="5822" y="18776"/>
                    <a:pt x="6212" y="30822"/>
                    <a:pt x="12210" y="36967"/>
                  </a:cubicBezTo>
                  <a:cubicBezTo>
                    <a:pt x="17672" y="42575"/>
                    <a:pt x="28304" y="43551"/>
                    <a:pt x="42155" y="39698"/>
                  </a:cubicBezTo>
                  <a:lnTo>
                    <a:pt x="44154" y="46769"/>
                  </a:lnTo>
                  <a:cubicBezTo>
                    <a:pt x="37863" y="48525"/>
                    <a:pt x="32108" y="49403"/>
                    <a:pt x="27036" y="49403"/>
                  </a:cubicBezTo>
                  <a:close/>
                </a:path>
              </a:pathLst>
            </a:custGeom>
            <a:solidFill>
              <a:srgbClr val="113F4E"/>
            </a:solidFill>
            <a:ln w="4874" cap="flat">
              <a:noFill/>
              <a:prstDash val="solid"/>
              <a:miter/>
            </a:ln>
          </p:spPr>
          <p:txBody>
            <a:bodyPr rtlCol="1" anchor="ctr"/>
            <a:lstStyle/>
            <a:p>
              <a:endParaRPr lang="fa-IR"/>
            </a:p>
          </p:txBody>
        </p:sp>
        <p:sp>
          <p:nvSpPr>
            <p:cNvPr id="779" name="Freeform: Shape 778">
              <a:extLst>
                <a:ext uri="{FF2B5EF4-FFF2-40B4-BE49-F238E27FC236}">
                  <a16:creationId xmlns:a16="http://schemas.microsoft.com/office/drawing/2014/main" id="{635D283B-2781-0EA3-3FBE-2F4DF1FC1232}"/>
                </a:ext>
              </a:extLst>
            </p:cNvPr>
            <p:cNvSpPr/>
            <p:nvPr/>
          </p:nvSpPr>
          <p:spPr>
            <a:xfrm>
              <a:off x="6612755" y="2363102"/>
              <a:ext cx="85102" cy="84705"/>
            </a:xfrm>
            <a:custGeom>
              <a:avLst/>
              <a:gdLst>
                <a:gd name="connsiteX0" fmla="*/ 57158 w 85102"/>
                <a:gd name="connsiteY0" fmla="*/ 2630 h 84705"/>
                <a:gd name="connsiteX1" fmla="*/ 2585 w 85102"/>
                <a:gd name="connsiteY1" fmla="*/ 27698 h 84705"/>
                <a:gd name="connsiteX2" fmla="*/ 27994 w 85102"/>
                <a:gd name="connsiteY2" fmla="*/ 82075 h 84705"/>
                <a:gd name="connsiteX3" fmla="*/ 82518 w 85102"/>
                <a:gd name="connsiteY3" fmla="*/ 57008 h 84705"/>
                <a:gd name="connsiteX4" fmla="*/ 57109 w 85102"/>
                <a:gd name="connsiteY4" fmla="*/ 2630 h 84705"/>
                <a:gd name="connsiteX5" fmla="*/ 57109 w 85102"/>
                <a:gd name="connsiteY5" fmla="*/ 2630 h 8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02" h="84705">
                  <a:moveTo>
                    <a:pt x="57158" y="2630"/>
                  </a:moveTo>
                  <a:cubicBezTo>
                    <a:pt x="35065" y="-5465"/>
                    <a:pt x="10632" y="5752"/>
                    <a:pt x="2585" y="27698"/>
                  </a:cubicBezTo>
                  <a:cubicBezTo>
                    <a:pt x="-5462" y="49644"/>
                    <a:pt x="5902" y="73979"/>
                    <a:pt x="27994" y="82075"/>
                  </a:cubicBezTo>
                  <a:cubicBezTo>
                    <a:pt x="50086" y="90171"/>
                    <a:pt x="74471" y="78954"/>
                    <a:pt x="82518" y="57008"/>
                  </a:cubicBezTo>
                  <a:cubicBezTo>
                    <a:pt x="90565" y="35062"/>
                    <a:pt x="79201" y="10726"/>
                    <a:pt x="57109" y="2630"/>
                  </a:cubicBezTo>
                  <a:lnTo>
                    <a:pt x="57109" y="2630"/>
                  </a:lnTo>
                  <a:close/>
                </a:path>
              </a:pathLst>
            </a:custGeom>
            <a:solidFill>
              <a:srgbClr val="FFFFFF"/>
            </a:solidFill>
            <a:ln w="4874" cap="flat">
              <a:noFill/>
              <a:prstDash val="solid"/>
              <a:miter/>
            </a:ln>
          </p:spPr>
          <p:txBody>
            <a:bodyPr rtlCol="1" anchor="ctr"/>
            <a:lstStyle/>
            <a:p>
              <a:endParaRPr lang="fa-IR"/>
            </a:p>
          </p:txBody>
        </p:sp>
        <p:sp>
          <p:nvSpPr>
            <p:cNvPr id="780" name="Freeform: Shape 779">
              <a:extLst>
                <a:ext uri="{FF2B5EF4-FFF2-40B4-BE49-F238E27FC236}">
                  <a16:creationId xmlns:a16="http://schemas.microsoft.com/office/drawing/2014/main" id="{CFADA4C4-DD35-B3D8-DD7D-3B9C821E56FA}"/>
                </a:ext>
              </a:extLst>
            </p:cNvPr>
            <p:cNvSpPr/>
            <p:nvPr/>
          </p:nvSpPr>
          <p:spPr>
            <a:xfrm>
              <a:off x="6609271" y="2359660"/>
              <a:ext cx="92151" cy="91661"/>
            </a:xfrm>
            <a:custGeom>
              <a:avLst/>
              <a:gdLst>
                <a:gd name="connsiteX0" fmla="*/ 46157 w 92151"/>
                <a:gd name="connsiteY0" fmla="*/ 91613 h 91661"/>
                <a:gd name="connsiteX1" fmla="*/ 30307 w 92151"/>
                <a:gd name="connsiteY1" fmla="*/ 88784 h 91661"/>
                <a:gd name="connsiteX2" fmla="*/ 4265 w 92151"/>
                <a:gd name="connsiteY2" fmla="*/ 64887 h 91661"/>
                <a:gd name="connsiteX3" fmla="*/ 2802 w 92151"/>
                <a:gd name="connsiteY3" fmla="*/ 29969 h 91661"/>
                <a:gd name="connsiteX4" fmla="*/ 61861 w 92151"/>
                <a:gd name="connsiteY4" fmla="*/ 2804 h 91661"/>
                <a:gd name="connsiteX5" fmla="*/ 61861 w 92151"/>
                <a:gd name="connsiteY5" fmla="*/ 2804 h 91661"/>
                <a:gd name="connsiteX6" fmla="*/ 87806 w 92151"/>
                <a:gd name="connsiteY6" fmla="*/ 26604 h 91661"/>
                <a:gd name="connsiteX7" fmla="*/ 89318 w 92151"/>
                <a:gd name="connsiteY7" fmla="*/ 61668 h 91661"/>
                <a:gd name="connsiteX8" fmla="*/ 46157 w 92151"/>
                <a:gd name="connsiteY8" fmla="*/ 91661 h 91661"/>
                <a:gd name="connsiteX9" fmla="*/ 45962 w 92151"/>
                <a:gd name="connsiteY9" fmla="*/ 6950 h 91661"/>
                <a:gd name="connsiteX10" fmla="*/ 9386 w 92151"/>
                <a:gd name="connsiteY10" fmla="*/ 32358 h 91661"/>
                <a:gd name="connsiteX11" fmla="*/ 10605 w 92151"/>
                <a:gd name="connsiteY11" fmla="*/ 61961 h 91661"/>
                <a:gd name="connsiteX12" fmla="*/ 32697 w 92151"/>
                <a:gd name="connsiteY12" fmla="*/ 82249 h 91661"/>
                <a:gd name="connsiteX13" fmla="*/ 82783 w 92151"/>
                <a:gd name="connsiteY13" fmla="*/ 59230 h 91661"/>
                <a:gd name="connsiteX14" fmla="*/ 81515 w 92151"/>
                <a:gd name="connsiteY14" fmla="*/ 29530 h 91661"/>
                <a:gd name="connsiteX15" fmla="*/ 59471 w 92151"/>
                <a:gd name="connsiteY15" fmla="*/ 9339 h 91661"/>
                <a:gd name="connsiteX16" fmla="*/ 46011 w 92151"/>
                <a:gd name="connsiteY16" fmla="*/ 6950 h 9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1" h="91661">
                  <a:moveTo>
                    <a:pt x="46157" y="91613"/>
                  </a:moveTo>
                  <a:cubicBezTo>
                    <a:pt x="40890" y="91613"/>
                    <a:pt x="35526" y="90686"/>
                    <a:pt x="30307" y="88784"/>
                  </a:cubicBezTo>
                  <a:cubicBezTo>
                    <a:pt x="18700" y="84541"/>
                    <a:pt x="9434" y="76055"/>
                    <a:pt x="4265" y="64887"/>
                  </a:cubicBezTo>
                  <a:cubicBezTo>
                    <a:pt x="-856" y="53817"/>
                    <a:pt x="-1392" y="41381"/>
                    <a:pt x="2802" y="29969"/>
                  </a:cubicBezTo>
                  <a:cubicBezTo>
                    <a:pt x="11483" y="6267"/>
                    <a:pt x="38013" y="-5876"/>
                    <a:pt x="61861" y="2804"/>
                  </a:cubicBezTo>
                  <a:lnTo>
                    <a:pt x="61861" y="2804"/>
                  </a:lnTo>
                  <a:cubicBezTo>
                    <a:pt x="73419" y="7047"/>
                    <a:pt x="82637" y="15484"/>
                    <a:pt x="87806" y="26604"/>
                  </a:cubicBezTo>
                  <a:cubicBezTo>
                    <a:pt x="93024" y="37723"/>
                    <a:pt x="93561" y="50159"/>
                    <a:pt x="89318" y="61668"/>
                  </a:cubicBezTo>
                  <a:cubicBezTo>
                    <a:pt x="82539" y="80152"/>
                    <a:pt x="64885" y="91661"/>
                    <a:pt x="46157" y="91661"/>
                  </a:cubicBezTo>
                  <a:close/>
                  <a:moveTo>
                    <a:pt x="45962" y="6950"/>
                  </a:moveTo>
                  <a:cubicBezTo>
                    <a:pt x="30064" y="6950"/>
                    <a:pt x="15140" y="16655"/>
                    <a:pt x="9386" y="32358"/>
                  </a:cubicBezTo>
                  <a:cubicBezTo>
                    <a:pt x="5825" y="42063"/>
                    <a:pt x="6264" y="52549"/>
                    <a:pt x="10605" y="61961"/>
                  </a:cubicBezTo>
                  <a:cubicBezTo>
                    <a:pt x="14994" y="71422"/>
                    <a:pt x="22846" y="78640"/>
                    <a:pt x="32697" y="82249"/>
                  </a:cubicBezTo>
                  <a:cubicBezTo>
                    <a:pt x="52936" y="89662"/>
                    <a:pt x="75370" y="79323"/>
                    <a:pt x="82783" y="59230"/>
                  </a:cubicBezTo>
                  <a:cubicBezTo>
                    <a:pt x="86343" y="49525"/>
                    <a:pt x="85904" y="38942"/>
                    <a:pt x="81515" y="29530"/>
                  </a:cubicBezTo>
                  <a:cubicBezTo>
                    <a:pt x="77126" y="20117"/>
                    <a:pt x="69274" y="12948"/>
                    <a:pt x="59471" y="9339"/>
                  </a:cubicBezTo>
                  <a:cubicBezTo>
                    <a:pt x="55033" y="7730"/>
                    <a:pt x="50449" y="6950"/>
                    <a:pt x="46011" y="6950"/>
                  </a:cubicBezTo>
                  <a:close/>
                </a:path>
              </a:pathLst>
            </a:custGeom>
            <a:solidFill>
              <a:srgbClr val="113F4E"/>
            </a:solidFill>
            <a:ln w="4874" cap="flat">
              <a:noFill/>
              <a:prstDash val="solid"/>
              <a:miter/>
            </a:ln>
          </p:spPr>
          <p:txBody>
            <a:bodyPr rtlCol="1" anchor="ctr"/>
            <a:lstStyle/>
            <a:p>
              <a:endParaRPr lang="fa-IR"/>
            </a:p>
          </p:txBody>
        </p:sp>
        <p:sp>
          <p:nvSpPr>
            <p:cNvPr id="781" name="Freeform: Shape 780">
              <a:extLst>
                <a:ext uri="{FF2B5EF4-FFF2-40B4-BE49-F238E27FC236}">
                  <a16:creationId xmlns:a16="http://schemas.microsoft.com/office/drawing/2014/main" id="{BC39A154-BFF9-8382-DF9A-D52A8E0BCEC8}"/>
                </a:ext>
              </a:extLst>
            </p:cNvPr>
            <p:cNvSpPr/>
            <p:nvPr/>
          </p:nvSpPr>
          <p:spPr>
            <a:xfrm>
              <a:off x="6628452" y="2380363"/>
              <a:ext cx="37949" cy="55206"/>
            </a:xfrm>
            <a:custGeom>
              <a:avLst/>
              <a:gdLst>
                <a:gd name="connsiteX0" fmla="*/ 35706 w 37949"/>
                <a:gd name="connsiteY0" fmla="*/ 55206 h 55206"/>
                <a:gd name="connsiteX1" fmla="*/ 3031 w 37949"/>
                <a:gd name="connsiteY1" fmla="*/ 41502 h 55206"/>
                <a:gd name="connsiteX2" fmla="*/ 10590 w 37949"/>
                <a:gd name="connsiteY2" fmla="*/ 0 h 55206"/>
                <a:gd name="connsiteX3" fmla="*/ 16833 w 37949"/>
                <a:gd name="connsiteY3" fmla="*/ 3853 h 55206"/>
                <a:gd name="connsiteX4" fmla="*/ 9420 w 37949"/>
                <a:gd name="connsiteY4" fmla="*/ 37845 h 55206"/>
                <a:gd name="connsiteX5" fmla="*/ 37755 w 37949"/>
                <a:gd name="connsiteY5" fmla="*/ 47794 h 55206"/>
                <a:gd name="connsiteX6" fmla="*/ 37950 w 37949"/>
                <a:gd name="connsiteY6" fmla="*/ 55158 h 55206"/>
                <a:gd name="connsiteX7" fmla="*/ 35755 w 37949"/>
                <a:gd name="connsiteY7" fmla="*/ 55158 h 5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49" h="55206">
                  <a:moveTo>
                    <a:pt x="35706" y="55206"/>
                  </a:moveTo>
                  <a:cubicBezTo>
                    <a:pt x="19466" y="55206"/>
                    <a:pt x="8201" y="50476"/>
                    <a:pt x="3031" y="41502"/>
                  </a:cubicBezTo>
                  <a:cubicBezTo>
                    <a:pt x="-2772" y="31456"/>
                    <a:pt x="-236" y="17459"/>
                    <a:pt x="10590" y="0"/>
                  </a:cubicBezTo>
                  <a:lnTo>
                    <a:pt x="16833" y="3853"/>
                  </a:lnTo>
                  <a:cubicBezTo>
                    <a:pt x="7713" y="18630"/>
                    <a:pt x="5128" y="30383"/>
                    <a:pt x="9420" y="37845"/>
                  </a:cubicBezTo>
                  <a:cubicBezTo>
                    <a:pt x="13321" y="44624"/>
                    <a:pt x="23417" y="48184"/>
                    <a:pt x="37755" y="47794"/>
                  </a:cubicBezTo>
                  <a:lnTo>
                    <a:pt x="37950" y="55158"/>
                  </a:lnTo>
                  <a:cubicBezTo>
                    <a:pt x="37218" y="55158"/>
                    <a:pt x="36487" y="55158"/>
                    <a:pt x="35755" y="55158"/>
                  </a:cubicBezTo>
                  <a:close/>
                </a:path>
              </a:pathLst>
            </a:custGeom>
            <a:solidFill>
              <a:srgbClr val="113F4E"/>
            </a:solidFill>
            <a:ln w="4874" cap="flat">
              <a:noFill/>
              <a:prstDash val="solid"/>
              <a:miter/>
            </a:ln>
          </p:spPr>
          <p:txBody>
            <a:bodyPr rtlCol="1" anchor="ctr"/>
            <a:lstStyle/>
            <a:p>
              <a:endParaRPr lang="fa-IR"/>
            </a:p>
          </p:txBody>
        </p:sp>
        <p:grpSp>
          <p:nvGrpSpPr>
            <p:cNvPr id="782" name="Graphic 7">
              <a:extLst>
                <a:ext uri="{FF2B5EF4-FFF2-40B4-BE49-F238E27FC236}">
                  <a16:creationId xmlns:a16="http://schemas.microsoft.com/office/drawing/2014/main" id="{A52C8C64-2E31-9C49-1AC8-1052FB8E6ADD}"/>
                </a:ext>
              </a:extLst>
            </p:cNvPr>
            <p:cNvGrpSpPr/>
            <p:nvPr/>
          </p:nvGrpSpPr>
          <p:grpSpPr>
            <a:xfrm>
              <a:off x="6627026" y="2281178"/>
              <a:ext cx="92065" cy="91674"/>
              <a:chOff x="6627026" y="2281178"/>
              <a:chExt cx="92065" cy="91674"/>
            </a:xfrm>
          </p:grpSpPr>
          <p:sp>
            <p:nvSpPr>
              <p:cNvPr id="847" name="Freeform: Shape 846">
                <a:extLst>
                  <a:ext uri="{FF2B5EF4-FFF2-40B4-BE49-F238E27FC236}">
                    <a16:creationId xmlns:a16="http://schemas.microsoft.com/office/drawing/2014/main" id="{48986639-00E6-0EF6-A3FB-F814C9960B3E}"/>
                  </a:ext>
                </a:extLst>
              </p:cNvPr>
              <p:cNvSpPr/>
              <p:nvPr/>
            </p:nvSpPr>
            <p:spPr>
              <a:xfrm>
                <a:off x="6630510" y="2284656"/>
                <a:ext cx="85096" cy="84754"/>
              </a:xfrm>
              <a:custGeom>
                <a:avLst/>
                <a:gdLst>
                  <a:gd name="connsiteX0" fmla="*/ 63104 w 85096"/>
                  <a:gd name="connsiteY0" fmla="*/ 5386 h 84754"/>
                  <a:gd name="connsiteX1" fmla="*/ 5313 w 85096"/>
                  <a:gd name="connsiteY1" fmla="*/ 21724 h 84754"/>
                  <a:gd name="connsiteX2" fmla="*/ 21992 w 85096"/>
                  <a:gd name="connsiteY2" fmla="*/ 79369 h 84754"/>
                  <a:gd name="connsiteX3" fmla="*/ 79783 w 85096"/>
                  <a:gd name="connsiteY3" fmla="*/ 63031 h 84754"/>
                  <a:gd name="connsiteX4" fmla="*/ 63104 w 85096"/>
                  <a:gd name="connsiteY4" fmla="*/ 5386 h 84754"/>
                  <a:gd name="connsiteX5" fmla="*/ 63104 w 85096"/>
                  <a:gd name="connsiteY5" fmla="*/ 5386 h 8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096" h="84754">
                    <a:moveTo>
                      <a:pt x="63104" y="5386"/>
                    </a:moveTo>
                    <a:cubicBezTo>
                      <a:pt x="42573" y="-6026"/>
                      <a:pt x="16676" y="1290"/>
                      <a:pt x="5313" y="21724"/>
                    </a:cubicBezTo>
                    <a:cubicBezTo>
                      <a:pt x="-6050" y="42158"/>
                      <a:pt x="1412" y="67957"/>
                      <a:pt x="21992" y="79369"/>
                    </a:cubicBezTo>
                    <a:cubicBezTo>
                      <a:pt x="42524" y="90781"/>
                      <a:pt x="68420" y="83465"/>
                      <a:pt x="79783" y="63031"/>
                    </a:cubicBezTo>
                    <a:cubicBezTo>
                      <a:pt x="91147" y="42597"/>
                      <a:pt x="83685" y="16798"/>
                      <a:pt x="63104" y="5386"/>
                    </a:cubicBezTo>
                    <a:lnTo>
                      <a:pt x="63104" y="5386"/>
                    </a:lnTo>
                    <a:close/>
                  </a:path>
                </a:pathLst>
              </a:custGeom>
              <a:solidFill>
                <a:srgbClr val="FFFFFF"/>
              </a:solidFill>
              <a:ln w="4874" cap="flat">
                <a:noFill/>
                <a:prstDash val="solid"/>
                <a:miter/>
              </a:ln>
            </p:spPr>
            <p:txBody>
              <a:bodyPr rtlCol="1" anchor="ctr"/>
              <a:lstStyle/>
              <a:p>
                <a:endParaRPr lang="fa-IR"/>
              </a:p>
            </p:txBody>
          </p:sp>
          <p:sp>
            <p:nvSpPr>
              <p:cNvPr id="848" name="Freeform: Shape 847">
                <a:extLst>
                  <a:ext uri="{FF2B5EF4-FFF2-40B4-BE49-F238E27FC236}">
                    <a16:creationId xmlns:a16="http://schemas.microsoft.com/office/drawing/2014/main" id="{9A3EBF6F-8B34-9E4B-B2AA-B0A3EB5DB973}"/>
                  </a:ext>
                </a:extLst>
              </p:cNvPr>
              <p:cNvSpPr/>
              <p:nvPr/>
            </p:nvSpPr>
            <p:spPr>
              <a:xfrm>
                <a:off x="6627026" y="2281178"/>
                <a:ext cx="92065" cy="91674"/>
              </a:xfrm>
              <a:custGeom>
                <a:avLst/>
                <a:gdLst>
                  <a:gd name="connsiteX0" fmla="*/ 46155 w 92065"/>
                  <a:gd name="connsiteY0" fmla="*/ 91674 h 91674"/>
                  <a:gd name="connsiteX1" fmla="*/ 23770 w 92065"/>
                  <a:gd name="connsiteY1" fmla="*/ 85871 h 91674"/>
                  <a:gd name="connsiteX2" fmla="*/ 1823 w 92065"/>
                  <a:gd name="connsiteY2" fmla="*/ 58365 h 91674"/>
                  <a:gd name="connsiteX3" fmla="*/ 5774 w 92065"/>
                  <a:gd name="connsiteY3" fmla="*/ 23495 h 91674"/>
                  <a:gd name="connsiteX4" fmla="*/ 68296 w 92065"/>
                  <a:gd name="connsiteY4" fmla="*/ 5792 h 91674"/>
                  <a:gd name="connsiteX5" fmla="*/ 68296 w 92065"/>
                  <a:gd name="connsiteY5" fmla="*/ 5792 h 91674"/>
                  <a:gd name="connsiteX6" fmla="*/ 90242 w 92065"/>
                  <a:gd name="connsiteY6" fmla="*/ 33298 h 91674"/>
                  <a:gd name="connsiteX7" fmla="*/ 86291 w 92065"/>
                  <a:gd name="connsiteY7" fmla="*/ 68168 h 91674"/>
                  <a:gd name="connsiteX8" fmla="*/ 46106 w 92065"/>
                  <a:gd name="connsiteY8" fmla="*/ 91674 h 91674"/>
                  <a:gd name="connsiteX9" fmla="*/ 45911 w 92065"/>
                  <a:gd name="connsiteY9" fmla="*/ 7012 h 91674"/>
                  <a:gd name="connsiteX10" fmla="*/ 11870 w 92065"/>
                  <a:gd name="connsiteY10" fmla="*/ 26909 h 91674"/>
                  <a:gd name="connsiteX11" fmla="*/ 8554 w 92065"/>
                  <a:gd name="connsiteY11" fmla="*/ 56463 h 91674"/>
                  <a:gd name="connsiteX12" fmla="*/ 27183 w 92065"/>
                  <a:gd name="connsiteY12" fmla="*/ 79824 h 91674"/>
                  <a:gd name="connsiteX13" fmla="*/ 80195 w 92065"/>
                  <a:gd name="connsiteY13" fmla="*/ 64851 h 91674"/>
                  <a:gd name="connsiteX14" fmla="*/ 83512 w 92065"/>
                  <a:gd name="connsiteY14" fmla="*/ 35346 h 91674"/>
                  <a:gd name="connsiteX15" fmla="*/ 64882 w 92065"/>
                  <a:gd name="connsiteY15" fmla="*/ 11986 h 91674"/>
                  <a:gd name="connsiteX16" fmla="*/ 64882 w 92065"/>
                  <a:gd name="connsiteY16" fmla="*/ 11986 h 91674"/>
                  <a:gd name="connsiteX17" fmla="*/ 45911 w 92065"/>
                  <a:gd name="connsiteY17" fmla="*/ 7060 h 9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065" h="91674">
                    <a:moveTo>
                      <a:pt x="46155" y="91674"/>
                    </a:moveTo>
                    <a:cubicBezTo>
                      <a:pt x="38595" y="91674"/>
                      <a:pt x="30890" y="89821"/>
                      <a:pt x="23770" y="85871"/>
                    </a:cubicBezTo>
                    <a:cubicBezTo>
                      <a:pt x="12992" y="79921"/>
                      <a:pt x="5189" y="70118"/>
                      <a:pt x="1823" y="58365"/>
                    </a:cubicBezTo>
                    <a:cubicBezTo>
                      <a:pt x="-1590" y="46563"/>
                      <a:pt x="-176" y="34176"/>
                      <a:pt x="5774" y="23495"/>
                    </a:cubicBezTo>
                    <a:cubicBezTo>
                      <a:pt x="18064" y="1403"/>
                      <a:pt x="46106" y="-6497"/>
                      <a:pt x="68296" y="5792"/>
                    </a:cubicBezTo>
                    <a:lnTo>
                      <a:pt x="68296" y="5792"/>
                    </a:lnTo>
                    <a:cubicBezTo>
                      <a:pt x="79074" y="11742"/>
                      <a:pt x="86877" y="21545"/>
                      <a:pt x="90242" y="33298"/>
                    </a:cubicBezTo>
                    <a:cubicBezTo>
                      <a:pt x="93656" y="45100"/>
                      <a:pt x="92241" y="57487"/>
                      <a:pt x="86291" y="68168"/>
                    </a:cubicBezTo>
                    <a:cubicBezTo>
                      <a:pt x="77952" y="83189"/>
                      <a:pt x="62297" y="91674"/>
                      <a:pt x="46106" y="91674"/>
                    </a:cubicBezTo>
                    <a:close/>
                    <a:moveTo>
                      <a:pt x="45911" y="7012"/>
                    </a:moveTo>
                    <a:cubicBezTo>
                      <a:pt x="32207" y="7012"/>
                      <a:pt x="18941" y="14180"/>
                      <a:pt x="11870" y="26909"/>
                    </a:cubicBezTo>
                    <a:cubicBezTo>
                      <a:pt x="6847" y="35980"/>
                      <a:pt x="5676" y="46466"/>
                      <a:pt x="8554" y="56463"/>
                    </a:cubicBezTo>
                    <a:cubicBezTo>
                      <a:pt x="11431" y="66461"/>
                      <a:pt x="18064" y="74752"/>
                      <a:pt x="27183" y="79824"/>
                    </a:cubicBezTo>
                    <a:cubicBezTo>
                      <a:pt x="46008" y="90260"/>
                      <a:pt x="69808" y="83579"/>
                      <a:pt x="80195" y="64851"/>
                    </a:cubicBezTo>
                    <a:cubicBezTo>
                      <a:pt x="85219" y="55780"/>
                      <a:pt x="86389" y="45295"/>
                      <a:pt x="83512" y="35346"/>
                    </a:cubicBezTo>
                    <a:cubicBezTo>
                      <a:pt x="80634" y="25349"/>
                      <a:pt x="74002" y="17058"/>
                      <a:pt x="64882" y="11986"/>
                    </a:cubicBezTo>
                    <a:lnTo>
                      <a:pt x="64882" y="11986"/>
                    </a:lnTo>
                    <a:cubicBezTo>
                      <a:pt x="58834" y="8621"/>
                      <a:pt x="52348" y="7060"/>
                      <a:pt x="45911" y="7060"/>
                    </a:cubicBezTo>
                    <a:close/>
                  </a:path>
                </a:pathLst>
              </a:custGeom>
              <a:solidFill>
                <a:srgbClr val="113F4E"/>
              </a:solidFill>
              <a:ln w="4874" cap="flat">
                <a:noFill/>
                <a:prstDash val="solid"/>
                <a:miter/>
              </a:ln>
            </p:spPr>
            <p:txBody>
              <a:bodyPr rtlCol="1" anchor="ctr"/>
              <a:lstStyle/>
              <a:p>
                <a:endParaRPr lang="fa-IR"/>
              </a:p>
            </p:txBody>
          </p:sp>
        </p:grpSp>
        <p:sp>
          <p:nvSpPr>
            <p:cNvPr id="783" name="Freeform: Shape 782">
              <a:extLst>
                <a:ext uri="{FF2B5EF4-FFF2-40B4-BE49-F238E27FC236}">
                  <a16:creationId xmlns:a16="http://schemas.microsoft.com/office/drawing/2014/main" id="{414405A9-A059-99D9-68B4-2F16A3893460}"/>
                </a:ext>
              </a:extLst>
            </p:cNvPr>
            <p:cNvSpPr/>
            <p:nvPr/>
          </p:nvSpPr>
          <p:spPr>
            <a:xfrm>
              <a:off x="6645529" y="2299699"/>
              <a:ext cx="34722" cy="58766"/>
            </a:xfrm>
            <a:custGeom>
              <a:avLst/>
              <a:gdLst>
                <a:gd name="connsiteX0" fmla="*/ 33796 w 34722"/>
                <a:gd name="connsiteY0" fmla="*/ 58767 h 58766"/>
                <a:gd name="connsiteX1" fmla="*/ 1462 w 34722"/>
                <a:gd name="connsiteY1" fmla="*/ 39844 h 58766"/>
                <a:gd name="connsiteX2" fmla="*/ 15361 w 34722"/>
                <a:gd name="connsiteY2" fmla="*/ 0 h 58766"/>
                <a:gd name="connsiteX3" fmla="*/ 20921 w 34722"/>
                <a:gd name="connsiteY3" fmla="*/ 4779 h 58766"/>
                <a:gd name="connsiteX4" fmla="*/ 8290 w 34722"/>
                <a:gd name="connsiteY4" fmla="*/ 37211 h 58766"/>
                <a:gd name="connsiteX5" fmla="*/ 34722 w 34722"/>
                <a:gd name="connsiteY5" fmla="*/ 51451 h 58766"/>
                <a:gd name="connsiteX6" fmla="*/ 33747 w 34722"/>
                <a:gd name="connsiteY6" fmla="*/ 58718 h 5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22" h="58766">
                  <a:moveTo>
                    <a:pt x="33796" y="58767"/>
                  </a:moveTo>
                  <a:cubicBezTo>
                    <a:pt x="16483" y="56523"/>
                    <a:pt x="5315" y="49939"/>
                    <a:pt x="1462" y="39844"/>
                  </a:cubicBezTo>
                  <a:cubicBezTo>
                    <a:pt x="-2683" y="29018"/>
                    <a:pt x="1998" y="15606"/>
                    <a:pt x="15361" y="0"/>
                  </a:cubicBezTo>
                  <a:lnTo>
                    <a:pt x="20921" y="4779"/>
                  </a:lnTo>
                  <a:cubicBezTo>
                    <a:pt x="9606" y="17996"/>
                    <a:pt x="5217" y="29213"/>
                    <a:pt x="8290" y="37211"/>
                  </a:cubicBezTo>
                  <a:cubicBezTo>
                    <a:pt x="11069" y="44526"/>
                    <a:pt x="20482" y="49598"/>
                    <a:pt x="34722" y="51451"/>
                  </a:cubicBezTo>
                  <a:lnTo>
                    <a:pt x="33747" y="58718"/>
                  </a:lnTo>
                  <a:close/>
                </a:path>
              </a:pathLst>
            </a:custGeom>
            <a:solidFill>
              <a:srgbClr val="113F4E"/>
            </a:solidFill>
            <a:ln w="4874" cap="flat">
              <a:noFill/>
              <a:prstDash val="solid"/>
              <a:miter/>
            </a:ln>
          </p:spPr>
          <p:txBody>
            <a:bodyPr rtlCol="1" anchor="ctr"/>
            <a:lstStyle/>
            <a:p>
              <a:endParaRPr lang="fa-IR"/>
            </a:p>
          </p:txBody>
        </p:sp>
        <p:sp>
          <p:nvSpPr>
            <p:cNvPr id="784" name="Freeform: Shape 783">
              <a:extLst>
                <a:ext uri="{FF2B5EF4-FFF2-40B4-BE49-F238E27FC236}">
                  <a16:creationId xmlns:a16="http://schemas.microsoft.com/office/drawing/2014/main" id="{B2504012-55D9-B9FD-F8B2-EDC135ABC0CE}"/>
                </a:ext>
              </a:extLst>
            </p:cNvPr>
            <p:cNvSpPr/>
            <p:nvPr/>
          </p:nvSpPr>
          <p:spPr>
            <a:xfrm>
              <a:off x="5674359" y="2136236"/>
              <a:ext cx="402304" cy="458758"/>
            </a:xfrm>
            <a:custGeom>
              <a:avLst/>
              <a:gdLst>
                <a:gd name="connsiteX0" fmla="*/ 372237 w 402304"/>
                <a:gd name="connsiteY0" fmla="*/ 458759 h 458758"/>
                <a:gd name="connsiteX1" fmla="*/ 350925 w 402304"/>
                <a:gd name="connsiteY1" fmla="*/ 445884 h 458758"/>
                <a:gd name="connsiteX2" fmla="*/ 207349 w 402304"/>
                <a:gd name="connsiteY2" fmla="*/ 270023 h 458758"/>
                <a:gd name="connsiteX3" fmla="*/ 63529 w 402304"/>
                <a:gd name="connsiteY3" fmla="*/ 38760 h 458758"/>
                <a:gd name="connsiteX4" fmla="*/ 127612 w 402304"/>
                <a:gd name="connsiteY4" fmla="*/ 157659 h 458758"/>
                <a:gd name="connsiteX5" fmla="*/ 331417 w 402304"/>
                <a:gd name="connsiteY5" fmla="*/ 267194 h 458758"/>
                <a:gd name="connsiteX6" fmla="*/ 372237 w 402304"/>
                <a:gd name="connsiteY6" fmla="*/ 458759 h 458758"/>
                <a:gd name="connsiteX7" fmla="*/ 372237 w 402304"/>
                <a:gd name="connsiteY7" fmla="*/ 458759 h 45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304" h="458758">
                  <a:moveTo>
                    <a:pt x="372237" y="458759"/>
                  </a:moveTo>
                  <a:lnTo>
                    <a:pt x="350925" y="445884"/>
                  </a:lnTo>
                  <a:cubicBezTo>
                    <a:pt x="430662" y="356685"/>
                    <a:pt x="268798" y="247833"/>
                    <a:pt x="207349" y="270023"/>
                  </a:cubicBezTo>
                  <a:cubicBezTo>
                    <a:pt x="-143105" y="104696"/>
                    <a:pt x="54751" y="-82479"/>
                    <a:pt x="63529" y="38760"/>
                  </a:cubicBezTo>
                  <a:cubicBezTo>
                    <a:pt x="-11575" y="-22640"/>
                    <a:pt x="4909" y="177410"/>
                    <a:pt x="127612" y="157659"/>
                  </a:cubicBezTo>
                  <a:cubicBezTo>
                    <a:pt x="117468" y="198284"/>
                    <a:pt x="246852" y="212134"/>
                    <a:pt x="331417" y="267194"/>
                  </a:cubicBezTo>
                  <a:cubicBezTo>
                    <a:pt x="397207" y="310062"/>
                    <a:pt x="430467" y="396432"/>
                    <a:pt x="372237" y="458759"/>
                  </a:cubicBezTo>
                  <a:lnTo>
                    <a:pt x="372237" y="458759"/>
                  </a:lnTo>
                  <a:close/>
                </a:path>
              </a:pathLst>
            </a:custGeom>
            <a:solidFill>
              <a:srgbClr val="FFFFFF"/>
            </a:solidFill>
            <a:ln w="4874" cap="flat">
              <a:noFill/>
              <a:prstDash val="solid"/>
              <a:miter/>
            </a:ln>
          </p:spPr>
          <p:txBody>
            <a:bodyPr rtlCol="1" anchor="ctr"/>
            <a:lstStyle/>
            <a:p>
              <a:endParaRPr lang="fa-IR"/>
            </a:p>
          </p:txBody>
        </p:sp>
        <p:sp>
          <p:nvSpPr>
            <p:cNvPr id="785" name="Freeform: Shape 784">
              <a:extLst>
                <a:ext uri="{FF2B5EF4-FFF2-40B4-BE49-F238E27FC236}">
                  <a16:creationId xmlns:a16="http://schemas.microsoft.com/office/drawing/2014/main" id="{F9D1ABA2-9089-39A5-B114-4AAE70A60356}"/>
                </a:ext>
              </a:extLst>
            </p:cNvPr>
            <p:cNvSpPr/>
            <p:nvPr/>
          </p:nvSpPr>
          <p:spPr>
            <a:xfrm>
              <a:off x="5915947" y="2575386"/>
              <a:ext cx="43693" cy="36190"/>
            </a:xfrm>
            <a:custGeom>
              <a:avLst/>
              <a:gdLst>
                <a:gd name="connsiteX0" fmla="*/ 23893 w 43693"/>
                <a:gd name="connsiteY0" fmla="*/ 36191 h 36190"/>
                <a:gd name="connsiteX1" fmla="*/ 43693 w 43693"/>
                <a:gd name="connsiteY1" fmla="*/ 16927 h 36190"/>
                <a:gd name="connsiteX2" fmla="*/ 23893 w 43693"/>
                <a:gd name="connsiteY2" fmla="*/ 36191 h 36190"/>
                <a:gd name="connsiteX3" fmla="*/ 23893 w 43693"/>
                <a:gd name="connsiteY3" fmla="*/ 36191 h 36190"/>
              </a:gdLst>
              <a:ahLst/>
              <a:cxnLst>
                <a:cxn ang="0">
                  <a:pos x="connsiteX0" y="connsiteY0"/>
                </a:cxn>
                <a:cxn ang="0">
                  <a:pos x="connsiteX1" y="connsiteY1"/>
                </a:cxn>
                <a:cxn ang="0">
                  <a:pos x="connsiteX2" y="connsiteY2"/>
                </a:cxn>
                <a:cxn ang="0">
                  <a:pos x="connsiteX3" y="connsiteY3"/>
                </a:cxn>
              </a:cxnLst>
              <a:rect l="l" t="t" r="r" b="b"/>
              <a:pathLst>
                <a:path w="43693" h="36190">
                  <a:moveTo>
                    <a:pt x="23893" y="36191"/>
                  </a:moveTo>
                  <a:cubicBezTo>
                    <a:pt x="30916" y="25559"/>
                    <a:pt x="32964" y="23755"/>
                    <a:pt x="43693" y="16927"/>
                  </a:cubicBezTo>
                  <a:cubicBezTo>
                    <a:pt x="9214" y="-14334"/>
                    <a:pt x="-23949" y="979"/>
                    <a:pt x="23893" y="36191"/>
                  </a:cubicBezTo>
                  <a:lnTo>
                    <a:pt x="23893" y="36191"/>
                  </a:lnTo>
                  <a:close/>
                </a:path>
              </a:pathLst>
            </a:custGeom>
            <a:solidFill>
              <a:srgbClr val="FFFFFF"/>
            </a:solidFill>
            <a:ln w="4874" cap="flat">
              <a:noFill/>
              <a:prstDash val="solid"/>
              <a:miter/>
            </a:ln>
          </p:spPr>
          <p:txBody>
            <a:bodyPr rtlCol="1" anchor="ctr"/>
            <a:lstStyle/>
            <a:p>
              <a:endParaRPr lang="fa-IR"/>
            </a:p>
          </p:txBody>
        </p:sp>
        <p:sp>
          <p:nvSpPr>
            <p:cNvPr id="786" name="Freeform: Shape 785">
              <a:extLst>
                <a:ext uri="{FF2B5EF4-FFF2-40B4-BE49-F238E27FC236}">
                  <a16:creationId xmlns:a16="http://schemas.microsoft.com/office/drawing/2014/main" id="{9DF26D20-C0EF-96DD-93EB-20B217A7149F}"/>
                </a:ext>
              </a:extLst>
            </p:cNvPr>
            <p:cNvSpPr/>
            <p:nvPr/>
          </p:nvSpPr>
          <p:spPr>
            <a:xfrm>
              <a:off x="5804214" y="2553102"/>
              <a:ext cx="29017" cy="35698"/>
            </a:xfrm>
            <a:custGeom>
              <a:avLst/>
              <a:gdLst>
                <a:gd name="connsiteX0" fmla="*/ 29018 w 29017"/>
                <a:gd name="connsiteY0" fmla="*/ 14436 h 35698"/>
                <a:gd name="connsiteX1" fmla="*/ 829 w 29017"/>
                <a:gd name="connsiteY1" fmla="*/ 0 h 35698"/>
                <a:gd name="connsiteX2" fmla="*/ 0 w 29017"/>
                <a:gd name="connsiteY2" fmla="*/ 16825 h 35698"/>
                <a:gd name="connsiteX3" fmla="*/ 28676 w 29017"/>
                <a:gd name="connsiteY3" fmla="*/ 35699 h 35698"/>
                <a:gd name="connsiteX4" fmla="*/ 29018 w 29017"/>
                <a:gd name="connsiteY4" fmla="*/ 14387 h 3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17" h="35698">
                  <a:moveTo>
                    <a:pt x="29018" y="14436"/>
                  </a:moveTo>
                  <a:lnTo>
                    <a:pt x="829" y="0"/>
                  </a:lnTo>
                  <a:lnTo>
                    <a:pt x="0" y="16825"/>
                  </a:lnTo>
                  <a:lnTo>
                    <a:pt x="28676" y="35699"/>
                  </a:lnTo>
                  <a:lnTo>
                    <a:pt x="29018" y="14387"/>
                  </a:lnTo>
                  <a:close/>
                </a:path>
              </a:pathLst>
            </a:custGeom>
            <a:solidFill>
              <a:srgbClr val="FFFFFF"/>
            </a:solidFill>
            <a:ln w="4874" cap="flat">
              <a:noFill/>
              <a:prstDash val="solid"/>
              <a:miter/>
            </a:ln>
          </p:spPr>
          <p:txBody>
            <a:bodyPr rtlCol="1" anchor="ctr"/>
            <a:lstStyle/>
            <a:p>
              <a:endParaRPr lang="fa-IR"/>
            </a:p>
          </p:txBody>
        </p:sp>
        <p:sp>
          <p:nvSpPr>
            <p:cNvPr id="787" name="Freeform: Shape 786">
              <a:extLst>
                <a:ext uri="{FF2B5EF4-FFF2-40B4-BE49-F238E27FC236}">
                  <a16:creationId xmlns:a16="http://schemas.microsoft.com/office/drawing/2014/main" id="{42C1356E-E651-C1CB-A04B-62A0619E2D16}"/>
                </a:ext>
              </a:extLst>
            </p:cNvPr>
            <p:cNvSpPr/>
            <p:nvPr/>
          </p:nvSpPr>
          <p:spPr>
            <a:xfrm>
              <a:off x="5861177" y="2525935"/>
              <a:ext cx="59204" cy="56526"/>
            </a:xfrm>
            <a:custGeom>
              <a:avLst/>
              <a:gdLst>
                <a:gd name="connsiteX0" fmla="*/ 59205 w 59204"/>
                <a:gd name="connsiteY0" fmla="*/ 35361 h 56526"/>
                <a:gd name="connsiteX1" fmla="*/ 39941 w 59204"/>
                <a:gd name="connsiteY1" fmla="*/ 56526 h 56526"/>
                <a:gd name="connsiteX2" fmla="*/ 59205 w 59204"/>
                <a:gd name="connsiteY2" fmla="*/ 35361 h 56526"/>
                <a:gd name="connsiteX3" fmla="*/ 59205 w 59204"/>
                <a:gd name="connsiteY3" fmla="*/ 35361 h 56526"/>
              </a:gdLst>
              <a:ahLst/>
              <a:cxnLst>
                <a:cxn ang="0">
                  <a:pos x="connsiteX0" y="connsiteY0"/>
                </a:cxn>
                <a:cxn ang="0">
                  <a:pos x="connsiteX1" y="connsiteY1"/>
                </a:cxn>
                <a:cxn ang="0">
                  <a:pos x="connsiteX2" y="connsiteY2"/>
                </a:cxn>
                <a:cxn ang="0">
                  <a:pos x="connsiteX3" y="connsiteY3"/>
                </a:cxn>
              </a:cxnLst>
              <a:rect l="l" t="t" r="r" b="b"/>
              <a:pathLst>
                <a:path w="59204" h="56526">
                  <a:moveTo>
                    <a:pt x="59205" y="35361"/>
                  </a:moveTo>
                  <a:cubicBezTo>
                    <a:pt x="48037" y="39213"/>
                    <a:pt x="42965" y="41164"/>
                    <a:pt x="39941" y="56526"/>
                  </a:cubicBezTo>
                  <a:cubicBezTo>
                    <a:pt x="-29262" y="27119"/>
                    <a:pt x="828" y="-41841"/>
                    <a:pt x="59205" y="35361"/>
                  </a:cubicBezTo>
                  <a:lnTo>
                    <a:pt x="59205" y="35361"/>
                  </a:lnTo>
                  <a:close/>
                </a:path>
              </a:pathLst>
            </a:custGeom>
            <a:solidFill>
              <a:srgbClr val="FFFFFF"/>
            </a:solidFill>
            <a:ln w="4874" cap="flat">
              <a:noFill/>
              <a:prstDash val="solid"/>
              <a:miter/>
            </a:ln>
          </p:spPr>
          <p:txBody>
            <a:bodyPr rtlCol="1" anchor="ctr"/>
            <a:lstStyle/>
            <a:p>
              <a:endParaRPr lang="fa-IR"/>
            </a:p>
          </p:txBody>
        </p:sp>
        <p:sp>
          <p:nvSpPr>
            <p:cNvPr id="788" name="Freeform: Shape 787">
              <a:extLst>
                <a:ext uri="{FF2B5EF4-FFF2-40B4-BE49-F238E27FC236}">
                  <a16:creationId xmlns:a16="http://schemas.microsoft.com/office/drawing/2014/main" id="{FEEBC802-3B72-B934-D894-C35D30A40DC0}"/>
                </a:ext>
              </a:extLst>
            </p:cNvPr>
            <p:cNvSpPr/>
            <p:nvPr/>
          </p:nvSpPr>
          <p:spPr>
            <a:xfrm>
              <a:off x="5845619" y="2567054"/>
              <a:ext cx="37210" cy="31061"/>
            </a:xfrm>
            <a:custGeom>
              <a:avLst/>
              <a:gdLst>
                <a:gd name="connsiteX0" fmla="*/ 37210 w 37210"/>
                <a:gd name="connsiteY0" fmla="*/ 21698 h 31061"/>
                <a:gd name="connsiteX1" fmla="*/ 19897 w 37210"/>
                <a:gd name="connsiteY1" fmla="*/ 31062 h 31061"/>
                <a:gd name="connsiteX2" fmla="*/ 37210 w 37210"/>
                <a:gd name="connsiteY2" fmla="*/ 21698 h 31061"/>
                <a:gd name="connsiteX3" fmla="*/ 37210 w 37210"/>
                <a:gd name="connsiteY3" fmla="*/ 21698 h 31061"/>
              </a:gdLst>
              <a:ahLst/>
              <a:cxnLst>
                <a:cxn ang="0">
                  <a:pos x="connsiteX0" y="connsiteY0"/>
                </a:cxn>
                <a:cxn ang="0">
                  <a:pos x="connsiteX1" y="connsiteY1"/>
                </a:cxn>
                <a:cxn ang="0">
                  <a:pos x="connsiteX2" y="connsiteY2"/>
                </a:cxn>
                <a:cxn ang="0">
                  <a:pos x="connsiteX3" y="connsiteY3"/>
                </a:cxn>
              </a:cxnLst>
              <a:rect l="l" t="t" r="r" b="b"/>
              <a:pathLst>
                <a:path w="37210" h="31061">
                  <a:moveTo>
                    <a:pt x="37210" y="21698"/>
                  </a:moveTo>
                  <a:cubicBezTo>
                    <a:pt x="26774" y="23161"/>
                    <a:pt x="25457" y="22235"/>
                    <a:pt x="19897" y="31062"/>
                  </a:cubicBezTo>
                  <a:cubicBezTo>
                    <a:pt x="-14582" y="2727"/>
                    <a:pt x="-1317" y="-17268"/>
                    <a:pt x="37210" y="21698"/>
                  </a:cubicBezTo>
                  <a:lnTo>
                    <a:pt x="37210" y="21698"/>
                  </a:lnTo>
                  <a:close/>
                </a:path>
              </a:pathLst>
            </a:custGeom>
            <a:solidFill>
              <a:srgbClr val="FFFFFF"/>
            </a:solidFill>
            <a:ln w="4874" cap="flat">
              <a:noFill/>
              <a:prstDash val="solid"/>
              <a:miter/>
            </a:ln>
          </p:spPr>
          <p:txBody>
            <a:bodyPr rtlCol="1" anchor="ctr"/>
            <a:lstStyle/>
            <a:p>
              <a:endParaRPr lang="fa-IR"/>
            </a:p>
          </p:txBody>
        </p:sp>
        <p:sp>
          <p:nvSpPr>
            <p:cNvPr id="789" name="Freeform: Shape 788">
              <a:extLst>
                <a:ext uri="{FF2B5EF4-FFF2-40B4-BE49-F238E27FC236}">
                  <a16:creationId xmlns:a16="http://schemas.microsoft.com/office/drawing/2014/main" id="{CDABB8DE-7201-59B1-D51D-8DC6BD72BEF8}"/>
                </a:ext>
              </a:extLst>
            </p:cNvPr>
            <p:cNvSpPr/>
            <p:nvPr/>
          </p:nvSpPr>
          <p:spPr>
            <a:xfrm>
              <a:off x="5817820" y="2512722"/>
              <a:ext cx="31651" cy="45068"/>
            </a:xfrm>
            <a:custGeom>
              <a:avLst/>
              <a:gdLst>
                <a:gd name="connsiteX0" fmla="*/ 0 w 31651"/>
                <a:gd name="connsiteY0" fmla="*/ 0 h 45068"/>
                <a:gd name="connsiteX1" fmla="*/ 31651 w 31651"/>
                <a:gd name="connsiteY1" fmla="*/ 21410 h 45068"/>
                <a:gd name="connsiteX2" fmla="*/ 31651 w 31651"/>
                <a:gd name="connsiteY2" fmla="*/ 44965 h 45068"/>
                <a:gd name="connsiteX3" fmla="*/ 0 w 31651"/>
                <a:gd name="connsiteY3" fmla="*/ 25018 h 45068"/>
                <a:gd name="connsiteX4" fmla="*/ 0 w 31651"/>
                <a:gd name="connsiteY4" fmla="*/ 0 h 4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51" h="45068">
                  <a:moveTo>
                    <a:pt x="0" y="0"/>
                  </a:moveTo>
                  <a:cubicBezTo>
                    <a:pt x="25653" y="8583"/>
                    <a:pt x="31554" y="17362"/>
                    <a:pt x="31651" y="21410"/>
                  </a:cubicBezTo>
                  <a:lnTo>
                    <a:pt x="31651" y="44965"/>
                  </a:lnTo>
                  <a:cubicBezTo>
                    <a:pt x="21215" y="46233"/>
                    <a:pt x="11412" y="35601"/>
                    <a:pt x="0" y="25018"/>
                  </a:cubicBezTo>
                  <a:lnTo>
                    <a:pt x="0" y="0"/>
                  </a:lnTo>
                  <a:close/>
                </a:path>
              </a:pathLst>
            </a:custGeom>
            <a:solidFill>
              <a:srgbClr val="FFFFFF"/>
            </a:solidFill>
            <a:ln w="4874" cap="flat">
              <a:noFill/>
              <a:prstDash val="solid"/>
              <a:miter/>
            </a:ln>
          </p:spPr>
          <p:txBody>
            <a:bodyPr rtlCol="1" anchor="ctr"/>
            <a:lstStyle/>
            <a:p>
              <a:endParaRPr lang="fa-IR"/>
            </a:p>
          </p:txBody>
        </p:sp>
        <p:sp>
          <p:nvSpPr>
            <p:cNvPr id="790" name="Freeform: Shape 789">
              <a:extLst>
                <a:ext uri="{FF2B5EF4-FFF2-40B4-BE49-F238E27FC236}">
                  <a16:creationId xmlns:a16="http://schemas.microsoft.com/office/drawing/2014/main" id="{EADE2E76-04CC-C78B-B7C3-8756DC3159D7}"/>
                </a:ext>
              </a:extLst>
            </p:cNvPr>
            <p:cNvSpPr/>
            <p:nvPr/>
          </p:nvSpPr>
          <p:spPr>
            <a:xfrm>
              <a:off x="5713796" y="2502626"/>
              <a:ext cx="128914" cy="120235"/>
            </a:xfrm>
            <a:custGeom>
              <a:avLst/>
              <a:gdLst>
                <a:gd name="connsiteX0" fmla="*/ 0 w 128914"/>
                <a:gd name="connsiteY0" fmla="*/ 0 h 120235"/>
                <a:gd name="connsiteX1" fmla="*/ 128360 w 128914"/>
                <a:gd name="connsiteY1" fmla="*/ 114217 h 120235"/>
                <a:gd name="connsiteX2" fmla="*/ 123581 w 128914"/>
                <a:gd name="connsiteY2" fmla="*/ 107048 h 120235"/>
                <a:gd name="connsiteX3" fmla="*/ 0 w 128914"/>
                <a:gd name="connsiteY3" fmla="*/ 0 h 120235"/>
                <a:gd name="connsiteX4" fmla="*/ 0 w 128914"/>
                <a:gd name="connsiteY4" fmla="*/ 0 h 120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4" h="120235">
                  <a:moveTo>
                    <a:pt x="0" y="0"/>
                  </a:moveTo>
                  <a:cubicBezTo>
                    <a:pt x="32919" y="71349"/>
                    <a:pt x="85833" y="141479"/>
                    <a:pt x="128360" y="114217"/>
                  </a:cubicBezTo>
                  <a:cubicBezTo>
                    <a:pt x="129531" y="113485"/>
                    <a:pt x="129238" y="109633"/>
                    <a:pt x="123581" y="107048"/>
                  </a:cubicBezTo>
                  <a:cubicBezTo>
                    <a:pt x="103342" y="97782"/>
                    <a:pt x="43990" y="74665"/>
                    <a:pt x="0" y="0"/>
                  </a:cubicBezTo>
                  <a:lnTo>
                    <a:pt x="0" y="0"/>
                  </a:lnTo>
                  <a:close/>
                </a:path>
              </a:pathLst>
            </a:custGeom>
            <a:solidFill>
              <a:srgbClr val="FFFFFF"/>
            </a:solidFill>
            <a:ln w="4874" cap="flat">
              <a:noFill/>
              <a:prstDash val="solid"/>
              <a:miter/>
            </a:ln>
          </p:spPr>
          <p:txBody>
            <a:bodyPr rtlCol="1" anchor="ctr"/>
            <a:lstStyle/>
            <a:p>
              <a:endParaRPr lang="fa-IR"/>
            </a:p>
          </p:txBody>
        </p:sp>
        <p:sp>
          <p:nvSpPr>
            <p:cNvPr id="791" name="Freeform: Shape 790">
              <a:extLst>
                <a:ext uri="{FF2B5EF4-FFF2-40B4-BE49-F238E27FC236}">
                  <a16:creationId xmlns:a16="http://schemas.microsoft.com/office/drawing/2014/main" id="{548060CD-683A-6EE3-617C-9A490B8FACB8}"/>
                </a:ext>
              </a:extLst>
            </p:cNvPr>
            <p:cNvSpPr/>
            <p:nvPr/>
          </p:nvSpPr>
          <p:spPr>
            <a:xfrm>
              <a:off x="5674781" y="2406405"/>
              <a:ext cx="121434" cy="166936"/>
            </a:xfrm>
            <a:custGeom>
              <a:avLst/>
              <a:gdLst>
                <a:gd name="connsiteX0" fmla="*/ 121435 w 121434"/>
                <a:gd name="connsiteY0" fmla="*/ 142210 h 166936"/>
                <a:gd name="connsiteX1" fmla="*/ 118460 w 121434"/>
                <a:gd name="connsiteY1" fmla="*/ 166936 h 166936"/>
                <a:gd name="connsiteX2" fmla="*/ 0 w 121434"/>
                <a:gd name="connsiteY2" fmla="*/ 0 h 166936"/>
                <a:gd name="connsiteX3" fmla="*/ 121435 w 121434"/>
                <a:gd name="connsiteY3" fmla="*/ 142210 h 166936"/>
                <a:gd name="connsiteX4" fmla="*/ 121435 w 121434"/>
                <a:gd name="connsiteY4" fmla="*/ 142210 h 16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34" h="166936">
                  <a:moveTo>
                    <a:pt x="121435" y="142210"/>
                  </a:moveTo>
                  <a:lnTo>
                    <a:pt x="118460" y="166936"/>
                  </a:lnTo>
                  <a:cubicBezTo>
                    <a:pt x="61888" y="121581"/>
                    <a:pt x="23458" y="62132"/>
                    <a:pt x="0" y="0"/>
                  </a:cubicBezTo>
                  <a:cubicBezTo>
                    <a:pt x="36284" y="51646"/>
                    <a:pt x="68862" y="100367"/>
                    <a:pt x="121435" y="142210"/>
                  </a:cubicBezTo>
                  <a:lnTo>
                    <a:pt x="121435" y="142210"/>
                  </a:lnTo>
                  <a:close/>
                </a:path>
              </a:pathLst>
            </a:custGeom>
            <a:solidFill>
              <a:srgbClr val="FFFFFF"/>
            </a:solidFill>
            <a:ln w="4874" cap="flat">
              <a:noFill/>
              <a:prstDash val="solid"/>
              <a:miter/>
            </a:ln>
          </p:spPr>
          <p:txBody>
            <a:bodyPr rtlCol="1" anchor="ctr"/>
            <a:lstStyle/>
            <a:p>
              <a:endParaRPr lang="fa-IR"/>
            </a:p>
          </p:txBody>
        </p:sp>
        <p:sp>
          <p:nvSpPr>
            <p:cNvPr id="792" name="Freeform: Shape 791">
              <a:extLst>
                <a:ext uri="{FF2B5EF4-FFF2-40B4-BE49-F238E27FC236}">
                  <a16:creationId xmlns:a16="http://schemas.microsoft.com/office/drawing/2014/main" id="{F1F8A506-9F7D-7159-D546-E9DE79ED895F}"/>
                </a:ext>
              </a:extLst>
            </p:cNvPr>
            <p:cNvSpPr/>
            <p:nvPr/>
          </p:nvSpPr>
          <p:spPr>
            <a:xfrm>
              <a:off x="6077564" y="2651274"/>
              <a:ext cx="16581" cy="53401"/>
            </a:xfrm>
            <a:custGeom>
              <a:avLst/>
              <a:gdLst>
                <a:gd name="connsiteX0" fmla="*/ 2877 w 16581"/>
                <a:gd name="connsiteY0" fmla="*/ 0 h 53401"/>
                <a:gd name="connsiteX1" fmla="*/ 13704 w 16581"/>
                <a:gd name="connsiteY1" fmla="*/ 0 h 53401"/>
                <a:gd name="connsiteX2" fmla="*/ 16581 w 16581"/>
                <a:gd name="connsiteY2" fmla="*/ 2877 h 53401"/>
                <a:gd name="connsiteX3" fmla="*/ 16581 w 16581"/>
                <a:gd name="connsiteY3" fmla="*/ 50525 h 53401"/>
                <a:gd name="connsiteX4" fmla="*/ 13704 w 16581"/>
                <a:gd name="connsiteY4" fmla="*/ 53402 h 53401"/>
                <a:gd name="connsiteX5" fmla="*/ 2877 w 16581"/>
                <a:gd name="connsiteY5" fmla="*/ 53402 h 53401"/>
                <a:gd name="connsiteX6" fmla="*/ 0 w 16581"/>
                <a:gd name="connsiteY6" fmla="*/ 50525 h 53401"/>
                <a:gd name="connsiteX7" fmla="*/ 0 w 16581"/>
                <a:gd name="connsiteY7" fmla="*/ 2877 h 53401"/>
                <a:gd name="connsiteX8" fmla="*/ 2877 w 16581"/>
                <a:gd name="connsiteY8" fmla="*/ 0 h 53401"/>
                <a:gd name="connsiteX9" fmla="*/ 2877 w 16581"/>
                <a:gd name="connsiteY9" fmla="*/ 0 h 5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81" h="53401">
                  <a:moveTo>
                    <a:pt x="2877" y="0"/>
                  </a:moveTo>
                  <a:lnTo>
                    <a:pt x="13704" y="0"/>
                  </a:lnTo>
                  <a:cubicBezTo>
                    <a:pt x="15313" y="0"/>
                    <a:pt x="16581" y="1268"/>
                    <a:pt x="16581" y="2877"/>
                  </a:cubicBezTo>
                  <a:lnTo>
                    <a:pt x="16581" y="50525"/>
                  </a:lnTo>
                  <a:cubicBezTo>
                    <a:pt x="16581" y="52134"/>
                    <a:pt x="15265" y="53402"/>
                    <a:pt x="13704" y="53402"/>
                  </a:cubicBezTo>
                  <a:lnTo>
                    <a:pt x="2877" y="53402"/>
                  </a:lnTo>
                  <a:cubicBezTo>
                    <a:pt x="1268" y="53402"/>
                    <a:pt x="0" y="52085"/>
                    <a:pt x="0" y="50525"/>
                  </a:cubicBezTo>
                  <a:lnTo>
                    <a:pt x="0" y="2877"/>
                  </a:lnTo>
                  <a:cubicBezTo>
                    <a:pt x="0" y="1268"/>
                    <a:pt x="1317" y="0"/>
                    <a:pt x="2877" y="0"/>
                  </a:cubicBezTo>
                  <a:lnTo>
                    <a:pt x="2877" y="0"/>
                  </a:lnTo>
                  <a:close/>
                </a:path>
              </a:pathLst>
            </a:custGeom>
            <a:solidFill>
              <a:srgbClr val="FFFFFF"/>
            </a:solidFill>
            <a:ln w="4874" cap="flat">
              <a:noFill/>
              <a:prstDash val="solid"/>
              <a:miter/>
            </a:ln>
          </p:spPr>
          <p:txBody>
            <a:bodyPr rtlCol="1" anchor="ctr"/>
            <a:lstStyle/>
            <a:p>
              <a:endParaRPr lang="fa-IR"/>
            </a:p>
          </p:txBody>
        </p:sp>
        <p:sp>
          <p:nvSpPr>
            <p:cNvPr id="793" name="Freeform: Shape 792">
              <a:extLst>
                <a:ext uri="{FF2B5EF4-FFF2-40B4-BE49-F238E27FC236}">
                  <a16:creationId xmlns:a16="http://schemas.microsoft.com/office/drawing/2014/main" id="{11799096-AB38-1989-E48E-3D1206AE329C}"/>
                </a:ext>
              </a:extLst>
            </p:cNvPr>
            <p:cNvSpPr/>
            <p:nvPr/>
          </p:nvSpPr>
          <p:spPr>
            <a:xfrm>
              <a:off x="6121305" y="2136236"/>
              <a:ext cx="402283" cy="458758"/>
            </a:xfrm>
            <a:custGeom>
              <a:avLst/>
              <a:gdLst>
                <a:gd name="connsiteX0" fmla="*/ 30046 w 402283"/>
                <a:gd name="connsiteY0" fmla="*/ 458759 h 458758"/>
                <a:gd name="connsiteX1" fmla="*/ 51358 w 402283"/>
                <a:gd name="connsiteY1" fmla="*/ 445884 h 458758"/>
                <a:gd name="connsiteX2" fmla="*/ 194934 w 402283"/>
                <a:gd name="connsiteY2" fmla="*/ 270023 h 458758"/>
                <a:gd name="connsiteX3" fmla="*/ 338754 w 402283"/>
                <a:gd name="connsiteY3" fmla="*/ 38760 h 458758"/>
                <a:gd name="connsiteX4" fmla="*/ 274672 w 402283"/>
                <a:gd name="connsiteY4" fmla="*/ 157659 h 458758"/>
                <a:gd name="connsiteX5" fmla="*/ 70866 w 402283"/>
                <a:gd name="connsiteY5" fmla="*/ 267194 h 458758"/>
                <a:gd name="connsiteX6" fmla="*/ 30046 w 402283"/>
                <a:gd name="connsiteY6" fmla="*/ 458759 h 458758"/>
                <a:gd name="connsiteX7" fmla="*/ 30046 w 402283"/>
                <a:gd name="connsiteY7" fmla="*/ 458759 h 45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283" h="458758">
                  <a:moveTo>
                    <a:pt x="30046" y="458759"/>
                  </a:moveTo>
                  <a:lnTo>
                    <a:pt x="51358" y="445884"/>
                  </a:lnTo>
                  <a:cubicBezTo>
                    <a:pt x="-28330" y="356685"/>
                    <a:pt x="133485" y="247833"/>
                    <a:pt x="194934" y="270023"/>
                  </a:cubicBezTo>
                  <a:cubicBezTo>
                    <a:pt x="545389" y="104696"/>
                    <a:pt x="347533" y="-82479"/>
                    <a:pt x="338754" y="38760"/>
                  </a:cubicBezTo>
                  <a:cubicBezTo>
                    <a:pt x="413859" y="-22640"/>
                    <a:pt x="397423" y="177410"/>
                    <a:pt x="274672" y="157659"/>
                  </a:cubicBezTo>
                  <a:cubicBezTo>
                    <a:pt x="284816" y="198284"/>
                    <a:pt x="155432" y="212134"/>
                    <a:pt x="70866" y="267194"/>
                  </a:cubicBezTo>
                  <a:cubicBezTo>
                    <a:pt x="5077" y="310062"/>
                    <a:pt x="-28135" y="396432"/>
                    <a:pt x="30046" y="458759"/>
                  </a:cubicBezTo>
                  <a:lnTo>
                    <a:pt x="30046" y="458759"/>
                  </a:lnTo>
                  <a:close/>
                </a:path>
              </a:pathLst>
            </a:custGeom>
            <a:solidFill>
              <a:srgbClr val="FFFFFF"/>
            </a:solidFill>
            <a:ln w="4874" cap="flat">
              <a:noFill/>
              <a:prstDash val="solid"/>
              <a:miter/>
            </a:ln>
          </p:spPr>
          <p:txBody>
            <a:bodyPr rtlCol="1" anchor="ctr"/>
            <a:lstStyle/>
            <a:p>
              <a:endParaRPr lang="fa-IR"/>
            </a:p>
          </p:txBody>
        </p:sp>
        <p:sp>
          <p:nvSpPr>
            <p:cNvPr id="794" name="Freeform: Shape 793">
              <a:extLst>
                <a:ext uri="{FF2B5EF4-FFF2-40B4-BE49-F238E27FC236}">
                  <a16:creationId xmlns:a16="http://schemas.microsoft.com/office/drawing/2014/main" id="{7E5E1F56-CA55-3EDF-4884-585F7C2235F5}"/>
                </a:ext>
              </a:extLst>
            </p:cNvPr>
            <p:cNvSpPr/>
            <p:nvPr/>
          </p:nvSpPr>
          <p:spPr>
            <a:xfrm>
              <a:off x="6238258" y="2575386"/>
              <a:ext cx="43706" cy="36190"/>
            </a:xfrm>
            <a:custGeom>
              <a:avLst/>
              <a:gdLst>
                <a:gd name="connsiteX0" fmla="*/ 19849 w 43706"/>
                <a:gd name="connsiteY0" fmla="*/ 36191 h 36190"/>
                <a:gd name="connsiteX1" fmla="*/ 0 w 43706"/>
                <a:gd name="connsiteY1" fmla="*/ 16927 h 36190"/>
                <a:gd name="connsiteX2" fmla="*/ 19849 w 43706"/>
                <a:gd name="connsiteY2" fmla="*/ 36191 h 36190"/>
                <a:gd name="connsiteX3" fmla="*/ 19849 w 43706"/>
                <a:gd name="connsiteY3" fmla="*/ 36191 h 36190"/>
              </a:gdLst>
              <a:ahLst/>
              <a:cxnLst>
                <a:cxn ang="0">
                  <a:pos x="connsiteX0" y="connsiteY0"/>
                </a:cxn>
                <a:cxn ang="0">
                  <a:pos x="connsiteX1" y="connsiteY1"/>
                </a:cxn>
                <a:cxn ang="0">
                  <a:pos x="connsiteX2" y="connsiteY2"/>
                </a:cxn>
                <a:cxn ang="0">
                  <a:pos x="connsiteX3" y="connsiteY3"/>
                </a:cxn>
              </a:cxnLst>
              <a:rect l="l" t="t" r="r" b="b"/>
              <a:pathLst>
                <a:path w="43706" h="36190">
                  <a:moveTo>
                    <a:pt x="19849" y="36191"/>
                  </a:moveTo>
                  <a:cubicBezTo>
                    <a:pt x="12777" y="25559"/>
                    <a:pt x="10778" y="23755"/>
                    <a:pt x="0" y="16927"/>
                  </a:cubicBezTo>
                  <a:cubicBezTo>
                    <a:pt x="34480" y="-14334"/>
                    <a:pt x="67643" y="979"/>
                    <a:pt x="19849" y="36191"/>
                  </a:cubicBezTo>
                  <a:lnTo>
                    <a:pt x="19849" y="36191"/>
                  </a:lnTo>
                  <a:close/>
                </a:path>
              </a:pathLst>
            </a:custGeom>
            <a:solidFill>
              <a:srgbClr val="FFFFFF"/>
            </a:solidFill>
            <a:ln w="4874" cap="flat">
              <a:noFill/>
              <a:prstDash val="solid"/>
              <a:miter/>
            </a:ln>
          </p:spPr>
          <p:txBody>
            <a:bodyPr rtlCol="1" anchor="ctr"/>
            <a:lstStyle/>
            <a:p>
              <a:endParaRPr lang="fa-IR"/>
            </a:p>
          </p:txBody>
        </p:sp>
        <p:sp>
          <p:nvSpPr>
            <p:cNvPr id="795" name="Freeform: Shape 794">
              <a:extLst>
                <a:ext uri="{FF2B5EF4-FFF2-40B4-BE49-F238E27FC236}">
                  <a16:creationId xmlns:a16="http://schemas.microsoft.com/office/drawing/2014/main" id="{CA18E2CF-9FAF-1A1E-EFFE-B87CE02A28A9}"/>
                </a:ext>
              </a:extLst>
            </p:cNvPr>
            <p:cNvSpPr/>
            <p:nvPr/>
          </p:nvSpPr>
          <p:spPr>
            <a:xfrm>
              <a:off x="6364716" y="2553102"/>
              <a:ext cx="29017" cy="35698"/>
            </a:xfrm>
            <a:custGeom>
              <a:avLst/>
              <a:gdLst>
                <a:gd name="connsiteX0" fmla="*/ 0 w 29017"/>
                <a:gd name="connsiteY0" fmla="*/ 14436 h 35698"/>
                <a:gd name="connsiteX1" fmla="*/ 28188 w 29017"/>
                <a:gd name="connsiteY1" fmla="*/ 0 h 35698"/>
                <a:gd name="connsiteX2" fmla="*/ 29018 w 29017"/>
                <a:gd name="connsiteY2" fmla="*/ 16825 h 35698"/>
                <a:gd name="connsiteX3" fmla="*/ 341 w 29017"/>
                <a:gd name="connsiteY3" fmla="*/ 35699 h 35698"/>
                <a:gd name="connsiteX4" fmla="*/ 0 w 29017"/>
                <a:gd name="connsiteY4" fmla="*/ 14387 h 3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17" h="35698">
                  <a:moveTo>
                    <a:pt x="0" y="14436"/>
                  </a:moveTo>
                  <a:lnTo>
                    <a:pt x="28188" y="0"/>
                  </a:lnTo>
                  <a:lnTo>
                    <a:pt x="29018" y="16825"/>
                  </a:lnTo>
                  <a:lnTo>
                    <a:pt x="341" y="35699"/>
                  </a:lnTo>
                  <a:lnTo>
                    <a:pt x="0" y="14387"/>
                  </a:lnTo>
                  <a:close/>
                </a:path>
              </a:pathLst>
            </a:custGeom>
            <a:solidFill>
              <a:srgbClr val="FFFFFF"/>
            </a:solidFill>
            <a:ln w="4874" cap="flat">
              <a:noFill/>
              <a:prstDash val="solid"/>
              <a:miter/>
            </a:ln>
          </p:spPr>
          <p:txBody>
            <a:bodyPr rtlCol="1" anchor="ctr"/>
            <a:lstStyle/>
            <a:p>
              <a:endParaRPr lang="fa-IR"/>
            </a:p>
          </p:txBody>
        </p:sp>
        <p:sp>
          <p:nvSpPr>
            <p:cNvPr id="796" name="Freeform: Shape 795">
              <a:extLst>
                <a:ext uri="{FF2B5EF4-FFF2-40B4-BE49-F238E27FC236}">
                  <a16:creationId xmlns:a16="http://schemas.microsoft.com/office/drawing/2014/main" id="{F436AC80-A1BD-44E1-271B-0528D4A97D2B}"/>
                </a:ext>
              </a:extLst>
            </p:cNvPr>
            <p:cNvSpPr/>
            <p:nvPr/>
          </p:nvSpPr>
          <p:spPr>
            <a:xfrm>
              <a:off x="6315118" y="2567054"/>
              <a:ext cx="37210" cy="31061"/>
            </a:xfrm>
            <a:custGeom>
              <a:avLst/>
              <a:gdLst>
                <a:gd name="connsiteX0" fmla="*/ 0 w 37210"/>
                <a:gd name="connsiteY0" fmla="*/ 21698 h 31061"/>
                <a:gd name="connsiteX1" fmla="*/ 17313 w 37210"/>
                <a:gd name="connsiteY1" fmla="*/ 31062 h 31061"/>
                <a:gd name="connsiteX2" fmla="*/ 0 w 37210"/>
                <a:gd name="connsiteY2" fmla="*/ 21698 h 31061"/>
                <a:gd name="connsiteX3" fmla="*/ 0 w 37210"/>
                <a:gd name="connsiteY3" fmla="*/ 21698 h 31061"/>
              </a:gdLst>
              <a:ahLst/>
              <a:cxnLst>
                <a:cxn ang="0">
                  <a:pos x="connsiteX0" y="connsiteY0"/>
                </a:cxn>
                <a:cxn ang="0">
                  <a:pos x="connsiteX1" y="connsiteY1"/>
                </a:cxn>
                <a:cxn ang="0">
                  <a:pos x="connsiteX2" y="connsiteY2"/>
                </a:cxn>
                <a:cxn ang="0">
                  <a:pos x="connsiteX3" y="connsiteY3"/>
                </a:cxn>
              </a:cxnLst>
              <a:rect l="l" t="t" r="r" b="b"/>
              <a:pathLst>
                <a:path w="37210" h="31061">
                  <a:moveTo>
                    <a:pt x="0" y="21698"/>
                  </a:moveTo>
                  <a:cubicBezTo>
                    <a:pt x="10437" y="23161"/>
                    <a:pt x="11753" y="22235"/>
                    <a:pt x="17313" y="31062"/>
                  </a:cubicBezTo>
                  <a:cubicBezTo>
                    <a:pt x="51793" y="2727"/>
                    <a:pt x="38528" y="-17268"/>
                    <a:pt x="0" y="21698"/>
                  </a:cubicBezTo>
                  <a:lnTo>
                    <a:pt x="0" y="21698"/>
                  </a:lnTo>
                  <a:close/>
                </a:path>
              </a:pathLst>
            </a:custGeom>
            <a:solidFill>
              <a:srgbClr val="FFFFFF"/>
            </a:solidFill>
            <a:ln w="4874" cap="flat">
              <a:noFill/>
              <a:prstDash val="solid"/>
              <a:miter/>
            </a:ln>
          </p:spPr>
          <p:txBody>
            <a:bodyPr rtlCol="1" anchor="ctr"/>
            <a:lstStyle/>
            <a:p>
              <a:endParaRPr lang="fa-IR"/>
            </a:p>
          </p:txBody>
        </p:sp>
        <p:sp>
          <p:nvSpPr>
            <p:cNvPr id="797" name="Freeform: Shape 796">
              <a:extLst>
                <a:ext uri="{FF2B5EF4-FFF2-40B4-BE49-F238E27FC236}">
                  <a16:creationId xmlns:a16="http://schemas.microsoft.com/office/drawing/2014/main" id="{BF8DE682-3132-6E8F-B0A7-F6F59ECF4E15}"/>
                </a:ext>
              </a:extLst>
            </p:cNvPr>
            <p:cNvSpPr/>
            <p:nvPr/>
          </p:nvSpPr>
          <p:spPr>
            <a:xfrm>
              <a:off x="6355238" y="2502626"/>
              <a:ext cx="128914" cy="120235"/>
            </a:xfrm>
            <a:custGeom>
              <a:avLst/>
              <a:gdLst>
                <a:gd name="connsiteX0" fmla="*/ 128914 w 128914"/>
                <a:gd name="connsiteY0" fmla="*/ 0 h 120235"/>
                <a:gd name="connsiteX1" fmla="*/ 554 w 128914"/>
                <a:gd name="connsiteY1" fmla="*/ 114217 h 120235"/>
                <a:gd name="connsiteX2" fmla="*/ 5333 w 128914"/>
                <a:gd name="connsiteY2" fmla="*/ 107048 h 120235"/>
                <a:gd name="connsiteX3" fmla="*/ 128914 w 128914"/>
                <a:gd name="connsiteY3" fmla="*/ 0 h 120235"/>
                <a:gd name="connsiteX4" fmla="*/ 128914 w 128914"/>
                <a:gd name="connsiteY4" fmla="*/ 0 h 120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4" h="120235">
                  <a:moveTo>
                    <a:pt x="128914" y="0"/>
                  </a:moveTo>
                  <a:cubicBezTo>
                    <a:pt x="95995" y="71349"/>
                    <a:pt x="43081" y="141479"/>
                    <a:pt x="554" y="114217"/>
                  </a:cubicBezTo>
                  <a:cubicBezTo>
                    <a:pt x="-616" y="113485"/>
                    <a:pt x="-324" y="109633"/>
                    <a:pt x="5333" y="107048"/>
                  </a:cubicBezTo>
                  <a:cubicBezTo>
                    <a:pt x="25573" y="97782"/>
                    <a:pt x="84924" y="74665"/>
                    <a:pt x="128914" y="0"/>
                  </a:cubicBezTo>
                  <a:lnTo>
                    <a:pt x="128914" y="0"/>
                  </a:lnTo>
                  <a:close/>
                </a:path>
              </a:pathLst>
            </a:custGeom>
            <a:solidFill>
              <a:srgbClr val="FFFFFF"/>
            </a:solidFill>
            <a:ln w="4874" cap="flat">
              <a:noFill/>
              <a:prstDash val="solid"/>
              <a:miter/>
            </a:ln>
          </p:spPr>
          <p:txBody>
            <a:bodyPr rtlCol="1" anchor="ctr"/>
            <a:lstStyle/>
            <a:p>
              <a:endParaRPr lang="fa-IR"/>
            </a:p>
          </p:txBody>
        </p:sp>
        <p:sp>
          <p:nvSpPr>
            <p:cNvPr id="798" name="Freeform: Shape 797">
              <a:extLst>
                <a:ext uri="{FF2B5EF4-FFF2-40B4-BE49-F238E27FC236}">
                  <a16:creationId xmlns:a16="http://schemas.microsoft.com/office/drawing/2014/main" id="{2F01745B-58CD-B32D-95BC-9A56717EA83C}"/>
                </a:ext>
              </a:extLst>
            </p:cNvPr>
            <p:cNvSpPr/>
            <p:nvPr/>
          </p:nvSpPr>
          <p:spPr>
            <a:xfrm>
              <a:off x="6401683" y="2406405"/>
              <a:ext cx="121483" cy="166936"/>
            </a:xfrm>
            <a:custGeom>
              <a:avLst/>
              <a:gdLst>
                <a:gd name="connsiteX0" fmla="*/ 49 w 121483"/>
                <a:gd name="connsiteY0" fmla="*/ 142210 h 166936"/>
                <a:gd name="connsiteX1" fmla="*/ 3024 w 121483"/>
                <a:gd name="connsiteY1" fmla="*/ 166936 h 166936"/>
                <a:gd name="connsiteX2" fmla="*/ 121484 w 121483"/>
                <a:gd name="connsiteY2" fmla="*/ 0 h 166936"/>
                <a:gd name="connsiteX3" fmla="*/ 0 w 121483"/>
                <a:gd name="connsiteY3" fmla="*/ 142210 h 166936"/>
                <a:gd name="connsiteX4" fmla="*/ 0 w 121483"/>
                <a:gd name="connsiteY4" fmla="*/ 142210 h 16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83" h="166936">
                  <a:moveTo>
                    <a:pt x="49" y="142210"/>
                  </a:moveTo>
                  <a:lnTo>
                    <a:pt x="3024" y="166936"/>
                  </a:lnTo>
                  <a:cubicBezTo>
                    <a:pt x="59596" y="121581"/>
                    <a:pt x="97977" y="62132"/>
                    <a:pt x="121484" y="0"/>
                  </a:cubicBezTo>
                  <a:cubicBezTo>
                    <a:pt x="85199" y="51646"/>
                    <a:pt x="52622" y="100367"/>
                    <a:pt x="0" y="142210"/>
                  </a:cubicBezTo>
                  <a:lnTo>
                    <a:pt x="0" y="142210"/>
                  </a:lnTo>
                  <a:close/>
                </a:path>
              </a:pathLst>
            </a:custGeom>
            <a:solidFill>
              <a:srgbClr val="FFFFFF"/>
            </a:solidFill>
            <a:ln w="4874" cap="flat">
              <a:noFill/>
              <a:prstDash val="solid"/>
              <a:miter/>
            </a:ln>
          </p:spPr>
          <p:txBody>
            <a:bodyPr rtlCol="1" anchor="ctr"/>
            <a:lstStyle/>
            <a:p>
              <a:endParaRPr lang="fa-IR"/>
            </a:p>
          </p:txBody>
        </p:sp>
        <p:sp>
          <p:nvSpPr>
            <p:cNvPr id="799" name="Freeform: Shape 798">
              <a:extLst>
                <a:ext uri="{FF2B5EF4-FFF2-40B4-BE49-F238E27FC236}">
                  <a16:creationId xmlns:a16="http://schemas.microsoft.com/office/drawing/2014/main" id="{806A28A6-4A96-74F9-1AA5-D15303DEE1C0}"/>
                </a:ext>
              </a:extLst>
            </p:cNvPr>
            <p:cNvSpPr/>
            <p:nvPr/>
          </p:nvSpPr>
          <p:spPr>
            <a:xfrm>
              <a:off x="6103753" y="2651274"/>
              <a:ext cx="16630" cy="53401"/>
            </a:xfrm>
            <a:custGeom>
              <a:avLst/>
              <a:gdLst>
                <a:gd name="connsiteX0" fmla="*/ 2877 w 16630"/>
                <a:gd name="connsiteY0" fmla="*/ 0 h 53401"/>
                <a:gd name="connsiteX1" fmla="*/ 13753 w 16630"/>
                <a:gd name="connsiteY1" fmla="*/ 0 h 53401"/>
                <a:gd name="connsiteX2" fmla="*/ 16630 w 16630"/>
                <a:gd name="connsiteY2" fmla="*/ 2877 h 53401"/>
                <a:gd name="connsiteX3" fmla="*/ 16630 w 16630"/>
                <a:gd name="connsiteY3" fmla="*/ 50525 h 53401"/>
                <a:gd name="connsiteX4" fmla="*/ 13753 w 16630"/>
                <a:gd name="connsiteY4" fmla="*/ 53402 h 53401"/>
                <a:gd name="connsiteX5" fmla="*/ 2877 w 16630"/>
                <a:gd name="connsiteY5" fmla="*/ 53402 h 53401"/>
                <a:gd name="connsiteX6" fmla="*/ 0 w 16630"/>
                <a:gd name="connsiteY6" fmla="*/ 50525 h 53401"/>
                <a:gd name="connsiteX7" fmla="*/ 0 w 16630"/>
                <a:gd name="connsiteY7" fmla="*/ 2877 h 53401"/>
                <a:gd name="connsiteX8" fmla="*/ 2877 w 16630"/>
                <a:gd name="connsiteY8" fmla="*/ 0 h 53401"/>
                <a:gd name="connsiteX9" fmla="*/ 2877 w 16630"/>
                <a:gd name="connsiteY9" fmla="*/ 0 h 5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30" h="53401">
                  <a:moveTo>
                    <a:pt x="2877" y="0"/>
                  </a:moveTo>
                  <a:lnTo>
                    <a:pt x="13753" y="0"/>
                  </a:lnTo>
                  <a:cubicBezTo>
                    <a:pt x="15362" y="0"/>
                    <a:pt x="16630" y="1268"/>
                    <a:pt x="16630" y="2877"/>
                  </a:cubicBezTo>
                  <a:lnTo>
                    <a:pt x="16630" y="50525"/>
                  </a:lnTo>
                  <a:cubicBezTo>
                    <a:pt x="16630" y="52134"/>
                    <a:pt x="15313" y="53402"/>
                    <a:pt x="13753" y="53402"/>
                  </a:cubicBezTo>
                  <a:lnTo>
                    <a:pt x="2877" y="53402"/>
                  </a:lnTo>
                  <a:cubicBezTo>
                    <a:pt x="1268" y="53402"/>
                    <a:pt x="0" y="52085"/>
                    <a:pt x="0" y="50525"/>
                  </a:cubicBezTo>
                  <a:lnTo>
                    <a:pt x="0" y="2877"/>
                  </a:lnTo>
                  <a:cubicBezTo>
                    <a:pt x="0" y="1268"/>
                    <a:pt x="1317" y="0"/>
                    <a:pt x="2877" y="0"/>
                  </a:cubicBezTo>
                  <a:lnTo>
                    <a:pt x="2877" y="0"/>
                  </a:lnTo>
                  <a:close/>
                </a:path>
              </a:pathLst>
            </a:custGeom>
            <a:solidFill>
              <a:srgbClr val="FFFFFF"/>
            </a:solidFill>
            <a:ln w="4874" cap="flat">
              <a:noFill/>
              <a:prstDash val="solid"/>
              <a:miter/>
            </a:ln>
          </p:spPr>
          <p:txBody>
            <a:bodyPr rtlCol="1" anchor="ctr"/>
            <a:lstStyle/>
            <a:p>
              <a:endParaRPr lang="fa-IR"/>
            </a:p>
          </p:txBody>
        </p:sp>
        <p:sp>
          <p:nvSpPr>
            <p:cNvPr id="800" name="Freeform: Shape 799">
              <a:extLst>
                <a:ext uri="{FF2B5EF4-FFF2-40B4-BE49-F238E27FC236}">
                  <a16:creationId xmlns:a16="http://schemas.microsoft.com/office/drawing/2014/main" id="{D08F3006-C4B4-D91C-93DB-A32C504CF368}"/>
                </a:ext>
              </a:extLst>
            </p:cNvPr>
            <p:cNvSpPr/>
            <p:nvPr/>
          </p:nvSpPr>
          <p:spPr>
            <a:xfrm>
              <a:off x="5849283" y="2593593"/>
              <a:ext cx="499381" cy="114546"/>
            </a:xfrm>
            <a:custGeom>
              <a:avLst/>
              <a:gdLst>
                <a:gd name="connsiteX0" fmla="*/ 409019 w 499381"/>
                <a:gd name="connsiteY0" fmla="*/ 33492 h 114546"/>
                <a:gd name="connsiteX1" fmla="*/ 395949 w 499381"/>
                <a:gd name="connsiteY1" fmla="*/ 35833 h 114546"/>
                <a:gd name="connsiteX2" fmla="*/ 249788 w 499381"/>
                <a:gd name="connsiteY2" fmla="*/ 21641 h 114546"/>
                <a:gd name="connsiteX3" fmla="*/ 249788 w 499381"/>
                <a:gd name="connsiteY3" fmla="*/ 21641 h 114546"/>
                <a:gd name="connsiteX4" fmla="*/ 249691 w 499381"/>
                <a:gd name="connsiteY4" fmla="*/ 21641 h 114546"/>
                <a:gd name="connsiteX5" fmla="*/ 249593 w 499381"/>
                <a:gd name="connsiteY5" fmla="*/ 21641 h 114546"/>
                <a:gd name="connsiteX6" fmla="*/ 249593 w 499381"/>
                <a:gd name="connsiteY6" fmla="*/ 21641 h 114546"/>
                <a:gd name="connsiteX7" fmla="*/ 103432 w 499381"/>
                <a:gd name="connsiteY7" fmla="*/ 35882 h 114546"/>
                <a:gd name="connsiteX8" fmla="*/ 90362 w 499381"/>
                <a:gd name="connsiteY8" fmla="*/ 33541 h 114546"/>
                <a:gd name="connsiteX9" fmla="*/ 18135 w 499381"/>
                <a:gd name="connsiteY9" fmla="*/ 61827 h 114546"/>
                <a:gd name="connsiteX10" fmla="*/ 21452 w 499381"/>
                <a:gd name="connsiteY10" fmla="*/ 34663 h 114546"/>
                <a:gd name="connsiteX11" fmla="*/ 104652 w 499381"/>
                <a:gd name="connsiteY11" fmla="*/ 93478 h 114546"/>
                <a:gd name="connsiteX12" fmla="*/ 157468 w 499381"/>
                <a:gd name="connsiteY12" fmla="*/ 50561 h 114546"/>
                <a:gd name="connsiteX13" fmla="*/ 126793 w 499381"/>
                <a:gd name="connsiteY13" fmla="*/ 45831 h 114546"/>
                <a:gd name="connsiteX14" fmla="*/ 200190 w 499381"/>
                <a:gd name="connsiteY14" fmla="*/ 114546 h 114546"/>
                <a:gd name="connsiteX15" fmla="*/ 219990 w 499381"/>
                <a:gd name="connsiteY15" fmla="*/ 110303 h 114546"/>
                <a:gd name="connsiteX16" fmla="*/ 221405 w 499381"/>
                <a:gd name="connsiteY16" fmla="*/ 64607 h 114546"/>
                <a:gd name="connsiteX17" fmla="*/ 249593 w 499381"/>
                <a:gd name="connsiteY17" fmla="*/ 45246 h 114546"/>
                <a:gd name="connsiteX18" fmla="*/ 249593 w 499381"/>
                <a:gd name="connsiteY18" fmla="*/ 45246 h 114546"/>
                <a:gd name="connsiteX19" fmla="*/ 249691 w 499381"/>
                <a:gd name="connsiteY19" fmla="*/ 45246 h 114546"/>
                <a:gd name="connsiteX20" fmla="*/ 249788 w 499381"/>
                <a:gd name="connsiteY20" fmla="*/ 45246 h 114546"/>
                <a:gd name="connsiteX21" fmla="*/ 249788 w 499381"/>
                <a:gd name="connsiteY21" fmla="*/ 45246 h 114546"/>
                <a:gd name="connsiteX22" fmla="*/ 277977 w 499381"/>
                <a:gd name="connsiteY22" fmla="*/ 64607 h 114546"/>
                <a:gd name="connsiteX23" fmla="*/ 279391 w 499381"/>
                <a:gd name="connsiteY23" fmla="*/ 110303 h 114546"/>
                <a:gd name="connsiteX24" fmla="*/ 299191 w 499381"/>
                <a:gd name="connsiteY24" fmla="*/ 114546 h 114546"/>
                <a:gd name="connsiteX25" fmla="*/ 372589 w 499381"/>
                <a:gd name="connsiteY25" fmla="*/ 45831 h 114546"/>
                <a:gd name="connsiteX26" fmla="*/ 341913 w 499381"/>
                <a:gd name="connsiteY26" fmla="*/ 50561 h 114546"/>
                <a:gd name="connsiteX27" fmla="*/ 394730 w 499381"/>
                <a:gd name="connsiteY27" fmla="*/ 93478 h 114546"/>
                <a:gd name="connsiteX28" fmla="*/ 477930 w 499381"/>
                <a:gd name="connsiteY28" fmla="*/ 34663 h 114546"/>
                <a:gd name="connsiteX29" fmla="*/ 481246 w 499381"/>
                <a:gd name="connsiteY29" fmla="*/ 61827 h 114546"/>
                <a:gd name="connsiteX30" fmla="*/ 409019 w 499381"/>
                <a:gd name="connsiteY30" fmla="*/ 33541 h 11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9381" h="114546">
                  <a:moveTo>
                    <a:pt x="409019" y="33492"/>
                  </a:moveTo>
                  <a:cubicBezTo>
                    <a:pt x="405264" y="37296"/>
                    <a:pt x="399460" y="36857"/>
                    <a:pt x="395949" y="35833"/>
                  </a:cubicBezTo>
                  <a:cubicBezTo>
                    <a:pt x="380148" y="-41807"/>
                    <a:pt x="298265" y="32566"/>
                    <a:pt x="249788" y="21641"/>
                  </a:cubicBezTo>
                  <a:lnTo>
                    <a:pt x="249788" y="21641"/>
                  </a:lnTo>
                  <a:cubicBezTo>
                    <a:pt x="249788" y="21641"/>
                    <a:pt x="249739" y="21641"/>
                    <a:pt x="249691" y="21641"/>
                  </a:cubicBezTo>
                  <a:cubicBezTo>
                    <a:pt x="249691" y="21641"/>
                    <a:pt x="249642" y="21641"/>
                    <a:pt x="249593" y="21641"/>
                  </a:cubicBezTo>
                  <a:lnTo>
                    <a:pt x="249593" y="21641"/>
                  </a:lnTo>
                  <a:cubicBezTo>
                    <a:pt x="201117" y="32663"/>
                    <a:pt x="119282" y="-41758"/>
                    <a:pt x="103432" y="35882"/>
                  </a:cubicBezTo>
                  <a:cubicBezTo>
                    <a:pt x="99921" y="36906"/>
                    <a:pt x="94166" y="37345"/>
                    <a:pt x="90362" y="33541"/>
                  </a:cubicBezTo>
                  <a:cubicBezTo>
                    <a:pt x="26670" y="-30688"/>
                    <a:pt x="-30292" y="29152"/>
                    <a:pt x="18135" y="61827"/>
                  </a:cubicBezTo>
                  <a:cubicBezTo>
                    <a:pt x="19940" y="49879"/>
                    <a:pt x="17696" y="39491"/>
                    <a:pt x="21452" y="34663"/>
                  </a:cubicBezTo>
                  <a:cubicBezTo>
                    <a:pt x="47689" y="1207"/>
                    <a:pt x="75927" y="82164"/>
                    <a:pt x="104652" y="93478"/>
                  </a:cubicBezTo>
                  <a:cubicBezTo>
                    <a:pt x="127817" y="102598"/>
                    <a:pt x="167856" y="97087"/>
                    <a:pt x="157468" y="50561"/>
                  </a:cubicBezTo>
                  <a:cubicBezTo>
                    <a:pt x="129865" y="64802"/>
                    <a:pt x="127524" y="50025"/>
                    <a:pt x="126793" y="45831"/>
                  </a:cubicBezTo>
                  <a:cubicBezTo>
                    <a:pt x="122404" y="20471"/>
                    <a:pt x="208188" y="-6450"/>
                    <a:pt x="200190" y="114546"/>
                  </a:cubicBezTo>
                  <a:lnTo>
                    <a:pt x="219990" y="110303"/>
                  </a:lnTo>
                  <a:lnTo>
                    <a:pt x="221405" y="64607"/>
                  </a:lnTo>
                  <a:cubicBezTo>
                    <a:pt x="221795" y="52415"/>
                    <a:pt x="228427" y="44124"/>
                    <a:pt x="249593" y="45246"/>
                  </a:cubicBezTo>
                  <a:lnTo>
                    <a:pt x="249593" y="45246"/>
                  </a:lnTo>
                  <a:cubicBezTo>
                    <a:pt x="249593" y="45246"/>
                    <a:pt x="249642" y="45246"/>
                    <a:pt x="249691" y="45246"/>
                  </a:cubicBezTo>
                  <a:cubicBezTo>
                    <a:pt x="249691" y="45246"/>
                    <a:pt x="249739" y="45246"/>
                    <a:pt x="249788" y="45246"/>
                  </a:cubicBezTo>
                  <a:lnTo>
                    <a:pt x="249788" y="45246"/>
                  </a:lnTo>
                  <a:cubicBezTo>
                    <a:pt x="270954" y="44173"/>
                    <a:pt x="277587" y="52463"/>
                    <a:pt x="277977" y="64607"/>
                  </a:cubicBezTo>
                  <a:lnTo>
                    <a:pt x="279391" y="110303"/>
                  </a:lnTo>
                  <a:lnTo>
                    <a:pt x="299191" y="114546"/>
                  </a:lnTo>
                  <a:cubicBezTo>
                    <a:pt x="291193" y="-6450"/>
                    <a:pt x="376978" y="20520"/>
                    <a:pt x="372589" y="45831"/>
                  </a:cubicBezTo>
                  <a:cubicBezTo>
                    <a:pt x="371857" y="49976"/>
                    <a:pt x="369516" y="64802"/>
                    <a:pt x="341913" y="50561"/>
                  </a:cubicBezTo>
                  <a:cubicBezTo>
                    <a:pt x="331525" y="97087"/>
                    <a:pt x="371565" y="102598"/>
                    <a:pt x="394730" y="93478"/>
                  </a:cubicBezTo>
                  <a:cubicBezTo>
                    <a:pt x="423455" y="82164"/>
                    <a:pt x="451692" y="1256"/>
                    <a:pt x="477930" y="34663"/>
                  </a:cubicBezTo>
                  <a:cubicBezTo>
                    <a:pt x="481685" y="39491"/>
                    <a:pt x="479442" y="49927"/>
                    <a:pt x="481246" y="61827"/>
                  </a:cubicBezTo>
                  <a:cubicBezTo>
                    <a:pt x="529674" y="29152"/>
                    <a:pt x="472711" y="-30639"/>
                    <a:pt x="409019" y="33541"/>
                  </a:cubicBezTo>
                  <a:close/>
                </a:path>
              </a:pathLst>
            </a:custGeom>
            <a:solidFill>
              <a:srgbClr val="FFFFFF"/>
            </a:solidFill>
            <a:ln w="4874" cap="flat">
              <a:noFill/>
              <a:prstDash val="solid"/>
              <a:miter/>
            </a:ln>
          </p:spPr>
          <p:txBody>
            <a:bodyPr rtlCol="1" anchor="ctr"/>
            <a:lstStyle/>
            <a:p>
              <a:endParaRPr lang="fa-IR"/>
            </a:p>
          </p:txBody>
        </p:sp>
        <p:sp>
          <p:nvSpPr>
            <p:cNvPr id="801" name="Freeform: Shape 800">
              <a:extLst>
                <a:ext uri="{FF2B5EF4-FFF2-40B4-BE49-F238E27FC236}">
                  <a16:creationId xmlns:a16="http://schemas.microsoft.com/office/drawing/2014/main" id="{8DF35EE7-2ED5-32D6-F18B-F82D7329EC9C}"/>
                </a:ext>
              </a:extLst>
            </p:cNvPr>
            <p:cNvSpPr/>
            <p:nvPr/>
          </p:nvSpPr>
          <p:spPr>
            <a:xfrm>
              <a:off x="5870675" y="2416046"/>
              <a:ext cx="44049" cy="42737"/>
            </a:xfrm>
            <a:custGeom>
              <a:avLst/>
              <a:gdLst>
                <a:gd name="connsiteX0" fmla="*/ 44050 w 44049"/>
                <a:gd name="connsiteY0" fmla="*/ 22206 h 42737"/>
                <a:gd name="connsiteX1" fmla="*/ 28200 w 44049"/>
                <a:gd name="connsiteY1" fmla="*/ 42737 h 42737"/>
                <a:gd name="connsiteX2" fmla="*/ 44050 w 44049"/>
                <a:gd name="connsiteY2" fmla="*/ 22206 h 42737"/>
                <a:gd name="connsiteX3" fmla="*/ 44050 w 44049"/>
                <a:gd name="connsiteY3" fmla="*/ 22206 h 42737"/>
              </a:gdLst>
              <a:ahLst/>
              <a:cxnLst>
                <a:cxn ang="0">
                  <a:pos x="connsiteX0" y="connsiteY0"/>
                </a:cxn>
                <a:cxn ang="0">
                  <a:pos x="connsiteX1" y="connsiteY1"/>
                </a:cxn>
                <a:cxn ang="0">
                  <a:pos x="connsiteX2" y="connsiteY2"/>
                </a:cxn>
                <a:cxn ang="0">
                  <a:pos x="connsiteX3" y="connsiteY3"/>
                </a:cxn>
              </a:cxnLst>
              <a:rect l="l" t="t" r="r" b="b"/>
              <a:pathLst>
                <a:path w="44049" h="42737">
                  <a:moveTo>
                    <a:pt x="44050" y="22206"/>
                  </a:moveTo>
                  <a:cubicBezTo>
                    <a:pt x="33954" y="29277"/>
                    <a:pt x="32491" y="31179"/>
                    <a:pt x="28200" y="42737"/>
                  </a:cubicBezTo>
                  <a:cubicBezTo>
                    <a:pt x="-11645" y="21620"/>
                    <a:pt x="-11791" y="-29051"/>
                    <a:pt x="44050" y="22206"/>
                  </a:cubicBezTo>
                  <a:lnTo>
                    <a:pt x="44050" y="22206"/>
                  </a:lnTo>
                  <a:close/>
                </a:path>
              </a:pathLst>
            </a:custGeom>
            <a:solidFill>
              <a:srgbClr val="FFFFFF"/>
            </a:solidFill>
            <a:ln w="4874" cap="flat">
              <a:noFill/>
              <a:prstDash val="solid"/>
              <a:miter/>
            </a:ln>
          </p:spPr>
          <p:txBody>
            <a:bodyPr rtlCol="1" anchor="ctr"/>
            <a:lstStyle/>
            <a:p>
              <a:endParaRPr lang="fa-IR"/>
            </a:p>
          </p:txBody>
        </p:sp>
        <p:sp>
          <p:nvSpPr>
            <p:cNvPr id="802" name="Freeform: Shape 801">
              <a:extLst>
                <a:ext uri="{FF2B5EF4-FFF2-40B4-BE49-F238E27FC236}">
                  <a16:creationId xmlns:a16="http://schemas.microsoft.com/office/drawing/2014/main" id="{46A3D4B3-CAB1-86FD-1869-AF47387EAEBD}"/>
                </a:ext>
              </a:extLst>
            </p:cNvPr>
            <p:cNvSpPr/>
            <p:nvPr/>
          </p:nvSpPr>
          <p:spPr>
            <a:xfrm>
              <a:off x="5890464" y="2481918"/>
              <a:ext cx="62223" cy="66417"/>
            </a:xfrm>
            <a:custGeom>
              <a:avLst/>
              <a:gdLst>
                <a:gd name="connsiteX0" fmla="*/ 2949 w 62223"/>
                <a:gd name="connsiteY0" fmla="*/ 23829 h 66417"/>
                <a:gd name="connsiteX1" fmla="*/ 20750 w 62223"/>
                <a:gd name="connsiteY1" fmla="*/ 3395 h 66417"/>
                <a:gd name="connsiteX2" fmla="*/ 56887 w 62223"/>
                <a:gd name="connsiteY2" fmla="*/ 42361 h 66417"/>
                <a:gd name="connsiteX3" fmla="*/ 38599 w 62223"/>
                <a:gd name="connsiteY3" fmla="*/ 60162 h 66417"/>
                <a:gd name="connsiteX4" fmla="*/ 2949 w 62223"/>
                <a:gd name="connsiteY4" fmla="*/ 23829 h 66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23" h="66417">
                  <a:moveTo>
                    <a:pt x="2949" y="23829"/>
                  </a:moveTo>
                  <a:cubicBezTo>
                    <a:pt x="-4513" y="6126"/>
                    <a:pt x="2461" y="-6310"/>
                    <a:pt x="20750" y="3395"/>
                  </a:cubicBezTo>
                  <a:lnTo>
                    <a:pt x="56887" y="42361"/>
                  </a:lnTo>
                  <a:cubicBezTo>
                    <a:pt x="69811" y="66404"/>
                    <a:pt x="57521" y="72598"/>
                    <a:pt x="38599" y="60162"/>
                  </a:cubicBezTo>
                  <a:lnTo>
                    <a:pt x="2949" y="23829"/>
                  </a:lnTo>
                  <a:close/>
                </a:path>
              </a:pathLst>
            </a:custGeom>
            <a:solidFill>
              <a:srgbClr val="FFFFFF"/>
            </a:solidFill>
            <a:ln w="4874" cap="flat">
              <a:noFill/>
              <a:prstDash val="solid"/>
              <a:miter/>
            </a:ln>
          </p:spPr>
          <p:txBody>
            <a:bodyPr rtlCol="1" anchor="ctr"/>
            <a:lstStyle/>
            <a:p>
              <a:endParaRPr lang="fa-IR"/>
            </a:p>
          </p:txBody>
        </p:sp>
        <p:sp>
          <p:nvSpPr>
            <p:cNvPr id="803" name="Freeform: Shape 802">
              <a:extLst>
                <a:ext uri="{FF2B5EF4-FFF2-40B4-BE49-F238E27FC236}">
                  <a16:creationId xmlns:a16="http://schemas.microsoft.com/office/drawing/2014/main" id="{51725F21-27C8-8645-079D-F71777FAB38B}"/>
                </a:ext>
              </a:extLst>
            </p:cNvPr>
            <p:cNvSpPr/>
            <p:nvPr/>
          </p:nvSpPr>
          <p:spPr>
            <a:xfrm>
              <a:off x="5851744" y="2449512"/>
              <a:ext cx="50349" cy="39410"/>
            </a:xfrm>
            <a:custGeom>
              <a:avLst/>
              <a:gdLst>
                <a:gd name="connsiteX0" fmla="*/ 50350 w 50349"/>
                <a:gd name="connsiteY0" fmla="*/ 21610 h 39410"/>
                <a:gd name="connsiteX1" fmla="*/ 30598 w 50349"/>
                <a:gd name="connsiteY1" fmla="*/ 39410 h 39410"/>
                <a:gd name="connsiteX2" fmla="*/ 50350 w 50349"/>
                <a:gd name="connsiteY2" fmla="*/ 21610 h 39410"/>
                <a:gd name="connsiteX3" fmla="*/ 50350 w 50349"/>
                <a:gd name="connsiteY3" fmla="*/ 21610 h 39410"/>
              </a:gdLst>
              <a:ahLst/>
              <a:cxnLst>
                <a:cxn ang="0">
                  <a:pos x="connsiteX0" y="connsiteY0"/>
                </a:cxn>
                <a:cxn ang="0">
                  <a:pos x="connsiteX1" y="connsiteY1"/>
                </a:cxn>
                <a:cxn ang="0">
                  <a:pos x="connsiteX2" y="connsiteY2"/>
                </a:cxn>
                <a:cxn ang="0">
                  <a:pos x="connsiteX3" y="connsiteY3"/>
                </a:cxn>
              </a:cxnLst>
              <a:rect l="l" t="t" r="r" b="b"/>
              <a:pathLst>
                <a:path w="50349" h="39410">
                  <a:moveTo>
                    <a:pt x="50350" y="21610"/>
                  </a:moveTo>
                  <a:cubicBezTo>
                    <a:pt x="37231" y="26438"/>
                    <a:pt x="36548" y="26828"/>
                    <a:pt x="30598" y="39410"/>
                  </a:cubicBezTo>
                  <a:cubicBezTo>
                    <a:pt x="-23097" y="7467"/>
                    <a:pt x="508" y="-21161"/>
                    <a:pt x="50350" y="21610"/>
                  </a:cubicBezTo>
                  <a:lnTo>
                    <a:pt x="50350" y="21610"/>
                  </a:lnTo>
                  <a:close/>
                </a:path>
              </a:pathLst>
            </a:custGeom>
            <a:solidFill>
              <a:srgbClr val="FFFFFF"/>
            </a:solidFill>
            <a:ln w="4874" cap="flat">
              <a:noFill/>
              <a:prstDash val="solid"/>
              <a:miter/>
            </a:ln>
          </p:spPr>
          <p:txBody>
            <a:bodyPr rtlCol="1" anchor="ctr"/>
            <a:lstStyle/>
            <a:p>
              <a:endParaRPr lang="fa-IR"/>
            </a:p>
          </p:txBody>
        </p:sp>
        <p:sp>
          <p:nvSpPr>
            <p:cNvPr id="804" name="Freeform: Shape 803">
              <a:extLst>
                <a:ext uri="{FF2B5EF4-FFF2-40B4-BE49-F238E27FC236}">
                  <a16:creationId xmlns:a16="http://schemas.microsoft.com/office/drawing/2014/main" id="{D031232E-8A67-D995-B386-92C1FFBD03B2}"/>
                </a:ext>
              </a:extLst>
            </p:cNvPr>
            <p:cNvSpPr/>
            <p:nvPr/>
          </p:nvSpPr>
          <p:spPr>
            <a:xfrm>
              <a:off x="5835173" y="2478369"/>
              <a:ext cx="45023" cy="38643"/>
            </a:xfrm>
            <a:custGeom>
              <a:avLst/>
              <a:gdLst>
                <a:gd name="connsiteX0" fmla="*/ 45024 w 45023"/>
                <a:gd name="connsiteY0" fmla="*/ 28305 h 38643"/>
                <a:gd name="connsiteX1" fmla="*/ 21078 w 45023"/>
                <a:gd name="connsiteY1" fmla="*/ 38644 h 38643"/>
                <a:gd name="connsiteX2" fmla="*/ 45024 w 45023"/>
                <a:gd name="connsiteY2" fmla="*/ 28305 h 38643"/>
                <a:gd name="connsiteX3" fmla="*/ 45024 w 45023"/>
                <a:gd name="connsiteY3" fmla="*/ 28305 h 38643"/>
              </a:gdLst>
              <a:ahLst/>
              <a:cxnLst>
                <a:cxn ang="0">
                  <a:pos x="connsiteX0" y="connsiteY0"/>
                </a:cxn>
                <a:cxn ang="0">
                  <a:pos x="connsiteX1" y="connsiteY1"/>
                </a:cxn>
                <a:cxn ang="0">
                  <a:pos x="connsiteX2" y="connsiteY2"/>
                </a:cxn>
                <a:cxn ang="0">
                  <a:pos x="connsiteX3" y="connsiteY3"/>
                </a:cxn>
              </a:cxnLst>
              <a:rect l="l" t="t" r="r" b="b"/>
              <a:pathLst>
                <a:path w="45023" h="38643">
                  <a:moveTo>
                    <a:pt x="45024" y="28305"/>
                  </a:moveTo>
                  <a:cubicBezTo>
                    <a:pt x="34051" y="30353"/>
                    <a:pt x="30100" y="32060"/>
                    <a:pt x="21078" y="38644"/>
                  </a:cubicBezTo>
                  <a:cubicBezTo>
                    <a:pt x="-18230" y="16844"/>
                    <a:pt x="1863" y="-30315"/>
                    <a:pt x="45024" y="28305"/>
                  </a:cubicBezTo>
                  <a:lnTo>
                    <a:pt x="45024" y="28305"/>
                  </a:lnTo>
                  <a:close/>
                </a:path>
              </a:pathLst>
            </a:custGeom>
            <a:solidFill>
              <a:srgbClr val="FFFFFF"/>
            </a:solidFill>
            <a:ln w="4874" cap="flat">
              <a:noFill/>
              <a:prstDash val="solid"/>
              <a:miter/>
            </a:ln>
          </p:spPr>
          <p:txBody>
            <a:bodyPr rtlCol="1" anchor="ctr"/>
            <a:lstStyle/>
            <a:p>
              <a:endParaRPr lang="fa-IR"/>
            </a:p>
          </p:txBody>
        </p:sp>
        <p:sp>
          <p:nvSpPr>
            <p:cNvPr id="805" name="Freeform: Shape 804">
              <a:extLst>
                <a:ext uri="{FF2B5EF4-FFF2-40B4-BE49-F238E27FC236}">
                  <a16:creationId xmlns:a16="http://schemas.microsoft.com/office/drawing/2014/main" id="{F3A9E411-9A31-3982-040F-50CDE0D8A30A}"/>
                </a:ext>
              </a:extLst>
            </p:cNvPr>
            <p:cNvSpPr/>
            <p:nvPr/>
          </p:nvSpPr>
          <p:spPr>
            <a:xfrm>
              <a:off x="5668490" y="2364074"/>
              <a:ext cx="139089" cy="176007"/>
            </a:xfrm>
            <a:custGeom>
              <a:avLst/>
              <a:gdLst>
                <a:gd name="connsiteX0" fmla="*/ 139089 w 139089"/>
                <a:gd name="connsiteY0" fmla="*/ 176007 h 176007"/>
                <a:gd name="connsiteX1" fmla="*/ 0 w 139089"/>
                <a:gd name="connsiteY1" fmla="*/ 0 h 176007"/>
                <a:gd name="connsiteX2" fmla="*/ 139089 w 139089"/>
                <a:gd name="connsiteY2" fmla="*/ 145331 h 176007"/>
                <a:gd name="connsiteX3" fmla="*/ 139089 w 139089"/>
                <a:gd name="connsiteY3" fmla="*/ 176007 h 176007"/>
              </a:gdLst>
              <a:ahLst/>
              <a:cxnLst>
                <a:cxn ang="0">
                  <a:pos x="connsiteX0" y="connsiteY0"/>
                </a:cxn>
                <a:cxn ang="0">
                  <a:pos x="connsiteX1" y="connsiteY1"/>
                </a:cxn>
                <a:cxn ang="0">
                  <a:pos x="connsiteX2" y="connsiteY2"/>
                </a:cxn>
                <a:cxn ang="0">
                  <a:pos x="connsiteX3" y="connsiteY3"/>
                </a:cxn>
              </a:cxnLst>
              <a:rect l="l" t="t" r="r" b="b"/>
              <a:pathLst>
                <a:path w="139089" h="176007">
                  <a:moveTo>
                    <a:pt x="139089" y="176007"/>
                  </a:moveTo>
                  <a:cubicBezTo>
                    <a:pt x="116070" y="174885"/>
                    <a:pt x="29798" y="75689"/>
                    <a:pt x="0" y="0"/>
                  </a:cubicBezTo>
                  <a:cubicBezTo>
                    <a:pt x="41795" y="53646"/>
                    <a:pt x="83736" y="105926"/>
                    <a:pt x="139089" y="145331"/>
                  </a:cubicBezTo>
                  <a:lnTo>
                    <a:pt x="139089" y="176007"/>
                  </a:lnTo>
                  <a:close/>
                </a:path>
              </a:pathLst>
            </a:custGeom>
            <a:solidFill>
              <a:srgbClr val="FFFFFF"/>
            </a:solidFill>
            <a:ln w="4874" cap="flat">
              <a:noFill/>
              <a:prstDash val="solid"/>
              <a:miter/>
            </a:ln>
          </p:spPr>
          <p:txBody>
            <a:bodyPr rtlCol="1" anchor="ctr"/>
            <a:lstStyle/>
            <a:p>
              <a:endParaRPr lang="fa-IR"/>
            </a:p>
          </p:txBody>
        </p:sp>
        <p:sp>
          <p:nvSpPr>
            <p:cNvPr id="806" name="Freeform: Shape 805">
              <a:extLst>
                <a:ext uri="{FF2B5EF4-FFF2-40B4-BE49-F238E27FC236}">
                  <a16:creationId xmlns:a16="http://schemas.microsoft.com/office/drawing/2014/main" id="{00A5FD4F-ABDE-170E-3288-BBEC004AFD21}"/>
                </a:ext>
              </a:extLst>
            </p:cNvPr>
            <p:cNvSpPr/>
            <p:nvPr/>
          </p:nvSpPr>
          <p:spPr>
            <a:xfrm>
              <a:off x="5654054" y="2282288"/>
              <a:ext cx="170984" cy="219850"/>
            </a:xfrm>
            <a:custGeom>
              <a:avLst/>
              <a:gdLst>
                <a:gd name="connsiteX0" fmla="*/ 0 w 170984"/>
                <a:gd name="connsiteY0" fmla="*/ 0 h 219850"/>
                <a:gd name="connsiteX1" fmla="*/ 170984 w 170984"/>
                <a:gd name="connsiteY1" fmla="*/ 195320 h 219850"/>
                <a:gd name="connsiteX2" fmla="*/ 170984 w 170984"/>
                <a:gd name="connsiteY2" fmla="*/ 219850 h 219850"/>
                <a:gd name="connsiteX3" fmla="*/ 156061 w 170984"/>
                <a:gd name="connsiteY3" fmla="*/ 219850 h 219850"/>
                <a:gd name="connsiteX4" fmla="*/ 49 w 170984"/>
                <a:gd name="connsiteY4" fmla="*/ 0 h 219850"/>
                <a:gd name="connsiteX5" fmla="*/ 49 w 170984"/>
                <a:gd name="connsiteY5" fmla="*/ 0 h 21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984" h="219850">
                  <a:moveTo>
                    <a:pt x="0" y="0"/>
                  </a:moveTo>
                  <a:cubicBezTo>
                    <a:pt x="42429" y="87101"/>
                    <a:pt x="94222" y="142454"/>
                    <a:pt x="170984" y="195320"/>
                  </a:cubicBezTo>
                  <a:lnTo>
                    <a:pt x="170984" y="219850"/>
                  </a:lnTo>
                  <a:lnTo>
                    <a:pt x="156061" y="219850"/>
                  </a:lnTo>
                  <a:cubicBezTo>
                    <a:pt x="59937" y="126312"/>
                    <a:pt x="14679" y="95831"/>
                    <a:pt x="49" y="0"/>
                  </a:cubicBezTo>
                  <a:lnTo>
                    <a:pt x="49" y="0"/>
                  </a:lnTo>
                  <a:close/>
                </a:path>
              </a:pathLst>
            </a:custGeom>
            <a:solidFill>
              <a:srgbClr val="FFFFFF"/>
            </a:solidFill>
            <a:ln w="4874" cap="flat">
              <a:noFill/>
              <a:prstDash val="solid"/>
              <a:miter/>
            </a:ln>
          </p:spPr>
          <p:txBody>
            <a:bodyPr rtlCol="1" anchor="ctr"/>
            <a:lstStyle/>
            <a:p>
              <a:endParaRPr lang="fa-IR"/>
            </a:p>
          </p:txBody>
        </p:sp>
        <p:sp>
          <p:nvSpPr>
            <p:cNvPr id="807" name="Freeform: Shape 806">
              <a:extLst>
                <a:ext uri="{FF2B5EF4-FFF2-40B4-BE49-F238E27FC236}">
                  <a16:creationId xmlns:a16="http://schemas.microsoft.com/office/drawing/2014/main" id="{12862DBE-515D-CFF0-CBE1-767EE451ADBF}"/>
                </a:ext>
              </a:extLst>
            </p:cNvPr>
            <p:cNvSpPr/>
            <p:nvPr/>
          </p:nvSpPr>
          <p:spPr>
            <a:xfrm>
              <a:off x="5651664" y="2230544"/>
              <a:ext cx="190027" cy="237699"/>
            </a:xfrm>
            <a:custGeom>
              <a:avLst/>
              <a:gdLst>
                <a:gd name="connsiteX0" fmla="*/ 173374 w 190027"/>
                <a:gd name="connsiteY0" fmla="*/ 237700 h 237699"/>
                <a:gd name="connsiteX1" fmla="*/ 0 w 190027"/>
                <a:gd name="connsiteY1" fmla="*/ 0 h 237699"/>
                <a:gd name="connsiteX2" fmla="*/ 190004 w 190027"/>
                <a:gd name="connsiteY2" fmla="*/ 220582 h 237699"/>
                <a:gd name="connsiteX3" fmla="*/ 173374 w 190027"/>
                <a:gd name="connsiteY3" fmla="*/ 237700 h 237699"/>
                <a:gd name="connsiteX4" fmla="*/ 173374 w 190027"/>
                <a:gd name="connsiteY4" fmla="*/ 237700 h 237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27" h="237699">
                  <a:moveTo>
                    <a:pt x="173374" y="237700"/>
                  </a:moveTo>
                  <a:cubicBezTo>
                    <a:pt x="79494" y="159377"/>
                    <a:pt x="12485" y="95148"/>
                    <a:pt x="0" y="0"/>
                  </a:cubicBezTo>
                  <a:cubicBezTo>
                    <a:pt x="42819" y="93685"/>
                    <a:pt x="92759" y="150647"/>
                    <a:pt x="190004" y="220582"/>
                  </a:cubicBezTo>
                  <a:cubicBezTo>
                    <a:pt x="190004" y="238578"/>
                    <a:pt x="191370" y="236578"/>
                    <a:pt x="173374" y="237700"/>
                  </a:cubicBezTo>
                  <a:lnTo>
                    <a:pt x="173374" y="237700"/>
                  </a:lnTo>
                  <a:close/>
                </a:path>
              </a:pathLst>
            </a:custGeom>
            <a:solidFill>
              <a:srgbClr val="FFFFFF"/>
            </a:solidFill>
            <a:ln w="4874" cap="flat">
              <a:noFill/>
              <a:prstDash val="solid"/>
              <a:miter/>
            </a:ln>
          </p:spPr>
          <p:txBody>
            <a:bodyPr rtlCol="1" anchor="ctr"/>
            <a:lstStyle/>
            <a:p>
              <a:endParaRPr lang="fa-IR"/>
            </a:p>
          </p:txBody>
        </p:sp>
        <p:sp>
          <p:nvSpPr>
            <p:cNvPr id="808" name="Freeform: Shape 807">
              <a:extLst>
                <a:ext uri="{FF2B5EF4-FFF2-40B4-BE49-F238E27FC236}">
                  <a16:creationId xmlns:a16="http://schemas.microsoft.com/office/drawing/2014/main" id="{7BD22FBD-6D92-D9C3-14EB-6F924B3EFDDC}"/>
                </a:ext>
              </a:extLst>
            </p:cNvPr>
            <p:cNvSpPr/>
            <p:nvPr/>
          </p:nvSpPr>
          <p:spPr>
            <a:xfrm>
              <a:off x="5656595" y="2146321"/>
              <a:ext cx="206358" cy="288806"/>
            </a:xfrm>
            <a:custGeom>
              <a:avLst/>
              <a:gdLst>
                <a:gd name="connsiteX0" fmla="*/ 20088 w 206358"/>
                <a:gd name="connsiteY0" fmla="*/ 0 h 288806"/>
                <a:gd name="connsiteX1" fmla="*/ 203703 w 206358"/>
                <a:gd name="connsiteY1" fmla="*/ 265840 h 288806"/>
                <a:gd name="connsiteX2" fmla="*/ 186976 w 206358"/>
                <a:gd name="connsiteY2" fmla="*/ 288761 h 288806"/>
                <a:gd name="connsiteX3" fmla="*/ 20039 w 206358"/>
                <a:gd name="connsiteY3" fmla="*/ 0 h 288806"/>
                <a:gd name="connsiteX4" fmla="*/ 20039 w 206358"/>
                <a:gd name="connsiteY4" fmla="*/ 0 h 288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58" h="288806">
                  <a:moveTo>
                    <a:pt x="20088" y="0"/>
                  </a:moveTo>
                  <a:cubicBezTo>
                    <a:pt x="-20829" y="97831"/>
                    <a:pt x="64127" y="192784"/>
                    <a:pt x="203703" y="265840"/>
                  </a:cubicBezTo>
                  <a:cubicBezTo>
                    <a:pt x="208044" y="284469"/>
                    <a:pt x="209751" y="289346"/>
                    <a:pt x="186976" y="288761"/>
                  </a:cubicBezTo>
                  <a:cubicBezTo>
                    <a:pt x="106360" y="248039"/>
                    <a:pt x="-56772" y="77006"/>
                    <a:pt x="20039" y="0"/>
                  </a:cubicBezTo>
                  <a:lnTo>
                    <a:pt x="20039" y="0"/>
                  </a:lnTo>
                  <a:close/>
                </a:path>
              </a:pathLst>
            </a:custGeom>
            <a:solidFill>
              <a:srgbClr val="FFFFFF"/>
            </a:solidFill>
            <a:ln w="4874" cap="flat">
              <a:noFill/>
              <a:prstDash val="solid"/>
              <a:miter/>
            </a:ln>
          </p:spPr>
          <p:txBody>
            <a:bodyPr rtlCol="1" anchor="ctr"/>
            <a:lstStyle/>
            <a:p>
              <a:endParaRPr lang="fa-IR"/>
            </a:p>
          </p:txBody>
        </p:sp>
        <p:sp>
          <p:nvSpPr>
            <p:cNvPr id="809" name="Freeform: Shape 808">
              <a:extLst>
                <a:ext uri="{FF2B5EF4-FFF2-40B4-BE49-F238E27FC236}">
                  <a16:creationId xmlns:a16="http://schemas.microsoft.com/office/drawing/2014/main" id="{3FBA2EE3-55F9-D691-5C82-87F28EC0D8D0}"/>
                </a:ext>
              </a:extLst>
            </p:cNvPr>
            <p:cNvSpPr/>
            <p:nvPr/>
          </p:nvSpPr>
          <p:spPr>
            <a:xfrm>
              <a:off x="6390369" y="2364074"/>
              <a:ext cx="139089" cy="176007"/>
            </a:xfrm>
            <a:custGeom>
              <a:avLst/>
              <a:gdLst>
                <a:gd name="connsiteX0" fmla="*/ 0 w 139089"/>
                <a:gd name="connsiteY0" fmla="*/ 176007 h 176007"/>
                <a:gd name="connsiteX1" fmla="*/ 139089 w 139089"/>
                <a:gd name="connsiteY1" fmla="*/ 0 h 176007"/>
                <a:gd name="connsiteX2" fmla="*/ 0 w 139089"/>
                <a:gd name="connsiteY2" fmla="*/ 145331 h 176007"/>
                <a:gd name="connsiteX3" fmla="*/ 0 w 139089"/>
                <a:gd name="connsiteY3" fmla="*/ 176007 h 176007"/>
              </a:gdLst>
              <a:ahLst/>
              <a:cxnLst>
                <a:cxn ang="0">
                  <a:pos x="connsiteX0" y="connsiteY0"/>
                </a:cxn>
                <a:cxn ang="0">
                  <a:pos x="connsiteX1" y="connsiteY1"/>
                </a:cxn>
                <a:cxn ang="0">
                  <a:pos x="connsiteX2" y="connsiteY2"/>
                </a:cxn>
                <a:cxn ang="0">
                  <a:pos x="connsiteX3" y="connsiteY3"/>
                </a:cxn>
              </a:cxnLst>
              <a:rect l="l" t="t" r="r" b="b"/>
              <a:pathLst>
                <a:path w="139089" h="176007">
                  <a:moveTo>
                    <a:pt x="0" y="176007"/>
                  </a:moveTo>
                  <a:cubicBezTo>
                    <a:pt x="23068" y="174885"/>
                    <a:pt x="109291" y="75689"/>
                    <a:pt x="139089" y="0"/>
                  </a:cubicBezTo>
                  <a:cubicBezTo>
                    <a:pt x="97294" y="53646"/>
                    <a:pt x="55353" y="105926"/>
                    <a:pt x="0" y="145331"/>
                  </a:cubicBezTo>
                  <a:lnTo>
                    <a:pt x="0" y="176007"/>
                  </a:lnTo>
                  <a:close/>
                </a:path>
              </a:pathLst>
            </a:custGeom>
            <a:solidFill>
              <a:srgbClr val="FFFFFF"/>
            </a:solidFill>
            <a:ln w="4874" cap="flat">
              <a:noFill/>
              <a:prstDash val="solid"/>
              <a:miter/>
            </a:ln>
          </p:spPr>
          <p:txBody>
            <a:bodyPr rtlCol="1" anchor="ctr"/>
            <a:lstStyle/>
            <a:p>
              <a:endParaRPr lang="fa-IR"/>
            </a:p>
          </p:txBody>
        </p:sp>
        <p:sp>
          <p:nvSpPr>
            <p:cNvPr id="810" name="Freeform: Shape 809">
              <a:extLst>
                <a:ext uri="{FF2B5EF4-FFF2-40B4-BE49-F238E27FC236}">
                  <a16:creationId xmlns:a16="http://schemas.microsoft.com/office/drawing/2014/main" id="{C804C411-C4B1-F01C-32CD-F6F0875B6455}"/>
                </a:ext>
              </a:extLst>
            </p:cNvPr>
            <p:cNvSpPr/>
            <p:nvPr/>
          </p:nvSpPr>
          <p:spPr>
            <a:xfrm>
              <a:off x="6372910" y="2282288"/>
              <a:ext cx="170984" cy="219850"/>
            </a:xfrm>
            <a:custGeom>
              <a:avLst/>
              <a:gdLst>
                <a:gd name="connsiteX0" fmla="*/ 170984 w 170984"/>
                <a:gd name="connsiteY0" fmla="*/ 0 h 219850"/>
                <a:gd name="connsiteX1" fmla="*/ 0 w 170984"/>
                <a:gd name="connsiteY1" fmla="*/ 195320 h 219850"/>
                <a:gd name="connsiteX2" fmla="*/ 0 w 170984"/>
                <a:gd name="connsiteY2" fmla="*/ 219850 h 219850"/>
                <a:gd name="connsiteX3" fmla="*/ 14923 w 170984"/>
                <a:gd name="connsiteY3" fmla="*/ 219850 h 219850"/>
                <a:gd name="connsiteX4" fmla="*/ 170984 w 170984"/>
                <a:gd name="connsiteY4" fmla="*/ 0 h 219850"/>
                <a:gd name="connsiteX5" fmla="*/ 170984 w 170984"/>
                <a:gd name="connsiteY5" fmla="*/ 0 h 21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984" h="219850">
                  <a:moveTo>
                    <a:pt x="170984" y="0"/>
                  </a:moveTo>
                  <a:cubicBezTo>
                    <a:pt x="128555" y="87101"/>
                    <a:pt x="76762" y="142454"/>
                    <a:pt x="0" y="195320"/>
                  </a:cubicBezTo>
                  <a:lnTo>
                    <a:pt x="0" y="219850"/>
                  </a:lnTo>
                  <a:lnTo>
                    <a:pt x="14923" y="219850"/>
                  </a:lnTo>
                  <a:cubicBezTo>
                    <a:pt x="111047" y="126312"/>
                    <a:pt x="156305" y="95831"/>
                    <a:pt x="170984" y="0"/>
                  </a:cubicBezTo>
                  <a:lnTo>
                    <a:pt x="170984" y="0"/>
                  </a:lnTo>
                  <a:close/>
                </a:path>
              </a:pathLst>
            </a:custGeom>
            <a:solidFill>
              <a:srgbClr val="FFFFFF"/>
            </a:solidFill>
            <a:ln w="4874" cap="flat">
              <a:noFill/>
              <a:prstDash val="solid"/>
              <a:miter/>
            </a:ln>
          </p:spPr>
          <p:txBody>
            <a:bodyPr rtlCol="1" anchor="ctr"/>
            <a:lstStyle/>
            <a:p>
              <a:endParaRPr lang="fa-IR"/>
            </a:p>
          </p:txBody>
        </p:sp>
        <p:sp>
          <p:nvSpPr>
            <p:cNvPr id="811" name="Freeform: Shape 810">
              <a:extLst>
                <a:ext uri="{FF2B5EF4-FFF2-40B4-BE49-F238E27FC236}">
                  <a16:creationId xmlns:a16="http://schemas.microsoft.com/office/drawing/2014/main" id="{DF974BE5-5F6A-AD48-A22D-9A7E49F094AB}"/>
                </a:ext>
              </a:extLst>
            </p:cNvPr>
            <p:cNvSpPr/>
            <p:nvPr/>
          </p:nvSpPr>
          <p:spPr>
            <a:xfrm>
              <a:off x="6356256" y="2230544"/>
              <a:ext cx="190027" cy="237699"/>
            </a:xfrm>
            <a:custGeom>
              <a:avLst/>
              <a:gdLst>
                <a:gd name="connsiteX0" fmla="*/ 16654 w 190027"/>
                <a:gd name="connsiteY0" fmla="*/ 237700 h 237699"/>
                <a:gd name="connsiteX1" fmla="*/ 190028 w 190027"/>
                <a:gd name="connsiteY1" fmla="*/ 0 h 237699"/>
                <a:gd name="connsiteX2" fmla="*/ 24 w 190027"/>
                <a:gd name="connsiteY2" fmla="*/ 220582 h 237699"/>
                <a:gd name="connsiteX3" fmla="*/ 16654 w 190027"/>
                <a:gd name="connsiteY3" fmla="*/ 237700 h 237699"/>
                <a:gd name="connsiteX4" fmla="*/ 16654 w 190027"/>
                <a:gd name="connsiteY4" fmla="*/ 237700 h 237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27" h="237699">
                  <a:moveTo>
                    <a:pt x="16654" y="237700"/>
                  </a:moveTo>
                  <a:cubicBezTo>
                    <a:pt x="110534" y="159377"/>
                    <a:pt x="177543" y="95148"/>
                    <a:pt x="190028" y="0"/>
                  </a:cubicBezTo>
                  <a:cubicBezTo>
                    <a:pt x="147209" y="93685"/>
                    <a:pt x="97269" y="150647"/>
                    <a:pt x="24" y="220582"/>
                  </a:cubicBezTo>
                  <a:cubicBezTo>
                    <a:pt x="24" y="238578"/>
                    <a:pt x="-1342" y="236578"/>
                    <a:pt x="16654" y="237700"/>
                  </a:cubicBezTo>
                  <a:lnTo>
                    <a:pt x="16654" y="237700"/>
                  </a:lnTo>
                  <a:close/>
                </a:path>
              </a:pathLst>
            </a:custGeom>
            <a:solidFill>
              <a:srgbClr val="FFFFFF"/>
            </a:solidFill>
            <a:ln w="4874" cap="flat">
              <a:noFill/>
              <a:prstDash val="solid"/>
              <a:miter/>
            </a:ln>
          </p:spPr>
          <p:txBody>
            <a:bodyPr rtlCol="1" anchor="ctr"/>
            <a:lstStyle/>
            <a:p>
              <a:endParaRPr lang="fa-IR"/>
            </a:p>
          </p:txBody>
        </p:sp>
        <p:sp>
          <p:nvSpPr>
            <p:cNvPr id="812" name="Freeform: Shape 811">
              <a:extLst>
                <a:ext uri="{FF2B5EF4-FFF2-40B4-BE49-F238E27FC236}">
                  <a16:creationId xmlns:a16="http://schemas.microsoft.com/office/drawing/2014/main" id="{CC61C844-B637-5562-519A-0A09EA83EAC4}"/>
                </a:ext>
              </a:extLst>
            </p:cNvPr>
            <p:cNvSpPr/>
            <p:nvPr/>
          </p:nvSpPr>
          <p:spPr>
            <a:xfrm>
              <a:off x="6335016" y="2146321"/>
              <a:ext cx="206315" cy="288806"/>
            </a:xfrm>
            <a:custGeom>
              <a:avLst/>
              <a:gdLst>
                <a:gd name="connsiteX0" fmla="*/ 186249 w 206315"/>
                <a:gd name="connsiteY0" fmla="*/ 0 h 288806"/>
                <a:gd name="connsiteX1" fmla="*/ 2634 w 206315"/>
                <a:gd name="connsiteY1" fmla="*/ 265840 h 288806"/>
                <a:gd name="connsiteX2" fmla="*/ 19361 w 206315"/>
                <a:gd name="connsiteY2" fmla="*/ 288761 h 288806"/>
                <a:gd name="connsiteX3" fmla="*/ 186298 w 206315"/>
                <a:gd name="connsiteY3" fmla="*/ 0 h 288806"/>
                <a:gd name="connsiteX4" fmla="*/ 186298 w 206315"/>
                <a:gd name="connsiteY4" fmla="*/ 0 h 288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15" h="288806">
                  <a:moveTo>
                    <a:pt x="186249" y="0"/>
                  </a:moveTo>
                  <a:cubicBezTo>
                    <a:pt x="227166" y="97831"/>
                    <a:pt x="142211" y="192784"/>
                    <a:pt x="2634" y="265840"/>
                  </a:cubicBezTo>
                  <a:cubicBezTo>
                    <a:pt x="-1658" y="284469"/>
                    <a:pt x="-3414" y="289346"/>
                    <a:pt x="19361" y="288761"/>
                  </a:cubicBezTo>
                  <a:cubicBezTo>
                    <a:pt x="99928" y="248039"/>
                    <a:pt x="263060" y="77006"/>
                    <a:pt x="186298" y="0"/>
                  </a:cubicBezTo>
                  <a:lnTo>
                    <a:pt x="186298" y="0"/>
                  </a:lnTo>
                  <a:close/>
                </a:path>
              </a:pathLst>
            </a:custGeom>
            <a:solidFill>
              <a:srgbClr val="FFFFFF"/>
            </a:solidFill>
            <a:ln w="4874" cap="flat">
              <a:noFill/>
              <a:prstDash val="solid"/>
              <a:miter/>
            </a:ln>
          </p:spPr>
          <p:txBody>
            <a:bodyPr rtlCol="1" anchor="ctr"/>
            <a:lstStyle/>
            <a:p>
              <a:endParaRPr lang="fa-IR"/>
            </a:p>
          </p:txBody>
        </p:sp>
        <p:sp>
          <p:nvSpPr>
            <p:cNvPr id="813" name="Freeform: Shape 812">
              <a:extLst>
                <a:ext uri="{FF2B5EF4-FFF2-40B4-BE49-F238E27FC236}">
                  <a16:creationId xmlns:a16="http://schemas.microsoft.com/office/drawing/2014/main" id="{0E2187C8-05D9-0E3A-8EF8-9494FA19A9EC}"/>
                </a:ext>
              </a:extLst>
            </p:cNvPr>
            <p:cNvSpPr/>
            <p:nvPr/>
          </p:nvSpPr>
          <p:spPr>
            <a:xfrm>
              <a:off x="5768222" y="2142760"/>
              <a:ext cx="115582" cy="112558"/>
            </a:xfrm>
            <a:custGeom>
              <a:avLst/>
              <a:gdLst>
                <a:gd name="connsiteX0" fmla="*/ 115583 w 115582"/>
                <a:gd name="connsiteY0" fmla="*/ 0 h 112558"/>
                <a:gd name="connsiteX1" fmla="*/ 0 w 115582"/>
                <a:gd name="connsiteY1" fmla="*/ 0 h 112558"/>
                <a:gd name="connsiteX2" fmla="*/ 0 w 115582"/>
                <a:gd name="connsiteY2" fmla="*/ 112559 h 112558"/>
                <a:gd name="connsiteX3" fmla="*/ 115583 w 115582"/>
                <a:gd name="connsiteY3" fmla="*/ 112559 h 112558"/>
                <a:gd name="connsiteX4" fmla="*/ 115583 w 115582"/>
                <a:gd name="connsiteY4" fmla="*/ 0 h 112558"/>
                <a:gd name="connsiteX5" fmla="*/ 39454 w 115582"/>
                <a:gd name="connsiteY5" fmla="*/ 36528 h 112558"/>
                <a:gd name="connsiteX6" fmla="*/ 78957 w 115582"/>
                <a:gd name="connsiteY6" fmla="*/ 36528 h 112558"/>
                <a:gd name="connsiteX7" fmla="*/ 78957 w 115582"/>
                <a:gd name="connsiteY7" fmla="*/ 76957 h 112558"/>
                <a:gd name="connsiteX8" fmla="*/ 39454 w 115582"/>
                <a:gd name="connsiteY8" fmla="*/ 76957 h 112558"/>
                <a:gd name="connsiteX9" fmla="*/ 39454 w 115582"/>
                <a:gd name="connsiteY9" fmla="*/ 36528 h 112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582" h="112558">
                  <a:moveTo>
                    <a:pt x="115583" y="0"/>
                  </a:moveTo>
                  <a:lnTo>
                    <a:pt x="0" y="0"/>
                  </a:lnTo>
                  <a:lnTo>
                    <a:pt x="0" y="112559"/>
                  </a:lnTo>
                  <a:lnTo>
                    <a:pt x="115583" y="112559"/>
                  </a:lnTo>
                  <a:lnTo>
                    <a:pt x="115583" y="0"/>
                  </a:lnTo>
                  <a:close/>
                  <a:moveTo>
                    <a:pt x="39454" y="36528"/>
                  </a:moveTo>
                  <a:lnTo>
                    <a:pt x="78957" y="36528"/>
                  </a:lnTo>
                  <a:lnTo>
                    <a:pt x="78957" y="76957"/>
                  </a:lnTo>
                  <a:lnTo>
                    <a:pt x="39454" y="76957"/>
                  </a:lnTo>
                  <a:lnTo>
                    <a:pt x="39454" y="36528"/>
                  </a:lnTo>
                  <a:close/>
                </a:path>
              </a:pathLst>
            </a:custGeom>
            <a:solidFill>
              <a:srgbClr val="FFFFFF"/>
            </a:solidFill>
            <a:ln w="4874" cap="flat">
              <a:noFill/>
              <a:prstDash val="solid"/>
              <a:miter/>
            </a:ln>
          </p:spPr>
          <p:txBody>
            <a:bodyPr rtlCol="1" anchor="ctr"/>
            <a:lstStyle/>
            <a:p>
              <a:endParaRPr lang="fa-IR"/>
            </a:p>
          </p:txBody>
        </p:sp>
        <p:grpSp>
          <p:nvGrpSpPr>
            <p:cNvPr id="814" name="Graphic 7">
              <a:extLst>
                <a:ext uri="{FF2B5EF4-FFF2-40B4-BE49-F238E27FC236}">
                  <a16:creationId xmlns:a16="http://schemas.microsoft.com/office/drawing/2014/main" id="{1BE3A171-0438-6D66-1A85-54D7579DE907}"/>
                </a:ext>
              </a:extLst>
            </p:cNvPr>
            <p:cNvGrpSpPr/>
            <p:nvPr/>
          </p:nvGrpSpPr>
          <p:grpSpPr>
            <a:xfrm>
              <a:off x="5951545" y="1783821"/>
              <a:ext cx="365670" cy="258914"/>
              <a:chOff x="5951545" y="1783821"/>
              <a:chExt cx="365670" cy="258914"/>
            </a:xfrm>
            <a:solidFill>
              <a:srgbClr val="FFFFFF"/>
            </a:solidFill>
          </p:grpSpPr>
          <p:sp>
            <p:nvSpPr>
              <p:cNvPr id="843" name="Freeform: Shape 842">
                <a:extLst>
                  <a:ext uri="{FF2B5EF4-FFF2-40B4-BE49-F238E27FC236}">
                    <a16:creationId xmlns:a16="http://schemas.microsoft.com/office/drawing/2014/main" id="{F0B949AA-953B-22BE-811F-6CD4A7BF54B8}"/>
                  </a:ext>
                </a:extLst>
              </p:cNvPr>
              <p:cNvSpPr/>
              <p:nvPr/>
            </p:nvSpPr>
            <p:spPr>
              <a:xfrm>
                <a:off x="6283028" y="1804011"/>
                <a:ext cx="34187" cy="35601"/>
              </a:xfrm>
              <a:custGeom>
                <a:avLst/>
                <a:gdLst>
                  <a:gd name="connsiteX0" fmla="*/ 0 w 34187"/>
                  <a:gd name="connsiteY0" fmla="*/ 0 h 35601"/>
                  <a:gd name="connsiteX1" fmla="*/ 34187 w 34187"/>
                  <a:gd name="connsiteY1" fmla="*/ 0 h 35601"/>
                  <a:gd name="connsiteX2" fmla="*/ 34187 w 34187"/>
                  <a:gd name="connsiteY2" fmla="*/ 35601 h 35601"/>
                  <a:gd name="connsiteX3" fmla="*/ 0 w 34187"/>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4187" h="35601">
                    <a:moveTo>
                      <a:pt x="0" y="0"/>
                    </a:moveTo>
                    <a:lnTo>
                      <a:pt x="34187" y="0"/>
                    </a:lnTo>
                    <a:lnTo>
                      <a:pt x="34187" y="35601"/>
                    </a:lnTo>
                    <a:lnTo>
                      <a:pt x="0" y="35601"/>
                    </a:lnTo>
                    <a:close/>
                  </a:path>
                </a:pathLst>
              </a:custGeom>
              <a:solidFill>
                <a:srgbClr val="FFFFFF"/>
              </a:solidFill>
              <a:ln w="4874" cap="flat">
                <a:noFill/>
                <a:prstDash val="solid"/>
                <a:miter/>
              </a:ln>
            </p:spPr>
            <p:txBody>
              <a:bodyPr rtlCol="1" anchor="ctr"/>
              <a:lstStyle/>
              <a:p>
                <a:endParaRPr lang="fa-IR"/>
              </a:p>
            </p:txBody>
          </p:sp>
          <p:sp>
            <p:nvSpPr>
              <p:cNvPr id="844" name="Freeform: Shape 843">
                <a:extLst>
                  <a:ext uri="{FF2B5EF4-FFF2-40B4-BE49-F238E27FC236}">
                    <a16:creationId xmlns:a16="http://schemas.microsoft.com/office/drawing/2014/main" id="{FB572BAB-255F-2E9D-83BC-B4EDC1CE5F47}"/>
                  </a:ext>
                </a:extLst>
              </p:cNvPr>
              <p:cNvSpPr/>
              <p:nvPr/>
            </p:nvSpPr>
            <p:spPr>
              <a:xfrm>
                <a:off x="6232796" y="1804450"/>
                <a:ext cx="33796" cy="35113"/>
              </a:xfrm>
              <a:custGeom>
                <a:avLst/>
                <a:gdLst>
                  <a:gd name="connsiteX0" fmla="*/ 0 w 33796"/>
                  <a:gd name="connsiteY0" fmla="*/ 0 h 35113"/>
                  <a:gd name="connsiteX1" fmla="*/ 33797 w 33796"/>
                  <a:gd name="connsiteY1" fmla="*/ 0 h 35113"/>
                  <a:gd name="connsiteX2" fmla="*/ 33797 w 33796"/>
                  <a:gd name="connsiteY2" fmla="*/ 35114 h 35113"/>
                  <a:gd name="connsiteX3" fmla="*/ 0 w 33796"/>
                  <a:gd name="connsiteY3" fmla="*/ 35114 h 35113"/>
                </a:gdLst>
                <a:ahLst/>
                <a:cxnLst>
                  <a:cxn ang="0">
                    <a:pos x="connsiteX0" y="connsiteY0"/>
                  </a:cxn>
                  <a:cxn ang="0">
                    <a:pos x="connsiteX1" y="connsiteY1"/>
                  </a:cxn>
                  <a:cxn ang="0">
                    <a:pos x="connsiteX2" y="connsiteY2"/>
                  </a:cxn>
                  <a:cxn ang="0">
                    <a:pos x="connsiteX3" y="connsiteY3"/>
                  </a:cxn>
                </a:cxnLst>
                <a:rect l="l" t="t" r="r" b="b"/>
                <a:pathLst>
                  <a:path w="33796" h="35113">
                    <a:moveTo>
                      <a:pt x="0" y="0"/>
                    </a:moveTo>
                    <a:lnTo>
                      <a:pt x="33797" y="0"/>
                    </a:lnTo>
                    <a:lnTo>
                      <a:pt x="33797" y="35114"/>
                    </a:lnTo>
                    <a:lnTo>
                      <a:pt x="0" y="35114"/>
                    </a:lnTo>
                    <a:close/>
                  </a:path>
                </a:pathLst>
              </a:custGeom>
              <a:solidFill>
                <a:srgbClr val="FFFFFF"/>
              </a:solidFill>
              <a:ln w="4874" cap="flat">
                <a:noFill/>
                <a:prstDash val="solid"/>
                <a:miter/>
              </a:ln>
            </p:spPr>
            <p:txBody>
              <a:bodyPr rtlCol="1" anchor="ctr"/>
              <a:lstStyle/>
              <a:p>
                <a:endParaRPr lang="fa-IR"/>
              </a:p>
            </p:txBody>
          </p:sp>
          <p:sp>
            <p:nvSpPr>
              <p:cNvPr id="845" name="Freeform: Shape 844">
                <a:extLst>
                  <a:ext uri="{FF2B5EF4-FFF2-40B4-BE49-F238E27FC236}">
                    <a16:creationId xmlns:a16="http://schemas.microsoft.com/office/drawing/2014/main" id="{8CB221D9-7C77-D73D-0D9D-5141ED1440DD}"/>
                  </a:ext>
                </a:extLst>
              </p:cNvPr>
              <p:cNvSpPr/>
              <p:nvPr/>
            </p:nvSpPr>
            <p:spPr>
              <a:xfrm>
                <a:off x="6071614" y="1783821"/>
                <a:ext cx="35650" cy="33699"/>
              </a:xfrm>
              <a:custGeom>
                <a:avLst/>
                <a:gdLst>
                  <a:gd name="connsiteX0" fmla="*/ 0 w 35650"/>
                  <a:gd name="connsiteY0" fmla="*/ 0 h 33699"/>
                  <a:gd name="connsiteX1" fmla="*/ 35650 w 35650"/>
                  <a:gd name="connsiteY1" fmla="*/ 0 h 33699"/>
                  <a:gd name="connsiteX2" fmla="*/ 35650 w 35650"/>
                  <a:gd name="connsiteY2" fmla="*/ 33699 h 33699"/>
                  <a:gd name="connsiteX3" fmla="*/ 0 w 35650"/>
                  <a:gd name="connsiteY3" fmla="*/ 33699 h 33699"/>
                </a:gdLst>
                <a:ahLst/>
                <a:cxnLst>
                  <a:cxn ang="0">
                    <a:pos x="connsiteX0" y="connsiteY0"/>
                  </a:cxn>
                  <a:cxn ang="0">
                    <a:pos x="connsiteX1" y="connsiteY1"/>
                  </a:cxn>
                  <a:cxn ang="0">
                    <a:pos x="connsiteX2" y="connsiteY2"/>
                  </a:cxn>
                  <a:cxn ang="0">
                    <a:pos x="connsiteX3" y="connsiteY3"/>
                  </a:cxn>
                </a:cxnLst>
                <a:rect l="l" t="t" r="r" b="b"/>
                <a:pathLst>
                  <a:path w="35650" h="33699">
                    <a:moveTo>
                      <a:pt x="0" y="0"/>
                    </a:moveTo>
                    <a:lnTo>
                      <a:pt x="35650" y="0"/>
                    </a:lnTo>
                    <a:lnTo>
                      <a:pt x="35650" y="33699"/>
                    </a:lnTo>
                    <a:lnTo>
                      <a:pt x="0" y="33699"/>
                    </a:lnTo>
                    <a:close/>
                  </a:path>
                </a:pathLst>
              </a:custGeom>
              <a:solidFill>
                <a:srgbClr val="FFFFFF"/>
              </a:solidFill>
              <a:ln w="4874" cap="flat">
                <a:noFill/>
                <a:prstDash val="solid"/>
                <a:miter/>
              </a:ln>
            </p:spPr>
            <p:txBody>
              <a:bodyPr rtlCol="1" anchor="ctr"/>
              <a:lstStyle/>
              <a:p>
                <a:endParaRPr lang="fa-IR"/>
              </a:p>
            </p:txBody>
          </p:sp>
          <p:sp>
            <p:nvSpPr>
              <p:cNvPr id="846" name="Freeform: Shape 845">
                <a:extLst>
                  <a:ext uri="{FF2B5EF4-FFF2-40B4-BE49-F238E27FC236}">
                    <a16:creationId xmlns:a16="http://schemas.microsoft.com/office/drawing/2014/main" id="{7298530F-9DEE-4A05-1B16-7520E64C6B9F}"/>
                  </a:ext>
                </a:extLst>
              </p:cNvPr>
              <p:cNvSpPr/>
              <p:nvPr/>
            </p:nvSpPr>
            <p:spPr>
              <a:xfrm>
                <a:off x="5951545" y="1785284"/>
                <a:ext cx="345431" cy="257451"/>
              </a:xfrm>
              <a:custGeom>
                <a:avLst/>
                <a:gdLst>
                  <a:gd name="connsiteX0" fmla="*/ 313048 w 345431"/>
                  <a:gd name="connsiteY0" fmla="*/ 154012 h 257451"/>
                  <a:gd name="connsiteX1" fmla="*/ 285835 w 345431"/>
                  <a:gd name="connsiteY1" fmla="*/ 154012 h 257451"/>
                  <a:gd name="connsiteX2" fmla="*/ 285835 w 345431"/>
                  <a:gd name="connsiteY2" fmla="*/ 105585 h 257451"/>
                  <a:gd name="connsiteX3" fmla="*/ 208390 w 345431"/>
                  <a:gd name="connsiteY3" fmla="*/ 105585 h 257451"/>
                  <a:gd name="connsiteX4" fmla="*/ 208390 w 345431"/>
                  <a:gd name="connsiteY4" fmla="*/ 154841 h 257451"/>
                  <a:gd name="connsiteX5" fmla="*/ 158646 w 345431"/>
                  <a:gd name="connsiteY5" fmla="*/ 154841 h 257451"/>
                  <a:gd name="connsiteX6" fmla="*/ 156792 w 345431"/>
                  <a:gd name="connsiteY6" fmla="*/ 154793 h 257451"/>
                  <a:gd name="connsiteX7" fmla="*/ 156792 w 345431"/>
                  <a:gd name="connsiteY7" fmla="*/ 112461 h 257451"/>
                  <a:gd name="connsiteX8" fmla="*/ 258086 w 345431"/>
                  <a:gd name="connsiteY8" fmla="*/ 0 h 257451"/>
                  <a:gd name="connsiteX9" fmla="*/ 230141 w 345431"/>
                  <a:gd name="connsiteY9" fmla="*/ 0 h 257451"/>
                  <a:gd name="connsiteX10" fmla="*/ 156792 w 345431"/>
                  <a:gd name="connsiteY10" fmla="*/ 82566 h 257451"/>
                  <a:gd name="connsiteX11" fmla="*/ 156792 w 345431"/>
                  <a:gd name="connsiteY11" fmla="*/ 44819 h 257451"/>
                  <a:gd name="connsiteX12" fmla="*/ 120606 w 345431"/>
                  <a:gd name="connsiteY12" fmla="*/ 44819 h 257451"/>
                  <a:gd name="connsiteX13" fmla="*/ 120606 w 345431"/>
                  <a:gd name="connsiteY13" fmla="*/ 82176 h 257451"/>
                  <a:gd name="connsiteX14" fmla="*/ 51939 w 345431"/>
                  <a:gd name="connsiteY14" fmla="*/ 0 h 257451"/>
                  <a:gd name="connsiteX15" fmla="*/ 20337 w 345431"/>
                  <a:gd name="connsiteY15" fmla="*/ 0 h 257451"/>
                  <a:gd name="connsiteX16" fmla="*/ 120606 w 345431"/>
                  <a:gd name="connsiteY16" fmla="*/ 112266 h 257451"/>
                  <a:gd name="connsiteX17" fmla="*/ 120606 w 345431"/>
                  <a:gd name="connsiteY17" fmla="*/ 154841 h 257451"/>
                  <a:gd name="connsiteX18" fmla="*/ 25360 w 345431"/>
                  <a:gd name="connsiteY18" fmla="*/ 154841 h 257451"/>
                  <a:gd name="connsiteX19" fmla="*/ 25360 w 345431"/>
                  <a:gd name="connsiteY19" fmla="*/ 239943 h 257451"/>
                  <a:gd name="connsiteX20" fmla="*/ 0 w 345431"/>
                  <a:gd name="connsiteY20" fmla="*/ 239846 h 257451"/>
                  <a:gd name="connsiteX21" fmla="*/ 0 w 345431"/>
                  <a:gd name="connsiteY21" fmla="*/ 257451 h 257451"/>
                  <a:gd name="connsiteX22" fmla="*/ 61839 w 345431"/>
                  <a:gd name="connsiteY22" fmla="*/ 257451 h 257451"/>
                  <a:gd name="connsiteX23" fmla="*/ 61059 w 345431"/>
                  <a:gd name="connsiteY23" fmla="*/ 184981 h 257451"/>
                  <a:gd name="connsiteX24" fmla="*/ 120606 w 345431"/>
                  <a:gd name="connsiteY24" fmla="*/ 184981 h 257451"/>
                  <a:gd name="connsiteX25" fmla="*/ 120606 w 345431"/>
                  <a:gd name="connsiteY25" fmla="*/ 236822 h 257451"/>
                  <a:gd name="connsiteX26" fmla="*/ 156792 w 345431"/>
                  <a:gd name="connsiteY26" fmla="*/ 236822 h 257451"/>
                  <a:gd name="connsiteX27" fmla="*/ 156792 w 345431"/>
                  <a:gd name="connsiteY27" fmla="*/ 184981 h 257451"/>
                  <a:gd name="connsiteX28" fmla="*/ 158158 w 345431"/>
                  <a:gd name="connsiteY28" fmla="*/ 184981 h 257451"/>
                  <a:gd name="connsiteX29" fmla="*/ 208390 w 345431"/>
                  <a:gd name="connsiteY29" fmla="*/ 184834 h 257451"/>
                  <a:gd name="connsiteX30" fmla="*/ 208390 w 345431"/>
                  <a:gd name="connsiteY30" fmla="*/ 234042 h 257451"/>
                  <a:gd name="connsiteX31" fmla="*/ 285201 w 345431"/>
                  <a:gd name="connsiteY31" fmla="*/ 233993 h 257451"/>
                  <a:gd name="connsiteX32" fmla="*/ 285201 w 345431"/>
                  <a:gd name="connsiteY32" fmla="*/ 184395 h 257451"/>
                  <a:gd name="connsiteX33" fmla="*/ 345333 w 345431"/>
                  <a:gd name="connsiteY33" fmla="*/ 184395 h 257451"/>
                  <a:gd name="connsiteX34" fmla="*/ 345431 w 345431"/>
                  <a:gd name="connsiteY34" fmla="*/ 82420 h 257451"/>
                  <a:gd name="connsiteX35" fmla="*/ 312951 w 345431"/>
                  <a:gd name="connsiteY35" fmla="*/ 82420 h 257451"/>
                  <a:gd name="connsiteX36" fmla="*/ 312951 w 345431"/>
                  <a:gd name="connsiteY36" fmla="*/ 154159 h 257451"/>
                  <a:gd name="connsiteX37" fmla="*/ 236140 w 345431"/>
                  <a:gd name="connsiteY37" fmla="*/ 127970 h 257451"/>
                  <a:gd name="connsiteX38" fmla="*/ 261402 w 345431"/>
                  <a:gd name="connsiteY38" fmla="*/ 127970 h 257451"/>
                  <a:gd name="connsiteX39" fmla="*/ 261402 w 345431"/>
                  <a:gd name="connsiteY39" fmla="*/ 154451 h 257451"/>
                  <a:gd name="connsiteX40" fmla="*/ 236140 w 345431"/>
                  <a:gd name="connsiteY40" fmla="*/ 154451 h 257451"/>
                  <a:gd name="connsiteX41" fmla="*/ 236140 w 345431"/>
                  <a:gd name="connsiteY41" fmla="*/ 127970 h 257451"/>
                  <a:gd name="connsiteX42" fmla="*/ 262280 w 345431"/>
                  <a:gd name="connsiteY42" fmla="*/ 208926 h 257451"/>
                  <a:gd name="connsiteX43" fmla="*/ 236042 w 345431"/>
                  <a:gd name="connsiteY43" fmla="*/ 208926 h 257451"/>
                  <a:gd name="connsiteX44" fmla="*/ 236042 w 345431"/>
                  <a:gd name="connsiteY44" fmla="*/ 184737 h 257451"/>
                  <a:gd name="connsiteX45" fmla="*/ 262280 w 345431"/>
                  <a:gd name="connsiteY45" fmla="*/ 184737 h 257451"/>
                  <a:gd name="connsiteX46" fmla="*/ 262280 w 345431"/>
                  <a:gd name="connsiteY46" fmla="*/ 208926 h 25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431" h="257451">
                    <a:moveTo>
                      <a:pt x="313048" y="154012"/>
                    </a:moveTo>
                    <a:lnTo>
                      <a:pt x="285835" y="154012"/>
                    </a:lnTo>
                    <a:cubicBezTo>
                      <a:pt x="285835" y="154012"/>
                      <a:pt x="285835" y="105585"/>
                      <a:pt x="285835" y="105585"/>
                    </a:cubicBezTo>
                    <a:lnTo>
                      <a:pt x="208390" y="105585"/>
                    </a:lnTo>
                    <a:cubicBezTo>
                      <a:pt x="208390" y="105585"/>
                      <a:pt x="208390" y="154841"/>
                      <a:pt x="208390" y="154841"/>
                    </a:cubicBezTo>
                    <a:lnTo>
                      <a:pt x="158646" y="154841"/>
                    </a:lnTo>
                    <a:cubicBezTo>
                      <a:pt x="158646" y="154841"/>
                      <a:pt x="156792" y="154793"/>
                      <a:pt x="156792" y="154793"/>
                    </a:cubicBezTo>
                    <a:lnTo>
                      <a:pt x="156792" y="112461"/>
                    </a:lnTo>
                    <a:cubicBezTo>
                      <a:pt x="205513" y="105536"/>
                      <a:pt x="250331" y="69106"/>
                      <a:pt x="258086" y="0"/>
                    </a:cubicBezTo>
                    <a:lnTo>
                      <a:pt x="230141" y="0"/>
                    </a:lnTo>
                    <a:cubicBezTo>
                      <a:pt x="224045" y="49842"/>
                      <a:pt x="192052" y="76226"/>
                      <a:pt x="156792" y="82566"/>
                    </a:cubicBezTo>
                    <a:lnTo>
                      <a:pt x="156792" y="44819"/>
                    </a:lnTo>
                    <a:lnTo>
                      <a:pt x="120606" y="44819"/>
                    </a:lnTo>
                    <a:lnTo>
                      <a:pt x="120606" y="82176"/>
                    </a:lnTo>
                    <a:cubicBezTo>
                      <a:pt x="83590" y="74812"/>
                      <a:pt x="51598" y="46038"/>
                      <a:pt x="51939" y="0"/>
                    </a:cubicBezTo>
                    <a:lnTo>
                      <a:pt x="20337" y="0"/>
                    </a:lnTo>
                    <a:cubicBezTo>
                      <a:pt x="24433" y="65984"/>
                      <a:pt x="70179" y="104561"/>
                      <a:pt x="120606" y="112266"/>
                    </a:cubicBezTo>
                    <a:lnTo>
                      <a:pt x="120606" y="154841"/>
                    </a:lnTo>
                    <a:lnTo>
                      <a:pt x="25360" y="154841"/>
                    </a:lnTo>
                    <a:cubicBezTo>
                      <a:pt x="25360" y="154841"/>
                      <a:pt x="25360" y="239943"/>
                      <a:pt x="25360" y="239943"/>
                    </a:cubicBezTo>
                    <a:lnTo>
                      <a:pt x="0" y="239846"/>
                    </a:lnTo>
                    <a:lnTo>
                      <a:pt x="0" y="257451"/>
                    </a:lnTo>
                    <a:lnTo>
                      <a:pt x="61839" y="257451"/>
                    </a:lnTo>
                    <a:lnTo>
                      <a:pt x="61059" y="184981"/>
                    </a:lnTo>
                    <a:lnTo>
                      <a:pt x="120606" y="184981"/>
                    </a:lnTo>
                    <a:cubicBezTo>
                      <a:pt x="120606" y="184981"/>
                      <a:pt x="120606" y="236822"/>
                      <a:pt x="120606" y="236822"/>
                    </a:cubicBezTo>
                    <a:lnTo>
                      <a:pt x="156792" y="236822"/>
                    </a:lnTo>
                    <a:lnTo>
                      <a:pt x="156792" y="184981"/>
                    </a:lnTo>
                    <a:lnTo>
                      <a:pt x="158158" y="184981"/>
                    </a:lnTo>
                    <a:cubicBezTo>
                      <a:pt x="158158" y="184981"/>
                      <a:pt x="208390" y="184834"/>
                      <a:pt x="208390" y="184834"/>
                    </a:cubicBezTo>
                    <a:lnTo>
                      <a:pt x="208390" y="234042"/>
                    </a:lnTo>
                    <a:cubicBezTo>
                      <a:pt x="208390" y="234042"/>
                      <a:pt x="285201" y="233993"/>
                      <a:pt x="285201" y="233993"/>
                    </a:cubicBezTo>
                    <a:lnTo>
                      <a:pt x="285201" y="184395"/>
                    </a:lnTo>
                    <a:cubicBezTo>
                      <a:pt x="285201" y="184395"/>
                      <a:pt x="345333" y="184395"/>
                      <a:pt x="345333" y="184395"/>
                    </a:cubicBezTo>
                    <a:lnTo>
                      <a:pt x="345431" y="82420"/>
                    </a:lnTo>
                    <a:lnTo>
                      <a:pt x="312951" y="82420"/>
                    </a:lnTo>
                    <a:lnTo>
                      <a:pt x="312951" y="154159"/>
                    </a:lnTo>
                    <a:close/>
                    <a:moveTo>
                      <a:pt x="236140" y="127970"/>
                    </a:moveTo>
                    <a:lnTo>
                      <a:pt x="261402" y="127970"/>
                    </a:lnTo>
                    <a:lnTo>
                      <a:pt x="261402" y="154451"/>
                    </a:lnTo>
                    <a:lnTo>
                      <a:pt x="236140" y="154451"/>
                    </a:lnTo>
                    <a:lnTo>
                      <a:pt x="236140" y="127970"/>
                    </a:lnTo>
                    <a:close/>
                    <a:moveTo>
                      <a:pt x="262280" y="208926"/>
                    </a:moveTo>
                    <a:lnTo>
                      <a:pt x="236042" y="208926"/>
                    </a:lnTo>
                    <a:lnTo>
                      <a:pt x="236042" y="184737"/>
                    </a:lnTo>
                    <a:lnTo>
                      <a:pt x="262280" y="184737"/>
                    </a:lnTo>
                    <a:lnTo>
                      <a:pt x="262280" y="208926"/>
                    </a:lnTo>
                    <a:close/>
                  </a:path>
                </a:pathLst>
              </a:custGeom>
              <a:solidFill>
                <a:srgbClr val="FFFFFF"/>
              </a:solidFill>
              <a:ln w="4874" cap="flat">
                <a:noFill/>
                <a:prstDash val="solid"/>
                <a:miter/>
              </a:ln>
            </p:spPr>
            <p:txBody>
              <a:bodyPr rtlCol="1" anchor="ctr"/>
              <a:lstStyle/>
              <a:p>
                <a:endParaRPr lang="fa-IR"/>
              </a:p>
            </p:txBody>
          </p:sp>
        </p:grpSp>
        <p:sp>
          <p:nvSpPr>
            <p:cNvPr id="815" name="Freeform: Shape 814">
              <a:extLst>
                <a:ext uri="{FF2B5EF4-FFF2-40B4-BE49-F238E27FC236}">
                  <a16:creationId xmlns:a16="http://schemas.microsoft.com/office/drawing/2014/main" id="{30B9E3F4-D5CA-593A-84D0-07B788BC3AE4}"/>
                </a:ext>
              </a:extLst>
            </p:cNvPr>
            <p:cNvSpPr/>
            <p:nvPr/>
          </p:nvSpPr>
          <p:spPr>
            <a:xfrm>
              <a:off x="6007378" y="2498857"/>
              <a:ext cx="28582" cy="50685"/>
            </a:xfrm>
            <a:custGeom>
              <a:avLst/>
              <a:gdLst>
                <a:gd name="connsiteX0" fmla="*/ 1374 w 28582"/>
                <a:gd name="connsiteY0" fmla="*/ 48295 h 50685"/>
                <a:gd name="connsiteX1" fmla="*/ 27611 w 28582"/>
                <a:gd name="connsiteY1" fmla="*/ 47027 h 50685"/>
                <a:gd name="connsiteX2" fmla="*/ 3910 w 28582"/>
                <a:gd name="connsiteY2" fmla="*/ 50441 h 50685"/>
                <a:gd name="connsiteX3" fmla="*/ 1325 w 28582"/>
                <a:gd name="connsiteY3" fmla="*/ 48295 h 50685"/>
                <a:gd name="connsiteX4" fmla="*/ 1325 w 28582"/>
                <a:gd name="connsiteY4" fmla="*/ 48295 h 5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82" h="50685">
                  <a:moveTo>
                    <a:pt x="1374" y="48295"/>
                  </a:moveTo>
                  <a:cubicBezTo>
                    <a:pt x="-8185" y="-19103"/>
                    <a:pt x="35561" y="-12617"/>
                    <a:pt x="27611" y="47027"/>
                  </a:cubicBezTo>
                  <a:cubicBezTo>
                    <a:pt x="27611" y="47222"/>
                    <a:pt x="11761" y="51660"/>
                    <a:pt x="3910" y="50441"/>
                  </a:cubicBezTo>
                  <a:cubicBezTo>
                    <a:pt x="837" y="49953"/>
                    <a:pt x="1910" y="52294"/>
                    <a:pt x="1325" y="48295"/>
                  </a:cubicBezTo>
                  <a:lnTo>
                    <a:pt x="1325" y="48295"/>
                  </a:lnTo>
                  <a:close/>
                </a:path>
              </a:pathLst>
            </a:custGeom>
            <a:solidFill>
              <a:srgbClr val="FFFFFF"/>
            </a:solidFill>
            <a:ln w="4874" cap="flat">
              <a:noFill/>
              <a:prstDash val="solid"/>
              <a:miter/>
            </a:ln>
          </p:spPr>
          <p:txBody>
            <a:bodyPr rtlCol="1" anchor="ctr"/>
            <a:lstStyle/>
            <a:p>
              <a:endParaRPr lang="fa-IR"/>
            </a:p>
          </p:txBody>
        </p:sp>
        <p:sp>
          <p:nvSpPr>
            <p:cNvPr id="816" name="Freeform: Shape 815">
              <a:extLst>
                <a:ext uri="{FF2B5EF4-FFF2-40B4-BE49-F238E27FC236}">
                  <a16:creationId xmlns:a16="http://schemas.microsoft.com/office/drawing/2014/main" id="{6F16C33E-198D-DCF4-B7FD-72910A59FD1E}"/>
                </a:ext>
              </a:extLst>
            </p:cNvPr>
            <p:cNvSpPr/>
            <p:nvPr/>
          </p:nvSpPr>
          <p:spPr>
            <a:xfrm>
              <a:off x="5974776" y="2548689"/>
              <a:ext cx="39047" cy="32845"/>
            </a:xfrm>
            <a:custGeom>
              <a:avLst/>
              <a:gdLst>
                <a:gd name="connsiteX0" fmla="*/ 39047 w 39047"/>
                <a:gd name="connsiteY0" fmla="*/ 29480 h 32845"/>
                <a:gd name="connsiteX1" fmla="*/ 32 w 39047"/>
                <a:gd name="connsiteY1" fmla="*/ 32845 h 32845"/>
                <a:gd name="connsiteX2" fmla="*/ 39047 w 39047"/>
                <a:gd name="connsiteY2" fmla="*/ 29480 h 32845"/>
                <a:gd name="connsiteX3" fmla="*/ 39047 w 39047"/>
                <a:gd name="connsiteY3" fmla="*/ 29480 h 32845"/>
              </a:gdLst>
              <a:ahLst/>
              <a:cxnLst>
                <a:cxn ang="0">
                  <a:pos x="connsiteX0" y="connsiteY0"/>
                </a:cxn>
                <a:cxn ang="0">
                  <a:pos x="connsiteX1" y="connsiteY1"/>
                </a:cxn>
                <a:cxn ang="0">
                  <a:pos x="connsiteX2" y="connsiteY2"/>
                </a:cxn>
                <a:cxn ang="0">
                  <a:pos x="connsiteX3" y="connsiteY3"/>
                </a:cxn>
              </a:cxnLst>
              <a:rect l="l" t="t" r="r" b="b"/>
              <a:pathLst>
                <a:path w="39047" h="32845">
                  <a:moveTo>
                    <a:pt x="39047" y="29480"/>
                  </a:moveTo>
                  <a:lnTo>
                    <a:pt x="32" y="32845"/>
                  </a:lnTo>
                  <a:cubicBezTo>
                    <a:pt x="-1187" y="-25092"/>
                    <a:pt x="32707" y="6656"/>
                    <a:pt x="39047" y="29480"/>
                  </a:cubicBezTo>
                  <a:lnTo>
                    <a:pt x="39047" y="29480"/>
                  </a:lnTo>
                  <a:close/>
                </a:path>
              </a:pathLst>
            </a:custGeom>
            <a:solidFill>
              <a:srgbClr val="FFFFFF"/>
            </a:solidFill>
            <a:ln w="4874" cap="flat">
              <a:noFill/>
              <a:prstDash val="solid"/>
              <a:miter/>
            </a:ln>
          </p:spPr>
          <p:txBody>
            <a:bodyPr rtlCol="1" anchor="ctr"/>
            <a:lstStyle/>
            <a:p>
              <a:endParaRPr lang="fa-IR"/>
            </a:p>
          </p:txBody>
        </p:sp>
        <p:sp>
          <p:nvSpPr>
            <p:cNvPr id="817" name="Freeform: Shape 816">
              <a:extLst>
                <a:ext uri="{FF2B5EF4-FFF2-40B4-BE49-F238E27FC236}">
                  <a16:creationId xmlns:a16="http://schemas.microsoft.com/office/drawing/2014/main" id="{28D19455-08C8-4C66-CF2C-8D453D5C9F5A}"/>
                </a:ext>
              </a:extLst>
            </p:cNvPr>
            <p:cNvSpPr/>
            <p:nvPr/>
          </p:nvSpPr>
          <p:spPr>
            <a:xfrm>
              <a:off x="5953748" y="2492743"/>
              <a:ext cx="44664" cy="58945"/>
            </a:xfrm>
            <a:custGeom>
              <a:avLst/>
              <a:gdLst>
                <a:gd name="connsiteX0" fmla="*/ 44664 w 44664"/>
                <a:gd name="connsiteY0" fmla="*/ 40901 h 58945"/>
                <a:gd name="connsiteX1" fmla="*/ 14818 w 44664"/>
                <a:gd name="connsiteY1" fmla="*/ 58945 h 58945"/>
                <a:gd name="connsiteX2" fmla="*/ 44664 w 44664"/>
                <a:gd name="connsiteY2" fmla="*/ 40901 h 58945"/>
                <a:gd name="connsiteX3" fmla="*/ 44664 w 44664"/>
                <a:gd name="connsiteY3" fmla="*/ 40901 h 58945"/>
              </a:gdLst>
              <a:ahLst/>
              <a:cxnLst>
                <a:cxn ang="0">
                  <a:pos x="connsiteX0" y="connsiteY0"/>
                </a:cxn>
                <a:cxn ang="0">
                  <a:pos x="connsiteX1" y="connsiteY1"/>
                </a:cxn>
                <a:cxn ang="0">
                  <a:pos x="connsiteX2" y="connsiteY2"/>
                </a:cxn>
                <a:cxn ang="0">
                  <a:pos x="connsiteX3" y="connsiteY3"/>
                </a:cxn>
              </a:cxnLst>
              <a:rect l="l" t="t" r="r" b="b"/>
              <a:pathLst>
                <a:path w="44664" h="58945">
                  <a:moveTo>
                    <a:pt x="44664" y="40901"/>
                  </a:moveTo>
                  <a:cubicBezTo>
                    <a:pt x="30960" y="37487"/>
                    <a:pt x="23791" y="41535"/>
                    <a:pt x="14818" y="58945"/>
                  </a:cubicBezTo>
                  <a:cubicBezTo>
                    <a:pt x="-20442" y="666"/>
                    <a:pt x="14428" y="-29570"/>
                    <a:pt x="44664" y="40901"/>
                  </a:cubicBezTo>
                  <a:lnTo>
                    <a:pt x="44664" y="40901"/>
                  </a:lnTo>
                  <a:close/>
                </a:path>
              </a:pathLst>
            </a:custGeom>
            <a:solidFill>
              <a:srgbClr val="FFFFFF"/>
            </a:solidFill>
            <a:ln w="4874" cap="flat">
              <a:noFill/>
              <a:prstDash val="solid"/>
              <a:miter/>
            </a:ln>
          </p:spPr>
          <p:txBody>
            <a:bodyPr rtlCol="1" anchor="ctr"/>
            <a:lstStyle/>
            <a:p>
              <a:endParaRPr lang="fa-IR"/>
            </a:p>
          </p:txBody>
        </p:sp>
        <p:sp>
          <p:nvSpPr>
            <p:cNvPr id="818" name="Freeform: Shape 817">
              <a:extLst>
                <a:ext uri="{FF2B5EF4-FFF2-40B4-BE49-F238E27FC236}">
                  <a16:creationId xmlns:a16="http://schemas.microsoft.com/office/drawing/2014/main" id="{D3E53DA9-06F9-DCD0-58A4-23C46A63618F}"/>
                </a:ext>
              </a:extLst>
            </p:cNvPr>
            <p:cNvSpPr/>
            <p:nvPr/>
          </p:nvSpPr>
          <p:spPr>
            <a:xfrm>
              <a:off x="5964854" y="2451546"/>
              <a:ext cx="53797" cy="57810"/>
            </a:xfrm>
            <a:custGeom>
              <a:avLst/>
              <a:gdLst>
                <a:gd name="connsiteX0" fmla="*/ 53797 w 53797"/>
                <a:gd name="connsiteY0" fmla="*/ 28451 h 57810"/>
                <a:gd name="connsiteX1" fmla="*/ 33558 w 53797"/>
                <a:gd name="connsiteY1" fmla="*/ 57810 h 57810"/>
                <a:gd name="connsiteX2" fmla="*/ 53797 w 53797"/>
                <a:gd name="connsiteY2" fmla="*/ 28451 h 57810"/>
                <a:gd name="connsiteX3" fmla="*/ 53797 w 53797"/>
                <a:gd name="connsiteY3" fmla="*/ 28451 h 57810"/>
              </a:gdLst>
              <a:ahLst/>
              <a:cxnLst>
                <a:cxn ang="0">
                  <a:pos x="connsiteX0" y="connsiteY0"/>
                </a:cxn>
                <a:cxn ang="0">
                  <a:pos x="connsiteX1" y="connsiteY1"/>
                </a:cxn>
                <a:cxn ang="0">
                  <a:pos x="connsiteX2" y="connsiteY2"/>
                </a:cxn>
                <a:cxn ang="0">
                  <a:pos x="connsiteX3" y="connsiteY3"/>
                </a:cxn>
              </a:cxnLst>
              <a:rect l="l" t="t" r="r" b="b"/>
              <a:pathLst>
                <a:path w="53797" h="57810">
                  <a:moveTo>
                    <a:pt x="53797" y="28451"/>
                  </a:moveTo>
                  <a:cubicBezTo>
                    <a:pt x="35167" y="35181"/>
                    <a:pt x="38337" y="39132"/>
                    <a:pt x="33558" y="57810"/>
                  </a:cubicBezTo>
                  <a:cubicBezTo>
                    <a:pt x="-19113" y="11675"/>
                    <a:pt x="-7847" y="-29486"/>
                    <a:pt x="53797" y="28451"/>
                  </a:cubicBezTo>
                  <a:lnTo>
                    <a:pt x="53797" y="28451"/>
                  </a:lnTo>
                  <a:close/>
                </a:path>
              </a:pathLst>
            </a:custGeom>
            <a:solidFill>
              <a:srgbClr val="FFFFFF"/>
            </a:solidFill>
            <a:ln w="4874" cap="flat">
              <a:noFill/>
              <a:prstDash val="solid"/>
              <a:miter/>
            </a:ln>
          </p:spPr>
          <p:txBody>
            <a:bodyPr rtlCol="1" anchor="ctr"/>
            <a:lstStyle/>
            <a:p>
              <a:endParaRPr lang="fa-IR"/>
            </a:p>
          </p:txBody>
        </p:sp>
        <p:sp>
          <p:nvSpPr>
            <p:cNvPr id="819" name="Freeform: Shape 818">
              <a:extLst>
                <a:ext uri="{FF2B5EF4-FFF2-40B4-BE49-F238E27FC236}">
                  <a16:creationId xmlns:a16="http://schemas.microsoft.com/office/drawing/2014/main" id="{57B02353-6C43-C0FD-7A1A-EC16F83FD960}"/>
                </a:ext>
              </a:extLst>
            </p:cNvPr>
            <p:cNvSpPr/>
            <p:nvPr/>
          </p:nvSpPr>
          <p:spPr>
            <a:xfrm>
              <a:off x="5916185" y="2422111"/>
              <a:ext cx="41065" cy="40085"/>
            </a:xfrm>
            <a:custGeom>
              <a:avLst/>
              <a:gdLst>
                <a:gd name="connsiteX0" fmla="*/ 41066 w 41065"/>
                <a:gd name="connsiteY0" fmla="*/ 12434 h 40085"/>
                <a:gd name="connsiteX1" fmla="*/ 37945 w 41065"/>
                <a:gd name="connsiteY1" fmla="*/ 40086 h 40085"/>
                <a:gd name="connsiteX2" fmla="*/ 41066 w 41065"/>
                <a:gd name="connsiteY2" fmla="*/ 12434 h 40085"/>
                <a:gd name="connsiteX3" fmla="*/ 41066 w 41065"/>
                <a:gd name="connsiteY3" fmla="*/ 12434 h 40085"/>
              </a:gdLst>
              <a:ahLst/>
              <a:cxnLst>
                <a:cxn ang="0">
                  <a:pos x="connsiteX0" y="connsiteY0"/>
                </a:cxn>
                <a:cxn ang="0">
                  <a:pos x="connsiteX1" y="connsiteY1"/>
                </a:cxn>
                <a:cxn ang="0">
                  <a:pos x="connsiteX2" y="connsiteY2"/>
                </a:cxn>
                <a:cxn ang="0">
                  <a:pos x="connsiteX3" y="connsiteY3"/>
                </a:cxn>
              </a:cxnLst>
              <a:rect l="l" t="t" r="r" b="b"/>
              <a:pathLst>
                <a:path w="41065" h="40085">
                  <a:moveTo>
                    <a:pt x="41066" y="12434"/>
                  </a:moveTo>
                  <a:cubicBezTo>
                    <a:pt x="-26918" y="-23460"/>
                    <a:pt x="2148" y="28625"/>
                    <a:pt x="37945" y="40086"/>
                  </a:cubicBezTo>
                  <a:cubicBezTo>
                    <a:pt x="33360" y="24821"/>
                    <a:pt x="33263" y="21407"/>
                    <a:pt x="41066" y="12434"/>
                  </a:cubicBezTo>
                  <a:lnTo>
                    <a:pt x="41066" y="12434"/>
                  </a:lnTo>
                  <a:close/>
                </a:path>
              </a:pathLst>
            </a:custGeom>
            <a:solidFill>
              <a:srgbClr val="FFFFFF"/>
            </a:solidFill>
            <a:ln w="4874" cap="flat">
              <a:noFill/>
              <a:prstDash val="solid"/>
              <a:miter/>
            </a:ln>
          </p:spPr>
          <p:txBody>
            <a:bodyPr rtlCol="1" anchor="ctr"/>
            <a:lstStyle/>
            <a:p>
              <a:endParaRPr lang="fa-IR"/>
            </a:p>
          </p:txBody>
        </p:sp>
        <p:sp>
          <p:nvSpPr>
            <p:cNvPr id="820" name="Freeform: Shape 819">
              <a:extLst>
                <a:ext uri="{FF2B5EF4-FFF2-40B4-BE49-F238E27FC236}">
                  <a16:creationId xmlns:a16="http://schemas.microsoft.com/office/drawing/2014/main" id="{DC359BAF-82B8-96B2-398A-0FC445705900}"/>
                </a:ext>
              </a:extLst>
            </p:cNvPr>
            <p:cNvSpPr/>
            <p:nvPr/>
          </p:nvSpPr>
          <p:spPr>
            <a:xfrm>
              <a:off x="5912085" y="2454750"/>
              <a:ext cx="52481" cy="52557"/>
            </a:xfrm>
            <a:custGeom>
              <a:avLst/>
              <a:gdLst>
                <a:gd name="connsiteX0" fmla="*/ 33705 w 52481"/>
                <a:gd name="connsiteY0" fmla="*/ 52558 h 52557"/>
                <a:gd name="connsiteX1" fmla="*/ 52481 w 52481"/>
                <a:gd name="connsiteY1" fmla="*/ 27637 h 52557"/>
                <a:gd name="connsiteX2" fmla="*/ 33705 w 52481"/>
                <a:gd name="connsiteY2" fmla="*/ 52558 h 52557"/>
                <a:gd name="connsiteX3" fmla="*/ 33705 w 52481"/>
                <a:gd name="connsiteY3" fmla="*/ 52558 h 52557"/>
              </a:gdLst>
              <a:ahLst/>
              <a:cxnLst>
                <a:cxn ang="0">
                  <a:pos x="connsiteX0" y="connsiteY0"/>
                </a:cxn>
                <a:cxn ang="0">
                  <a:pos x="connsiteX1" y="connsiteY1"/>
                </a:cxn>
                <a:cxn ang="0">
                  <a:pos x="connsiteX2" y="connsiteY2"/>
                </a:cxn>
                <a:cxn ang="0">
                  <a:pos x="connsiteX3" y="connsiteY3"/>
                </a:cxn>
              </a:cxnLst>
              <a:rect l="l" t="t" r="r" b="b"/>
              <a:pathLst>
                <a:path w="52481" h="52557">
                  <a:moveTo>
                    <a:pt x="33705" y="52558"/>
                  </a:moveTo>
                  <a:cubicBezTo>
                    <a:pt x="-15551" y="9349"/>
                    <a:pt x="-12089" y="-27179"/>
                    <a:pt x="52481" y="27637"/>
                  </a:cubicBezTo>
                  <a:cubicBezTo>
                    <a:pt x="37119" y="35781"/>
                    <a:pt x="37022" y="35489"/>
                    <a:pt x="33705" y="52558"/>
                  </a:cubicBezTo>
                  <a:lnTo>
                    <a:pt x="33705" y="52558"/>
                  </a:lnTo>
                  <a:close/>
                </a:path>
              </a:pathLst>
            </a:custGeom>
            <a:solidFill>
              <a:srgbClr val="FFFFFF"/>
            </a:solidFill>
            <a:ln w="4874" cap="flat">
              <a:noFill/>
              <a:prstDash val="solid"/>
              <a:miter/>
            </a:ln>
          </p:spPr>
          <p:txBody>
            <a:bodyPr rtlCol="1" anchor="ctr"/>
            <a:lstStyle/>
            <a:p>
              <a:endParaRPr lang="fa-IR"/>
            </a:p>
          </p:txBody>
        </p:sp>
        <p:sp>
          <p:nvSpPr>
            <p:cNvPr id="821" name="Freeform: Shape 820">
              <a:extLst>
                <a:ext uri="{FF2B5EF4-FFF2-40B4-BE49-F238E27FC236}">
                  <a16:creationId xmlns:a16="http://schemas.microsoft.com/office/drawing/2014/main" id="{21794056-3007-BC4D-BDE7-60A6B1A044FB}"/>
                </a:ext>
              </a:extLst>
            </p:cNvPr>
            <p:cNvSpPr/>
            <p:nvPr/>
          </p:nvSpPr>
          <p:spPr>
            <a:xfrm>
              <a:off x="6161940" y="2498857"/>
              <a:ext cx="28628" cy="50685"/>
            </a:xfrm>
            <a:custGeom>
              <a:avLst/>
              <a:gdLst>
                <a:gd name="connsiteX0" fmla="*/ 27257 w 28628"/>
                <a:gd name="connsiteY0" fmla="*/ 48295 h 50685"/>
                <a:gd name="connsiteX1" fmla="*/ 970 w 28628"/>
                <a:gd name="connsiteY1" fmla="*/ 47027 h 50685"/>
                <a:gd name="connsiteX2" fmla="*/ 24672 w 28628"/>
                <a:gd name="connsiteY2" fmla="*/ 50441 h 50685"/>
                <a:gd name="connsiteX3" fmla="*/ 27257 w 28628"/>
                <a:gd name="connsiteY3" fmla="*/ 48295 h 50685"/>
                <a:gd name="connsiteX4" fmla="*/ 27257 w 28628"/>
                <a:gd name="connsiteY4" fmla="*/ 48295 h 5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8" h="50685">
                  <a:moveTo>
                    <a:pt x="27257" y="48295"/>
                  </a:moveTo>
                  <a:cubicBezTo>
                    <a:pt x="36815" y="-19103"/>
                    <a:pt x="-6979" y="-12617"/>
                    <a:pt x="970" y="47027"/>
                  </a:cubicBezTo>
                  <a:cubicBezTo>
                    <a:pt x="970" y="47222"/>
                    <a:pt x="16820" y="51660"/>
                    <a:pt x="24672" y="50441"/>
                  </a:cubicBezTo>
                  <a:cubicBezTo>
                    <a:pt x="27744" y="49953"/>
                    <a:pt x="26672" y="52294"/>
                    <a:pt x="27257" y="48295"/>
                  </a:cubicBezTo>
                  <a:lnTo>
                    <a:pt x="27257" y="48295"/>
                  </a:lnTo>
                  <a:close/>
                </a:path>
              </a:pathLst>
            </a:custGeom>
            <a:solidFill>
              <a:srgbClr val="FFFFFF"/>
            </a:solidFill>
            <a:ln w="4874" cap="flat">
              <a:noFill/>
              <a:prstDash val="solid"/>
              <a:miter/>
            </a:ln>
          </p:spPr>
          <p:txBody>
            <a:bodyPr rtlCol="1" anchor="ctr"/>
            <a:lstStyle/>
            <a:p>
              <a:endParaRPr lang="fa-IR"/>
            </a:p>
          </p:txBody>
        </p:sp>
        <p:sp>
          <p:nvSpPr>
            <p:cNvPr id="822" name="Freeform: Shape 821">
              <a:extLst>
                <a:ext uri="{FF2B5EF4-FFF2-40B4-BE49-F238E27FC236}">
                  <a16:creationId xmlns:a16="http://schemas.microsoft.com/office/drawing/2014/main" id="{C1936176-D768-D238-B14B-C83EAB7B7519}"/>
                </a:ext>
              </a:extLst>
            </p:cNvPr>
            <p:cNvSpPr/>
            <p:nvPr/>
          </p:nvSpPr>
          <p:spPr>
            <a:xfrm>
              <a:off x="6184125" y="2548689"/>
              <a:ext cx="39047" cy="32845"/>
            </a:xfrm>
            <a:custGeom>
              <a:avLst/>
              <a:gdLst>
                <a:gd name="connsiteX0" fmla="*/ 0 w 39047"/>
                <a:gd name="connsiteY0" fmla="*/ 29480 h 32845"/>
                <a:gd name="connsiteX1" fmla="*/ 39015 w 39047"/>
                <a:gd name="connsiteY1" fmla="*/ 32845 h 32845"/>
                <a:gd name="connsiteX2" fmla="*/ 0 w 39047"/>
                <a:gd name="connsiteY2" fmla="*/ 29480 h 32845"/>
                <a:gd name="connsiteX3" fmla="*/ 0 w 39047"/>
                <a:gd name="connsiteY3" fmla="*/ 29480 h 32845"/>
              </a:gdLst>
              <a:ahLst/>
              <a:cxnLst>
                <a:cxn ang="0">
                  <a:pos x="connsiteX0" y="connsiteY0"/>
                </a:cxn>
                <a:cxn ang="0">
                  <a:pos x="connsiteX1" y="connsiteY1"/>
                </a:cxn>
                <a:cxn ang="0">
                  <a:pos x="connsiteX2" y="connsiteY2"/>
                </a:cxn>
                <a:cxn ang="0">
                  <a:pos x="connsiteX3" y="connsiteY3"/>
                </a:cxn>
              </a:cxnLst>
              <a:rect l="l" t="t" r="r" b="b"/>
              <a:pathLst>
                <a:path w="39047" h="32845">
                  <a:moveTo>
                    <a:pt x="0" y="29480"/>
                  </a:moveTo>
                  <a:lnTo>
                    <a:pt x="39015" y="32845"/>
                  </a:lnTo>
                  <a:cubicBezTo>
                    <a:pt x="40234" y="-25092"/>
                    <a:pt x="6340" y="6656"/>
                    <a:pt x="0" y="29480"/>
                  </a:cubicBezTo>
                  <a:lnTo>
                    <a:pt x="0" y="29480"/>
                  </a:lnTo>
                  <a:close/>
                </a:path>
              </a:pathLst>
            </a:custGeom>
            <a:solidFill>
              <a:srgbClr val="FFFFFF"/>
            </a:solidFill>
            <a:ln w="4874" cap="flat">
              <a:noFill/>
              <a:prstDash val="solid"/>
              <a:miter/>
            </a:ln>
          </p:spPr>
          <p:txBody>
            <a:bodyPr rtlCol="1" anchor="ctr"/>
            <a:lstStyle/>
            <a:p>
              <a:endParaRPr lang="fa-IR"/>
            </a:p>
          </p:txBody>
        </p:sp>
        <p:sp>
          <p:nvSpPr>
            <p:cNvPr id="823" name="Freeform: Shape 822">
              <a:extLst>
                <a:ext uri="{FF2B5EF4-FFF2-40B4-BE49-F238E27FC236}">
                  <a16:creationId xmlns:a16="http://schemas.microsoft.com/office/drawing/2014/main" id="{4998F07D-8A5B-4D39-FF3F-8678561468B4}"/>
                </a:ext>
              </a:extLst>
            </p:cNvPr>
            <p:cNvSpPr/>
            <p:nvPr/>
          </p:nvSpPr>
          <p:spPr>
            <a:xfrm>
              <a:off x="6199536" y="2492743"/>
              <a:ext cx="44664" cy="58945"/>
            </a:xfrm>
            <a:custGeom>
              <a:avLst/>
              <a:gdLst>
                <a:gd name="connsiteX0" fmla="*/ 0 w 44664"/>
                <a:gd name="connsiteY0" fmla="*/ 40901 h 58945"/>
                <a:gd name="connsiteX1" fmla="*/ 29847 w 44664"/>
                <a:gd name="connsiteY1" fmla="*/ 58945 h 58945"/>
                <a:gd name="connsiteX2" fmla="*/ 0 w 44664"/>
                <a:gd name="connsiteY2" fmla="*/ 40901 h 58945"/>
                <a:gd name="connsiteX3" fmla="*/ 0 w 44664"/>
                <a:gd name="connsiteY3" fmla="*/ 40901 h 58945"/>
              </a:gdLst>
              <a:ahLst/>
              <a:cxnLst>
                <a:cxn ang="0">
                  <a:pos x="connsiteX0" y="connsiteY0"/>
                </a:cxn>
                <a:cxn ang="0">
                  <a:pos x="connsiteX1" y="connsiteY1"/>
                </a:cxn>
                <a:cxn ang="0">
                  <a:pos x="connsiteX2" y="connsiteY2"/>
                </a:cxn>
                <a:cxn ang="0">
                  <a:pos x="connsiteX3" y="connsiteY3"/>
                </a:cxn>
              </a:cxnLst>
              <a:rect l="l" t="t" r="r" b="b"/>
              <a:pathLst>
                <a:path w="44664" h="58945">
                  <a:moveTo>
                    <a:pt x="0" y="40901"/>
                  </a:moveTo>
                  <a:cubicBezTo>
                    <a:pt x="13704" y="37487"/>
                    <a:pt x="20873" y="41535"/>
                    <a:pt x="29847" y="58945"/>
                  </a:cubicBezTo>
                  <a:cubicBezTo>
                    <a:pt x="65107" y="666"/>
                    <a:pt x="30237" y="-29570"/>
                    <a:pt x="0" y="40901"/>
                  </a:cubicBezTo>
                  <a:lnTo>
                    <a:pt x="0" y="40901"/>
                  </a:lnTo>
                  <a:close/>
                </a:path>
              </a:pathLst>
            </a:custGeom>
            <a:solidFill>
              <a:srgbClr val="FFFFFF"/>
            </a:solidFill>
            <a:ln w="4874" cap="flat">
              <a:noFill/>
              <a:prstDash val="solid"/>
              <a:miter/>
            </a:ln>
          </p:spPr>
          <p:txBody>
            <a:bodyPr rtlCol="1" anchor="ctr"/>
            <a:lstStyle/>
            <a:p>
              <a:endParaRPr lang="fa-IR"/>
            </a:p>
          </p:txBody>
        </p:sp>
        <p:sp>
          <p:nvSpPr>
            <p:cNvPr id="824" name="Freeform: Shape 823">
              <a:extLst>
                <a:ext uri="{FF2B5EF4-FFF2-40B4-BE49-F238E27FC236}">
                  <a16:creationId xmlns:a16="http://schemas.microsoft.com/office/drawing/2014/main" id="{7E915A03-0070-16EB-E426-049A436A9A82}"/>
                </a:ext>
              </a:extLst>
            </p:cNvPr>
            <p:cNvSpPr/>
            <p:nvPr/>
          </p:nvSpPr>
          <p:spPr>
            <a:xfrm>
              <a:off x="6179297" y="2451546"/>
              <a:ext cx="53797" cy="57810"/>
            </a:xfrm>
            <a:custGeom>
              <a:avLst/>
              <a:gdLst>
                <a:gd name="connsiteX0" fmla="*/ 0 w 53797"/>
                <a:gd name="connsiteY0" fmla="*/ 28451 h 57810"/>
                <a:gd name="connsiteX1" fmla="*/ 20239 w 53797"/>
                <a:gd name="connsiteY1" fmla="*/ 57810 h 57810"/>
                <a:gd name="connsiteX2" fmla="*/ 0 w 53797"/>
                <a:gd name="connsiteY2" fmla="*/ 28451 h 57810"/>
                <a:gd name="connsiteX3" fmla="*/ 0 w 53797"/>
                <a:gd name="connsiteY3" fmla="*/ 28451 h 57810"/>
              </a:gdLst>
              <a:ahLst/>
              <a:cxnLst>
                <a:cxn ang="0">
                  <a:pos x="connsiteX0" y="connsiteY0"/>
                </a:cxn>
                <a:cxn ang="0">
                  <a:pos x="connsiteX1" y="connsiteY1"/>
                </a:cxn>
                <a:cxn ang="0">
                  <a:pos x="connsiteX2" y="connsiteY2"/>
                </a:cxn>
                <a:cxn ang="0">
                  <a:pos x="connsiteX3" y="connsiteY3"/>
                </a:cxn>
              </a:cxnLst>
              <a:rect l="l" t="t" r="r" b="b"/>
              <a:pathLst>
                <a:path w="53797" h="57810">
                  <a:moveTo>
                    <a:pt x="0" y="28451"/>
                  </a:moveTo>
                  <a:cubicBezTo>
                    <a:pt x="18630" y="35181"/>
                    <a:pt x="15460" y="39132"/>
                    <a:pt x="20239" y="57810"/>
                  </a:cubicBezTo>
                  <a:cubicBezTo>
                    <a:pt x="72910" y="11675"/>
                    <a:pt x="61644" y="-29486"/>
                    <a:pt x="0" y="28451"/>
                  </a:cubicBezTo>
                  <a:lnTo>
                    <a:pt x="0" y="28451"/>
                  </a:lnTo>
                  <a:close/>
                </a:path>
              </a:pathLst>
            </a:custGeom>
            <a:solidFill>
              <a:srgbClr val="FFFFFF"/>
            </a:solidFill>
            <a:ln w="4874" cap="flat">
              <a:noFill/>
              <a:prstDash val="solid"/>
              <a:miter/>
            </a:ln>
          </p:spPr>
          <p:txBody>
            <a:bodyPr rtlCol="1" anchor="ctr"/>
            <a:lstStyle/>
            <a:p>
              <a:endParaRPr lang="fa-IR"/>
            </a:p>
          </p:txBody>
        </p:sp>
        <p:sp>
          <p:nvSpPr>
            <p:cNvPr id="825" name="Freeform: Shape 824">
              <a:extLst>
                <a:ext uri="{FF2B5EF4-FFF2-40B4-BE49-F238E27FC236}">
                  <a16:creationId xmlns:a16="http://schemas.microsoft.com/office/drawing/2014/main" id="{05FADCCE-9728-1CE1-FA5E-C08870BBEB64}"/>
                </a:ext>
              </a:extLst>
            </p:cNvPr>
            <p:cNvSpPr/>
            <p:nvPr/>
          </p:nvSpPr>
          <p:spPr>
            <a:xfrm>
              <a:off x="6240697" y="2422111"/>
              <a:ext cx="41065" cy="40085"/>
            </a:xfrm>
            <a:custGeom>
              <a:avLst/>
              <a:gdLst>
                <a:gd name="connsiteX0" fmla="*/ 0 w 41065"/>
                <a:gd name="connsiteY0" fmla="*/ 12434 h 40085"/>
                <a:gd name="connsiteX1" fmla="*/ 3121 w 41065"/>
                <a:gd name="connsiteY1" fmla="*/ 40086 h 40085"/>
                <a:gd name="connsiteX2" fmla="*/ 0 w 41065"/>
                <a:gd name="connsiteY2" fmla="*/ 12434 h 40085"/>
                <a:gd name="connsiteX3" fmla="*/ 0 w 41065"/>
                <a:gd name="connsiteY3" fmla="*/ 12434 h 40085"/>
              </a:gdLst>
              <a:ahLst/>
              <a:cxnLst>
                <a:cxn ang="0">
                  <a:pos x="connsiteX0" y="connsiteY0"/>
                </a:cxn>
                <a:cxn ang="0">
                  <a:pos x="connsiteX1" y="connsiteY1"/>
                </a:cxn>
                <a:cxn ang="0">
                  <a:pos x="connsiteX2" y="connsiteY2"/>
                </a:cxn>
                <a:cxn ang="0">
                  <a:pos x="connsiteX3" y="connsiteY3"/>
                </a:cxn>
              </a:cxnLst>
              <a:rect l="l" t="t" r="r" b="b"/>
              <a:pathLst>
                <a:path w="41065" h="40085">
                  <a:moveTo>
                    <a:pt x="0" y="12434"/>
                  </a:moveTo>
                  <a:cubicBezTo>
                    <a:pt x="67984" y="-23460"/>
                    <a:pt x="38918" y="28625"/>
                    <a:pt x="3121" y="40086"/>
                  </a:cubicBezTo>
                  <a:cubicBezTo>
                    <a:pt x="7754" y="24821"/>
                    <a:pt x="7803" y="21407"/>
                    <a:pt x="0" y="12434"/>
                  </a:cubicBezTo>
                  <a:lnTo>
                    <a:pt x="0" y="12434"/>
                  </a:lnTo>
                  <a:close/>
                </a:path>
              </a:pathLst>
            </a:custGeom>
            <a:solidFill>
              <a:srgbClr val="FFFFFF"/>
            </a:solidFill>
            <a:ln w="4874" cap="flat">
              <a:noFill/>
              <a:prstDash val="solid"/>
              <a:miter/>
            </a:ln>
          </p:spPr>
          <p:txBody>
            <a:bodyPr rtlCol="1" anchor="ctr"/>
            <a:lstStyle/>
            <a:p>
              <a:endParaRPr lang="fa-IR"/>
            </a:p>
          </p:txBody>
        </p:sp>
        <p:sp>
          <p:nvSpPr>
            <p:cNvPr id="826" name="Freeform: Shape 825">
              <a:extLst>
                <a:ext uri="{FF2B5EF4-FFF2-40B4-BE49-F238E27FC236}">
                  <a16:creationId xmlns:a16="http://schemas.microsoft.com/office/drawing/2014/main" id="{2079973D-034C-519F-1ECC-04AEF2319604}"/>
                </a:ext>
              </a:extLst>
            </p:cNvPr>
            <p:cNvSpPr/>
            <p:nvPr/>
          </p:nvSpPr>
          <p:spPr>
            <a:xfrm>
              <a:off x="6277517" y="2525935"/>
              <a:ext cx="59204" cy="56526"/>
            </a:xfrm>
            <a:custGeom>
              <a:avLst/>
              <a:gdLst>
                <a:gd name="connsiteX0" fmla="*/ 0 w 59204"/>
                <a:gd name="connsiteY0" fmla="*/ 35361 h 56526"/>
                <a:gd name="connsiteX1" fmla="*/ 19264 w 59204"/>
                <a:gd name="connsiteY1" fmla="*/ 56526 h 56526"/>
                <a:gd name="connsiteX2" fmla="*/ 0 w 59204"/>
                <a:gd name="connsiteY2" fmla="*/ 35361 h 56526"/>
                <a:gd name="connsiteX3" fmla="*/ 0 w 59204"/>
                <a:gd name="connsiteY3" fmla="*/ 35361 h 56526"/>
              </a:gdLst>
              <a:ahLst/>
              <a:cxnLst>
                <a:cxn ang="0">
                  <a:pos x="connsiteX0" y="connsiteY0"/>
                </a:cxn>
                <a:cxn ang="0">
                  <a:pos x="connsiteX1" y="connsiteY1"/>
                </a:cxn>
                <a:cxn ang="0">
                  <a:pos x="connsiteX2" y="connsiteY2"/>
                </a:cxn>
                <a:cxn ang="0">
                  <a:pos x="connsiteX3" y="connsiteY3"/>
                </a:cxn>
              </a:cxnLst>
              <a:rect l="l" t="t" r="r" b="b"/>
              <a:pathLst>
                <a:path w="59204" h="56526">
                  <a:moveTo>
                    <a:pt x="0" y="35361"/>
                  </a:moveTo>
                  <a:cubicBezTo>
                    <a:pt x="11168" y="39213"/>
                    <a:pt x="16240" y="41164"/>
                    <a:pt x="19264" y="56526"/>
                  </a:cubicBezTo>
                  <a:cubicBezTo>
                    <a:pt x="88467" y="27119"/>
                    <a:pt x="58377" y="-41841"/>
                    <a:pt x="0" y="35361"/>
                  </a:cubicBezTo>
                  <a:lnTo>
                    <a:pt x="0" y="35361"/>
                  </a:lnTo>
                  <a:close/>
                </a:path>
              </a:pathLst>
            </a:custGeom>
            <a:solidFill>
              <a:srgbClr val="FFFFFF"/>
            </a:solidFill>
            <a:ln w="4874" cap="flat">
              <a:noFill/>
              <a:prstDash val="solid"/>
              <a:miter/>
            </a:ln>
          </p:spPr>
          <p:txBody>
            <a:bodyPr rtlCol="1" anchor="ctr"/>
            <a:lstStyle/>
            <a:p>
              <a:endParaRPr lang="fa-IR"/>
            </a:p>
          </p:txBody>
        </p:sp>
        <p:sp>
          <p:nvSpPr>
            <p:cNvPr id="827" name="Freeform: Shape 826">
              <a:extLst>
                <a:ext uri="{FF2B5EF4-FFF2-40B4-BE49-F238E27FC236}">
                  <a16:creationId xmlns:a16="http://schemas.microsoft.com/office/drawing/2014/main" id="{D6C00D05-4C9E-5415-AF3E-588A1B6B3DFA}"/>
                </a:ext>
              </a:extLst>
            </p:cNvPr>
            <p:cNvSpPr/>
            <p:nvPr/>
          </p:nvSpPr>
          <p:spPr>
            <a:xfrm>
              <a:off x="6233381" y="2454750"/>
              <a:ext cx="52481" cy="52557"/>
            </a:xfrm>
            <a:custGeom>
              <a:avLst/>
              <a:gdLst>
                <a:gd name="connsiteX0" fmla="*/ 18776 w 52481"/>
                <a:gd name="connsiteY0" fmla="*/ 52558 h 52557"/>
                <a:gd name="connsiteX1" fmla="*/ 0 w 52481"/>
                <a:gd name="connsiteY1" fmla="*/ 27637 h 52557"/>
                <a:gd name="connsiteX2" fmla="*/ 18776 w 52481"/>
                <a:gd name="connsiteY2" fmla="*/ 52558 h 52557"/>
                <a:gd name="connsiteX3" fmla="*/ 18776 w 52481"/>
                <a:gd name="connsiteY3" fmla="*/ 52558 h 52557"/>
              </a:gdLst>
              <a:ahLst/>
              <a:cxnLst>
                <a:cxn ang="0">
                  <a:pos x="connsiteX0" y="connsiteY0"/>
                </a:cxn>
                <a:cxn ang="0">
                  <a:pos x="connsiteX1" y="connsiteY1"/>
                </a:cxn>
                <a:cxn ang="0">
                  <a:pos x="connsiteX2" y="connsiteY2"/>
                </a:cxn>
                <a:cxn ang="0">
                  <a:pos x="connsiteX3" y="connsiteY3"/>
                </a:cxn>
              </a:cxnLst>
              <a:rect l="l" t="t" r="r" b="b"/>
              <a:pathLst>
                <a:path w="52481" h="52557">
                  <a:moveTo>
                    <a:pt x="18776" y="52558"/>
                  </a:moveTo>
                  <a:cubicBezTo>
                    <a:pt x="68033" y="9349"/>
                    <a:pt x="64570" y="-27179"/>
                    <a:pt x="0" y="27637"/>
                  </a:cubicBezTo>
                  <a:cubicBezTo>
                    <a:pt x="15362" y="35781"/>
                    <a:pt x="15460" y="35489"/>
                    <a:pt x="18776" y="52558"/>
                  </a:cubicBezTo>
                  <a:lnTo>
                    <a:pt x="18776" y="52558"/>
                  </a:lnTo>
                  <a:close/>
                </a:path>
              </a:pathLst>
            </a:custGeom>
            <a:solidFill>
              <a:srgbClr val="FFFFFF"/>
            </a:solidFill>
            <a:ln w="4874" cap="flat">
              <a:noFill/>
              <a:prstDash val="solid"/>
              <a:miter/>
            </a:ln>
          </p:spPr>
          <p:txBody>
            <a:bodyPr rtlCol="1" anchor="ctr"/>
            <a:lstStyle/>
            <a:p>
              <a:endParaRPr lang="fa-IR"/>
            </a:p>
          </p:txBody>
        </p:sp>
        <p:sp>
          <p:nvSpPr>
            <p:cNvPr id="828" name="Freeform: Shape 827">
              <a:extLst>
                <a:ext uri="{FF2B5EF4-FFF2-40B4-BE49-F238E27FC236}">
                  <a16:creationId xmlns:a16="http://schemas.microsoft.com/office/drawing/2014/main" id="{E1884299-A0C0-9142-B342-A6DC807906A7}"/>
                </a:ext>
              </a:extLst>
            </p:cNvPr>
            <p:cNvSpPr/>
            <p:nvPr/>
          </p:nvSpPr>
          <p:spPr>
            <a:xfrm>
              <a:off x="6283175" y="2416046"/>
              <a:ext cx="44069" cy="42737"/>
            </a:xfrm>
            <a:custGeom>
              <a:avLst/>
              <a:gdLst>
                <a:gd name="connsiteX0" fmla="*/ 0 w 44069"/>
                <a:gd name="connsiteY0" fmla="*/ 22206 h 42737"/>
                <a:gd name="connsiteX1" fmla="*/ 15850 w 44069"/>
                <a:gd name="connsiteY1" fmla="*/ 42737 h 42737"/>
                <a:gd name="connsiteX2" fmla="*/ 0 w 44069"/>
                <a:gd name="connsiteY2" fmla="*/ 22206 h 42737"/>
                <a:gd name="connsiteX3" fmla="*/ 0 w 44069"/>
                <a:gd name="connsiteY3" fmla="*/ 22206 h 42737"/>
              </a:gdLst>
              <a:ahLst/>
              <a:cxnLst>
                <a:cxn ang="0">
                  <a:pos x="connsiteX0" y="connsiteY0"/>
                </a:cxn>
                <a:cxn ang="0">
                  <a:pos x="connsiteX1" y="connsiteY1"/>
                </a:cxn>
                <a:cxn ang="0">
                  <a:pos x="connsiteX2" y="connsiteY2"/>
                </a:cxn>
                <a:cxn ang="0">
                  <a:pos x="connsiteX3" y="connsiteY3"/>
                </a:cxn>
              </a:cxnLst>
              <a:rect l="l" t="t" r="r" b="b"/>
              <a:pathLst>
                <a:path w="44069" h="42737">
                  <a:moveTo>
                    <a:pt x="0" y="22206"/>
                  </a:moveTo>
                  <a:cubicBezTo>
                    <a:pt x="10144" y="29277"/>
                    <a:pt x="11558" y="31179"/>
                    <a:pt x="15850" y="42737"/>
                  </a:cubicBezTo>
                  <a:cubicBezTo>
                    <a:pt x="55743" y="21620"/>
                    <a:pt x="55841" y="-29051"/>
                    <a:pt x="0" y="22206"/>
                  </a:cubicBezTo>
                  <a:lnTo>
                    <a:pt x="0" y="22206"/>
                  </a:lnTo>
                  <a:close/>
                </a:path>
              </a:pathLst>
            </a:custGeom>
            <a:solidFill>
              <a:srgbClr val="FFFFFF"/>
            </a:solidFill>
            <a:ln w="4874" cap="flat">
              <a:noFill/>
              <a:prstDash val="solid"/>
              <a:miter/>
            </a:ln>
          </p:spPr>
          <p:txBody>
            <a:bodyPr rtlCol="1" anchor="ctr"/>
            <a:lstStyle/>
            <a:p>
              <a:endParaRPr lang="fa-IR"/>
            </a:p>
          </p:txBody>
        </p:sp>
        <p:sp>
          <p:nvSpPr>
            <p:cNvPr id="829" name="Freeform: Shape 828">
              <a:extLst>
                <a:ext uri="{FF2B5EF4-FFF2-40B4-BE49-F238E27FC236}">
                  <a16:creationId xmlns:a16="http://schemas.microsoft.com/office/drawing/2014/main" id="{B6DD18D5-3014-6B90-3C40-0796A5509768}"/>
                </a:ext>
              </a:extLst>
            </p:cNvPr>
            <p:cNvSpPr/>
            <p:nvPr/>
          </p:nvSpPr>
          <p:spPr>
            <a:xfrm>
              <a:off x="6245261" y="2481918"/>
              <a:ext cx="62223" cy="66417"/>
            </a:xfrm>
            <a:custGeom>
              <a:avLst/>
              <a:gdLst>
                <a:gd name="connsiteX0" fmla="*/ 59275 w 62223"/>
                <a:gd name="connsiteY0" fmla="*/ 23829 h 66417"/>
                <a:gd name="connsiteX1" fmla="*/ 41474 w 62223"/>
                <a:gd name="connsiteY1" fmla="*/ 3395 h 66417"/>
                <a:gd name="connsiteX2" fmla="*/ 5336 w 62223"/>
                <a:gd name="connsiteY2" fmla="*/ 42361 h 66417"/>
                <a:gd name="connsiteX3" fmla="*/ 23625 w 62223"/>
                <a:gd name="connsiteY3" fmla="*/ 60162 h 66417"/>
                <a:gd name="connsiteX4" fmla="*/ 59275 w 62223"/>
                <a:gd name="connsiteY4" fmla="*/ 23829 h 66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23" h="66417">
                  <a:moveTo>
                    <a:pt x="59275" y="23829"/>
                  </a:moveTo>
                  <a:cubicBezTo>
                    <a:pt x="66736" y="6126"/>
                    <a:pt x="59762" y="-6310"/>
                    <a:pt x="41474" y="3395"/>
                  </a:cubicBezTo>
                  <a:lnTo>
                    <a:pt x="5336" y="42361"/>
                  </a:lnTo>
                  <a:cubicBezTo>
                    <a:pt x="-7588" y="66404"/>
                    <a:pt x="4702" y="72598"/>
                    <a:pt x="23625" y="60162"/>
                  </a:cubicBezTo>
                  <a:lnTo>
                    <a:pt x="59275" y="23829"/>
                  </a:lnTo>
                  <a:close/>
                </a:path>
              </a:pathLst>
            </a:custGeom>
            <a:solidFill>
              <a:srgbClr val="FFFFFF"/>
            </a:solidFill>
            <a:ln w="4874" cap="flat">
              <a:noFill/>
              <a:prstDash val="solid"/>
              <a:miter/>
            </a:ln>
          </p:spPr>
          <p:txBody>
            <a:bodyPr rtlCol="1" anchor="ctr"/>
            <a:lstStyle/>
            <a:p>
              <a:endParaRPr lang="fa-IR"/>
            </a:p>
          </p:txBody>
        </p:sp>
        <p:sp>
          <p:nvSpPr>
            <p:cNvPr id="830" name="Freeform: Shape 829">
              <a:extLst>
                <a:ext uri="{FF2B5EF4-FFF2-40B4-BE49-F238E27FC236}">
                  <a16:creationId xmlns:a16="http://schemas.microsoft.com/office/drawing/2014/main" id="{4F94B148-7147-92A3-FBE1-DF4DA605E208}"/>
                </a:ext>
              </a:extLst>
            </p:cNvPr>
            <p:cNvSpPr/>
            <p:nvPr/>
          </p:nvSpPr>
          <p:spPr>
            <a:xfrm>
              <a:off x="6295854" y="2449512"/>
              <a:ext cx="50349" cy="39410"/>
            </a:xfrm>
            <a:custGeom>
              <a:avLst/>
              <a:gdLst>
                <a:gd name="connsiteX0" fmla="*/ 0 w 50349"/>
                <a:gd name="connsiteY0" fmla="*/ 21610 h 39410"/>
                <a:gd name="connsiteX1" fmla="*/ 19751 w 50349"/>
                <a:gd name="connsiteY1" fmla="*/ 39410 h 39410"/>
                <a:gd name="connsiteX2" fmla="*/ 0 w 50349"/>
                <a:gd name="connsiteY2" fmla="*/ 21610 h 39410"/>
                <a:gd name="connsiteX3" fmla="*/ 0 w 50349"/>
                <a:gd name="connsiteY3" fmla="*/ 21610 h 39410"/>
              </a:gdLst>
              <a:ahLst/>
              <a:cxnLst>
                <a:cxn ang="0">
                  <a:pos x="connsiteX0" y="connsiteY0"/>
                </a:cxn>
                <a:cxn ang="0">
                  <a:pos x="connsiteX1" y="connsiteY1"/>
                </a:cxn>
                <a:cxn ang="0">
                  <a:pos x="connsiteX2" y="connsiteY2"/>
                </a:cxn>
                <a:cxn ang="0">
                  <a:pos x="connsiteX3" y="connsiteY3"/>
                </a:cxn>
              </a:cxnLst>
              <a:rect l="l" t="t" r="r" b="b"/>
              <a:pathLst>
                <a:path w="50349" h="39410">
                  <a:moveTo>
                    <a:pt x="0" y="21610"/>
                  </a:moveTo>
                  <a:cubicBezTo>
                    <a:pt x="13119" y="26438"/>
                    <a:pt x="13802" y="26828"/>
                    <a:pt x="19751" y="39410"/>
                  </a:cubicBezTo>
                  <a:cubicBezTo>
                    <a:pt x="73446" y="7467"/>
                    <a:pt x="49842" y="-21161"/>
                    <a:pt x="0" y="21610"/>
                  </a:cubicBezTo>
                  <a:lnTo>
                    <a:pt x="0" y="21610"/>
                  </a:lnTo>
                  <a:close/>
                </a:path>
              </a:pathLst>
            </a:custGeom>
            <a:solidFill>
              <a:srgbClr val="FFFFFF"/>
            </a:solidFill>
            <a:ln w="4874" cap="flat">
              <a:noFill/>
              <a:prstDash val="solid"/>
              <a:miter/>
            </a:ln>
          </p:spPr>
          <p:txBody>
            <a:bodyPr rtlCol="1" anchor="ctr"/>
            <a:lstStyle/>
            <a:p>
              <a:endParaRPr lang="fa-IR"/>
            </a:p>
          </p:txBody>
        </p:sp>
        <p:sp>
          <p:nvSpPr>
            <p:cNvPr id="831" name="Freeform: Shape 830">
              <a:extLst>
                <a:ext uri="{FF2B5EF4-FFF2-40B4-BE49-F238E27FC236}">
                  <a16:creationId xmlns:a16="http://schemas.microsoft.com/office/drawing/2014/main" id="{75713AE9-44AA-DC39-7077-A85B01CB9895}"/>
                </a:ext>
              </a:extLst>
            </p:cNvPr>
            <p:cNvSpPr/>
            <p:nvPr/>
          </p:nvSpPr>
          <p:spPr>
            <a:xfrm>
              <a:off x="6317752" y="2478369"/>
              <a:ext cx="45023" cy="38643"/>
            </a:xfrm>
            <a:custGeom>
              <a:avLst/>
              <a:gdLst>
                <a:gd name="connsiteX0" fmla="*/ 0 w 45023"/>
                <a:gd name="connsiteY0" fmla="*/ 28305 h 38643"/>
                <a:gd name="connsiteX1" fmla="*/ 23946 w 45023"/>
                <a:gd name="connsiteY1" fmla="*/ 38644 h 38643"/>
                <a:gd name="connsiteX2" fmla="*/ 0 w 45023"/>
                <a:gd name="connsiteY2" fmla="*/ 28305 h 38643"/>
                <a:gd name="connsiteX3" fmla="*/ 0 w 45023"/>
                <a:gd name="connsiteY3" fmla="*/ 28305 h 38643"/>
              </a:gdLst>
              <a:ahLst/>
              <a:cxnLst>
                <a:cxn ang="0">
                  <a:pos x="connsiteX0" y="connsiteY0"/>
                </a:cxn>
                <a:cxn ang="0">
                  <a:pos x="connsiteX1" y="connsiteY1"/>
                </a:cxn>
                <a:cxn ang="0">
                  <a:pos x="connsiteX2" y="connsiteY2"/>
                </a:cxn>
                <a:cxn ang="0">
                  <a:pos x="connsiteX3" y="connsiteY3"/>
                </a:cxn>
              </a:cxnLst>
              <a:rect l="l" t="t" r="r" b="b"/>
              <a:pathLst>
                <a:path w="45023" h="38643">
                  <a:moveTo>
                    <a:pt x="0" y="28305"/>
                  </a:moveTo>
                  <a:cubicBezTo>
                    <a:pt x="10973" y="30353"/>
                    <a:pt x="14923" y="32060"/>
                    <a:pt x="23946" y="38644"/>
                  </a:cubicBezTo>
                  <a:cubicBezTo>
                    <a:pt x="63253" y="16844"/>
                    <a:pt x="43161" y="-30315"/>
                    <a:pt x="0" y="28305"/>
                  </a:cubicBezTo>
                  <a:lnTo>
                    <a:pt x="0" y="28305"/>
                  </a:lnTo>
                  <a:close/>
                </a:path>
              </a:pathLst>
            </a:custGeom>
            <a:solidFill>
              <a:srgbClr val="FFFFFF"/>
            </a:solidFill>
            <a:ln w="4874" cap="flat">
              <a:noFill/>
              <a:prstDash val="solid"/>
              <a:miter/>
            </a:ln>
          </p:spPr>
          <p:txBody>
            <a:bodyPr rtlCol="1" anchor="ctr"/>
            <a:lstStyle/>
            <a:p>
              <a:endParaRPr lang="fa-IR"/>
            </a:p>
          </p:txBody>
        </p:sp>
        <p:sp>
          <p:nvSpPr>
            <p:cNvPr id="832" name="Freeform: Shape 831">
              <a:extLst>
                <a:ext uri="{FF2B5EF4-FFF2-40B4-BE49-F238E27FC236}">
                  <a16:creationId xmlns:a16="http://schemas.microsoft.com/office/drawing/2014/main" id="{8B92C25A-433C-BA19-413F-97B8EAA8B9E0}"/>
                </a:ext>
              </a:extLst>
            </p:cNvPr>
            <p:cNvSpPr/>
            <p:nvPr/>
          </p:nvSpPr>
          <p:spPr>
            <a:xfrm>
              <a:off x="6348476" y="2512722"/>
              <a:ext cx="31651" cy="45068"/>
            </a:xfrm>
            <a:custGeom>
              <a:avLst/>
              <a:gdLst>
                <a:gd name="connsiteX0" fmla="*/ 31651 w 31651"/>
                <a:gd name="connsiteY0" fmla="*/ 0 h 45068"/>
                <a:gd name="connsiteX1" fmla="*/ 0 w 31651"/>
                <a:gd name="connsiteY1" fmla="*/ 21410 h 45068"/>
                <a:gd name="connsiteX2" fmla="*/ 0 w 31651"/>
                <a:gd name="connsiteY2" fmla="*/ 44965 h 45068"/>
                <a:gd name="connsiteX3" fmla="*/ 31651 w 31651"/>
                <a:gd name="connsiteY3" fmla="*/ 25018 h 45068"/>
                <a:gd name="connsiteX4" fmla="*/ 31651 w 31651"/>
                <a:gd name="connsiteY4" fmla="*/ 0 h 4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51" h="45068">
                  <a:moveTo>
                    <a:pt x="31651" y="0"/>
                  </a:moveTo>
                  <a:cubicBezTo>
                    <a:pt x="5999" y="8583"/>
                    <a:pt x="97" y="17362"/>
                    <a:pt x="0" y="21410"/>
                  </a:cubicBezTo>
                  <a:lnTo>
                    <a:pt x="0" y="44965"/>
                  </a:lnTo>
                  <a:cubicBezTo>
                    <a:pt x="10437" y="46233"/>
                    <a:pt x="20239" y="35601"/>
                    <a:pt x="31651" y="25018"/>
                  </a:cubicBezTo>
                  <a:lnTo>
                    <a:pt x="31651" y="0"/>
                  </a:lnTo>
                  <a:close/>
                </a:path>
              </a:pathLst>
            </a:custGeom>
            <a:solidFill>
              <a:srgbClr val="FFFFFF"/>
            </a:solidFill>
            <a:ln w="4874" cap="flat">
              <a:noFill/>
              <a:prstDash val="solid"/>
              <a:miter/>
            </a:ln>
          </p:spPr>
          <p:txBody>
            <a:bodyPr rtlCol="1" anchor="ctr"/>
            <a:lstStyle/>
            <a:p>
              <a:endParaRPr lang="fa-IR"/>
            </a:p>
          </p:txBody>
        </p:sp>
        <p:sp>
          <p:nvSpPr>
            <p:cNvPr id="833" name="Freeform: Shape 832">
              <a:extLst>
                <a:ext uri="{FF2B5EF4-FFF2-40B4-BE49-F238E27FC236}">
                  <a16:creationId xmlns:a16="http://schemas.microsoft.com/office/drawing/2014/main" id="{7E1D403F-651F-C116-00CD-0F322274650F}"/>
                </a:ext>
              </a:extLst>
            </p:cNvPr>
            <p:cNvSpPr/>
            <p:nvPr/>
          </p:nvSpPr>
          <p:spPr>
            <a:xfrm>
              <a:off x="6175639" y="2108573"/>
              <a:ext cx="36625" cy="35601"/>
            </a:xfrm>
            <a:custGeom>
              <a:avLst/>
              <a:gdLst>
                <a:gd name="connsiteX0" fmla="*/ 0 w 36625"/>
                <a:gd name="connsiteY0" fmla="*/ 0 h 35601"/>
                <a:gd name="connsiteX1" fmla="*/ 36626 w 36625"/>
                <a:gd name="connsiteY1" fmla="*/ 0 h 35601"/>
                <a:gd name="connsiteX2" fmla="*/ 36626 w 36625"/>
                <a:gd name="connsiteY2" fmla="*/ 35601 h 35601"/>
                <a:gd name="connsiteX3" fmla="*/ 0 w 36625"/>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6625" h="35601">
                  <a:moveTo>
                    <a:pt x="0" y="0"/>
                  </a:moveTo>
                  <a:lnTo>
                    <a:pt x="36626" y="0"/>
                  </a:lnTo>
                  <a:lnTo>
                    <a:pt x="36626" y="35601"/>
                  </a:lnTo>
                  <a:lnTo>
                    <a:pt x="0" y="35601"/>
                  </a:lnTo>
                  <a:close/>
                </a:path>
              </a:pathLst>
            </a:custGeom>
            <a:solidFill>
              <a:srgbClr val="FFFFFF"/>
            </a:solidFill>
            <a:ln w="4874" cap="flat">
              <a:noFill/>
              <a:prstDash val="solid"/>
              <a:miter/>
            </a:ln>
          </p:spPr>
          <p:txBody>
            <a:bodyPr rtlCol="1" anchor="ctr"/>
            <a:lstStyle/>
            <a:p>
              <a:endParaRPr lang="fa-IR"/>
            </a:p>
          </p:txBody>
        </p:sp>
        <p:sp>
          <p:nvSpPr>
            <p:cNvPr id="834" name="Freeform: Shape 833">
              <a:extLst>
                <a:ext uri="{FF2B5EF4-FFF2-40B4-BE49-F238E27FC236}">
                  <a16:creationId xmlns:a16="http://schemas.microsoft.com/office/drawing/2014/main" id="{74328F96-8100-835C-D1A0-E417B9D85008}"/>
                </a:ext>
              </a:extLst>
            </p:cNvPr>
            <p:cNvSpPr/>
            <p:nvPr/>
          </p:nvSpPr>
          <p:spPr>
            <a:xfrm>
              <a:off x="6125602" y="2108573"/>
              <a:ext cx="36625" cy="35601"/>
            </a:xfrm>
            <a:custGeom>
              <a:avLst/>
              <a:gdLst>
                <a:gd name="connsiteX0" fmla="*/ 0 w 36625"/>
                <a:gd name="connsiteY0" fmla="*/ 0 h 35601"/>
                <a:gd name="connsiteX1" fmla="*/ 36626 w 36625"/>
                <a:gd name="connsiteY1" fmla="*/ 0 h 35601"/>
                <a:gd name="connsiteX2" fmla="*/ 36626 w 36625"/>
                <a:gd name="connsiteY2" fmla="*/ 35601 h 35601"/>
                <a:gd name="connsiteX3" fmla="*/ 0 w 36625"/>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6625" h="35601">
                  <a:moveTo>
                    <a:pt x="0" y="0"/>
                  </a:moveTo>
                  <a:lnTo>
                    <a:pt x="36626" y="0"/>
                  </a:lnTo>
                  <a:lnTo>
                    <a:pt x="36626" y="35601"/>
                  </a:lnTo>
                  <a:lnTo>
                    <a:pt x="0" y="35601"/>
                  </a:lnTo>
                  <a:close/>
                </a:path>
              </a:pathLst>
            </a:custGeom>
            <a:solidFill>
              <a:srgbClr val="FFFFFF"/>
            </a:solidFill>
            <a:ln w="4874" cap="flat">
              <a:noFill/>
              <a:prstDash val="solid"/>
              <a:miter/>
            </a:ln>
          </p:spPr>
          <p:txBody>
            <a:bodyPr rtlCol="1" anchor="ctr"/>
            <a:lstStyle/>
            <a:p>
              <a:endParaRPr lang="fa-IR"/>
            </a:p>
          </p:txBody>
        </p:sp>
        <p:sp>
          <p:nvSpPr>
            <p:cNvPr id="835" name="Freeform: Shape 834">
              <a:extLst>
                <a:ext uri="{FF2B5EF4-FFF2-40B4-BE49-F238E27FC236}">
                  <a16:creationId xmlns:a16="http://schemas.microsoft.com/office/drawing/2014/main" id="{FF5095A1-674C-9857-7EBA-FA5E1F442216}"/>
                </a:ext>
              </a:extLst>
            </p:cNvPr>
            <p:cNvSpPr/>
            <p:nvPr/>
          </p:nvSpPr>
          <p:spPr>
            <a:xfrm>
              <a:off x="6230894" y="2065754"/>
              <a:ext cx="36625" cy="30529"/>
            </a:xfrm>
            <a:custGeom>
              <a:avLst/>
              <a:gdLst>
                <a:gd name="connsiteX0" fmla="*/ 0 w 36625"/>
                <a:gd name="connsiteY0" fmla="*/ 0 h 30529"/>
                <a:gd name="connsiteX1" fmla="*/ 36626 w 36625"/>
                <a:gd name="connsiteY1" fmla="*/ 0 h 30529"/>
                <a:gd name="connsiteX2" fmla="*/ 36626 w 36625"/>
                <a:gd name="connsiteY2" fmla="*/ 30529 h 30529"/>
                <a:gd name="connsiteX3" fmla="*/ 0 w 36625"/>
                <a:gd name="connsiteY3" fmla="*/ 30529 h 30529"/>
              </a:gdLst>
              <a:ahLst/>
              <a:cxnLst>
                <a:cxn ang="0">
                  <a:pos x="connsiteX0" y="connsiteY0"/>
                </a:cxn>
                <a:cxn ang="0">
                  <a:pos x="connsiteX1" y="connsiteY1"/>
                </a:cxn>
                <a:cxn ang="0">
                  <a:pos x="connsiteX2" y="connsiteY2"/>
                </a:cxn>
                <a:cxn ang="0">
                  <a:pos x="connsiteX3" y="connsiteY3"/>
                </a:cxn>
              </a:cxnLst>
              <a:rect l="l" t="t" r="r" b="b"/>
              <a:pathLst>
                <a:path w="36625" h="30529">
                  <a:moveTo>
                    <a:pt x="0" y="0"/>
                  </a:moveTo>
                  <a:lnTo>
                    <a:pt x="36626" y="0"/>
                  </a:lnTo>
                  <a:lnTo>
                    <a:pt x="36626" y="30529"/>
                  </a:lnTo>
                  <a:lnTo>
                    <a:pt x="0" y="30529"/>
                  </a:lnTo>
                  <a:close/>
                </a:path>
              </a:pathLst>
            </a:custGeom>
            <a:solidFill>
              <a:srgbClr val="FFFFFF"/>
            </a:solidFill>
            <a:ln w="4874" cap="flat">
              <a:noFill/>
              <a:prstDash val="solid"/>
              <a:miter/>
            </a:ln>
          </p:spPr>
          <p:txBody>
            <a:bodyPr rtlCol="1" anchor="ctr"/>
            <a:lstStyle/>
            <a:p>
              <a:endParaRPr lang="fa-IR"/>
            </a:p>
          </p:txBody>
        </p:sp>
        <p:sp>
          <p:nvSpPr>
            <p:cNvPr id="836" name="Freeform: Shape 835">
              <a:extLst>
                <a:ext uri="{FF2B5EF4-FFF2-40B4-BE49-F238E27FC236}">
                  <a16:creationId xmlns:a16="http://schemas.microsoft.com/office/drawing/2014/main" id="{FE2789F9-BFCF-A326-7BE0-DE57D2D4C4F8}"/>
                </a:ext>
              </a:extLst>
            </p:cNvPr>
            <p:cNvSpPr/>
            <p:nvPr/>
          </p:nvSpPr>
          <p:spPr>
            <a:xfrm>
              <a:off x="6149596" y="2066486"/>
              <a:ext cx="36625" cy="29797"/>
            </a:xfrm>
            <a:custGeom>
              <a:avLst/>
              <a:gdLst>
                <a:gd name="connsiteX0" fmla="*/ 0 w 36625"/>
                <a:gd name="connsiteY0" fmla="*/ 0 h 29797"/>
                <a:gd name="connsiteX1" fmla="*/ 36626 w 36625"/>
                <a:gd name="connsiteY1" fmla="*/ 0 h 29797"/>
                <a:gd name="connsiteX2" fmla="*/ 36626 w 36625"/>
                <a:gd name="connsiteY2" fmla="*/ 29798 h 29797"/>
                <a:gd name="connsiteX3" fmla="*/ 0 w 36625"/>
                <a:gd name="connsiteY3" fmla="*/ 29798 h 29797"/>
              </a:gdLst>
              <a:ahLst/>
              <a:cxnLst>
                <a:cxn ang="0">
                  <a:pos x="connsiteX0" y="connsiteY0"/>
                </a:cxn>
                <a:cxn ang="0">
                  <a:pos x="connsiteX1" y="connsiteY1"/>
                </a:cxn>
                <a:cxn ang="0">
                  <a:pos x="connsiteX2" y="connsiteY2"/>
                </a:cxn>
                <a:cxn ang="0">
                  <a:pos x="connsiteX3" y="connsiteY3"/>
                </a:cxn>
              </a:cxnLst>
              <a:rect l="l" t="t" r="r" b="b"/>
              <a:pathLst>
                <a:path w="36625" h="29797">
                  <a:moveTo>
                    <a:pt x="0" y="0"/>
                  </a:moveTo>
                  <a:lnTo>
                    <a:pt x="36626" y="0"/>
                  </a:lnTo>
                  <a:lnTo>
                    <a:pt x="36626" y="29798"/>
                  </a:lnTo>
                  <a:lnTo>
                    <a:pt x="0" y="29798"/>
                  </a:lnTo>
                  <a:close/>
                </a:path>
              </a:pathLst>
            </a:custGeom>
            <a:solidFill>
              <a:srgbClr val="FFFFFF"/>
            </a:solidFill>
            <a:ln w="4874" cap="flat">
              <a:noFill/>
              <a:prstDash val="solid"/>
              <a:miter/>
            </a:ln>
          </p:spPr>
          <p:txBody>
            <a:bodyPr rtlCol="1" anchor="ctr"/>
            <a:lstStyle/>
            <a:p>
              <a:endParaRPr lang="fa-IR"/>
            </a:p>
          </p:txBody>
        </p:sp>
        <p:sp>
          <p:nvSpPr>
            <p:cNvPr id="837" name="Freeform: Shape 836">
              <a:extLst>
                <a:ext uri="{FF2B5EF4-FFF2-40B4-BE49-F238E27FC236}">
                  <a16:creationId xmlns:a16="http://schemas.microsoft.com/office/drawing/2014/main" id="{259E670D-3137-3A1D-9043-C93FCDAA8C43}"/>
                </a:ext>
              </a:extLst>
            </p:cNvPr>
            <p:cNvSpPr/>
            <p:nvPr/>
          </p:nvSpPr>
          <p:spPr>
            <a:xfrm>
              <a:off x="5981050" y="2068534"/>
              <a:ext cx="125921" cy="29797"/>
            </a:xfrm>
            <a:custGeom>
              <a:avLst/>
              <a:gdLst>
                <a:gd name="connsiteX0" fmla="*/ 0 w 125921"/>
                <a:gd name="connsiteY0" fmla="*/ 0 h 29797"/>
                <a:gd name="connsiteX1" fmla="*/ 125922 w 125921"/>
                <a:gd name="connsiteY1" fmla="*/ 0 h 29797"/>
                <a:gd name="connsiteX2" fmla="*/ 125922 w 125921"/>
                <a:gd name="connsiteY2" fmla="*/ 29798 h 29797"/>
                <a:gd name="connsiteX3" fmla="*/ 0 w 125921"/>
                <a:gd name="connsiteY3" fmla="*/ 29798 h 29797"/>
              </a:gdLst>
              <a:ahLst/>
              <a:cxnLst>
                <a:cxn ang="0">
                  <a:pos x="connsiteX0" y="connsiteY0"/>
                </a:cxn>
                <a:cxn ang="0">
                  <a:pos x="connsiteX1" y="connsiteY1"/>
                </a:cxn>
                <a:cxn ang="0">
                  <a:pos x="connsiteX2" y="connsiteY2"/>
                </a:cxn>
                <a:cxn ang="0">
                  <a:pos x="connsiteX3" y="connsiteY3"/>
                </a:cxn>
              </a:cxnLst>
              <a:rect l="l" t="t" r="r" b="b"/>
              <a:pathLst>
                <a:path w="125921" h="29797">
                  <a:moveTo>
                    <a:pt x="0" y="0"/>
                  </a:moveTo>
                  <a:lnTo>
                    <a:pt x="125922" y="0"/>
                  </a:lnTo>
                  <a:lnTo>
                    <a:pt x="125922" y="29798"/>
                  </a:lnTo>
                  <a:lnTo>
                    <a:pt x="0" y="29798"/>
                  </a:lnTo>
                  <a:close/>
                </a:path>
              </a:pathLst>
            </a:custGeom>
            <a:solidFill>
              <a:srgbClr val="FFFFFF"/>
            </a:solidFill>
            <a:ln w="4874" cap="flat">
              <a:noFill/>
              <a:prstDash val="solid"/>
              <a:miter/>
            </a:ln>
          </p:spPr>
          <p:txBody>
            <a:bodyPr rtlCol="1" anchor="ctr"/>
            <a:lstStyle/>
            <a:p>
              <a:endParaRPr lang="fa-IR"/>
            </a:p>
          </p:txBody>
        </p:sp>
        <p:grpSp>
          <p:nvGrpSpPr>
            <p:cNvPr id="838" name="Graphic 7">
              <a:extLst>
                <a:ext uri="{FF2B5EF4-FFF2-40B4-BE49-F238E27FC236}">
                  <a16:creationId xmlns:a16="http://schemas.microsoft.com/office/drawing/2014/main" id="{91234B97-B8D5-888E-CFD6-37111FF5D263}"/>
                </a:ext>
              </a:extLst>
            </p:cNvPr>
            <p:cNvGrpSpPr/>
            <p:nvPr/>
          </p:nvGrpSpPr>
          <p:grpSpPr>
            <a:xfrm>
              <a:off x="5901020" y="2024398"/>
              <a:ext cx="515927" cy="226141"/>
              <a:chOff x="5901020" y="2024398"/>
              <a:chExt cx="515927" cy="226141"/>
            </a:xfrm>
            <a:solidFill>
              <a:srgbClr val="FFFFFF"/>
            </a:solidFill>
          </p:grpSpPr>
          <p:sp>
            <p:nvSpPr>
              <p:cNvPr id="839" name="Freeform: Shape 838">
                <a:extLst>
                  <a:ext uri="{FF2B5EF4-FFF2-40B4-BE49-F238E27FC236}">
                    <a16:creationId xmlns:a16="http://schemas.microsoft.com/office/drawing/2014/main" id="{27C7CBA6-A2F2-A10F-D562-BE0E3BFD5495}"/>
                  </a:ext>
                </a:extLst>
              </p:cNvPr>
              <p:cNvSpPr/>
              <p:nvPr/>
            </p:nvSpPr>
            <p:spPr>
              <a:xfrm>
                <a:off x="6325896" y="2108086"/>
                <a:ext cx="91051" cy="142405"/>
              </a:xfrm>
              <a:custGeom>
                <a:avLst/>
                <a:gdLst>
                  <a:gd name="connsiteX0" fmla="*/ 55402 w 91051"/>
                  <a:gd name="connsiteY0" fmla="*/ 0 h 142405"/>
                  <a:gd name="connsiteX1" fmla="*/ 19751 w 91051"/>
                  <a:gd name="connsiteY1" fmla="*/ 0 h 142405"/>
                  <a:gd name="connsiteX2" fmla="*/ 19751 w 91051"/>
                  <a:gd name="connsiteY2" fmla="*/ 32236 h 142405"/>
                  <a:gd name="connsiteX3" fmla="*/ 55402 w 91051"/>
                  <a:gd name="connsiteY3" fmla="*/ 32236 h 142405"/>
                  <a:gd name="connsiteX4" fmla="*/ 55402 w 91051"/>
                  <a:gd name="connsiteY4" fmla="*/ 107292 h 142405"/>
                  <a:gd name="connsiteX5" fmla="*/ 0 w 91051"/>
                  <a:gd name="connsiteY5" fmla="*/ 107292 h 142405"/>
                  <a:gd name="connsiteX6" fmla="*/ 0 w 91051"/>
                  <a:gd name="connsiteY6" fmla="*/ 142405 h 142405"/>
                  <a:gd name="connsiteX7" fmla="*/ 55402 w 91051"/>
                  <a:gd name="connsiteY7" fmla="*/ 142405 h 142405"/>
                  <a:gd name="connsiteX8" fmla="*/ 91052 w 91051"/>
                  <a:gd name="connsiteY8" fmla="*/ 142405 h 142405"/>
                  <a:gd name="connsiteX9" fmla="*/ 91052 w 91051"/>
                  <a:gd name="connsiteY9" fmla="*/ 107292 h 142405"/>
                  <a:gd name="connsiteX10" fmla="*/ 91052 w 91051"/>
                  <a:gd name="connsiteY10" fmla="*/ 32236 h 142405"/>
                  <a:gd name="connsiteX11" fmla="*/ 91052 w 91051"/>
                  <a:gd name="connsiteY11" fmla="*/ 0 h 142405"/>
                  <a:gd name="connsiteX12" fmla="*/ 55402 w 91051"/>
                  <a:gd name="connsiteY12" fmla="*/ 0 h 142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051" h="142405">
                    <a:moveTo>
                      <a:pt x="55402" y="0"/>
                    </a:moveTo>
                    <a:lnTo>
                      <a:pt x="19751" y="0"/>
                    </a:lnTo>
                    <a:lnTo>
                      <a:pt x="19751" y="32236"/>
                    </a:lnTo>
                    <a:lnTo>
                      <a:pt x="55402" y="32236"/>
                    </a:lnTo>
                    <a:lnTo>
                      <a:pt x="55402" y="107292"/>
                    </a:lnTo>
                    <a:lnTo>
                      <a:pt x="0" y="107292"/>
                    </a:lnTo>
                    <a:lnTo>
                      <a:pt x="0" y="142405"/>
                    </a:lnTo>
                    <a:lnTo>
                      <a:pt x="55402" y="142405"/>
                    </a:lnTo>
                    <a:lnTo>
                      <a:pt x="91052" y="142405"/>
                    </a:lnTo>
                    <a:lnTo>
                      <a:pt x="91052" y="107292"/>
                    </a:lnTo>
                    <a:lnTo>
                      <a:pt x="91052" y="32236"/>
                    </a:lnTo>
                    <a:lnTo>
                      <a:pt x="91052" y="0"/>
                    </a:lnTo>
                    <a:lnTo>
                      <a:pt x="55402" y="0"/>
                    </a:lnTo>
                    <a:close/>
                  </a:path>
                </a:pathLst>
              </a:custGeom>
              <a:solidFill>
                <a:srgbClr val="FFFFFF"/>
              </a:solidFill>
              <a:ln w="4874" cap="flat">
                <a:noFill/>
                <a:prstDash val="solid"/>
                <a:miter/>
              </a:ln>
            </p:spPr>
            <p:txBody>
              <a:bodyPr rtlCol="1" anchor="ctr"/>
              <a:lstStyle/>
              <a:p>
                <a:endParaRPr lang="fa-IR"/>
              </a:p>
            </p:txBody>
          </p:sp>
          <p:sp>
            <p:nvSpPr>
              <p:cNvPr id="840" name="Freeform: Shape 839">
                <a:extLst>
                  <a:ext uri="{FF2B5EF4-FFF2-40B4-BE49-F238E27FC236}">
                    <a16:creationId xmlns:a16="http://schemas.microsoft.com/office/drawing/2014/main" id="{59990503-F66B-941E-0ED7-14772105C7D8}"/>
                  </a:ext>
                </a:extLst>
              </p:cNvPr>
              <p:cNvSpPr/>
              <p:nvPr/>
            </p:nvSpPr>
            <p:spPr>
              <a:xfrm>
                <a:off x="6283516" y="2025374"/>
                <a:ext cx="35211" cy="173714"/>
              </a:xfrm>
              <a:custGeom>
                <a:avLst/>
                <a:gdLst>
                  <a:gd name="connsiteX0" fmla="*/ 0 w 35211"/>
                  <a:gd name="connsiteY0" fmla="*/ 0 h 173714"/>
                  <a:gd name="connsiteX1" fmla="*/ 35211 w 35211"/>
                  <a:gd name="connsiteY1" fmla="*/ 0 h 173714"/>
                  <a:gd name="connsiteX2" fmla="*/ 35211 w 35211"/>
                  <a:gd name="connsiteY2" fmla="*/ 173715 h 173714"/>
                  <a:gd name="connsiteX3" fmla="*/ 0 w 35211"/>
                  <a:gd name="connsiteY3" fmla="*/ 173715 h 173714"/>
                </a:gdLst>
                <a:ahLst/>
                <a:cxnLst>
                  <a:cxn ang="0">
                    <a:pos x="connsiteX0" y="connsiteY0"/>
                  </a:cxn>
                  <a:cxn ang="0">
                    <a:pos x="connsiteX1" y="connsiteY1"/>
                  </a:cxn>
                  <a:cxn ang="0">
                    <a:pos x="connsiteX2" y="connsiteY2"/>
                  </a:cxn>
                  <a:cxn ang="0">
                    <a:pos x="connsiteX3" y="connsiteY3"/>
                  </a:cxn>
                </a:cxnLst>
                <a:rect l="l" t="t" r="r" b="b"/>
                <a:pathLst>
                  <a:path w="35211" h="173714">
                    <a:moveTo>
                      <a:pt x="0" y="0"/>
                    </a:moveTo>
                    <a:lnTo>
                      <a:pt x="35211" y="0"/>
                    </a:lnTo>
                    <a:lnTo>
                      <a:pt x="35211" y="173715"/>
                    </a:lnTo>
                    <a:lnTo>
                      <a:pt x="0" y="173715"/>
                    </a:lnTo>
                    <a:close/>
                  </a:path>
                </a:pathLst>
              </a:custGeom>
              <a:solidFill>
                <a:srgbClr val="FFFFFF"/>
              </a:solidFill>
              <a:ln w="4874" cap="flat">
                <a:noFill/>
                <a:prstDash val="solid"/>
                <a:miter/>
              </a:ln>
            </p:spPr>
            <p:txBody>
              <a:bodyPr rtlCol="1" anchor="ctr"/>
              <a:lstStyle/>
              <a:p>
                <a:endParaRPr lang="fa-IR"/>
              </a:p>
            </p:txBody>
          </p:sp>
          <p:sp>
            <p:nvSpPr>
              <p:cNvPr id="841" name="Freeform: Shape 840">
                <a:extLst>
                  <a:ext uri="{FF2B5EF4-FFF2-40B4-BE49-F238E27FC236}">
                    <a16:creationId xmlns:a16="http://schemas.microsoft.com/office/drawing/2014/main" id="{3ECE2BC5-5A25-AF9B-8ABF-EEABF4CB5355}"/>
                  </a:ext>
                </a:extLst>
              </p:cNvPr>
              <p:cNvSpPr/>
              <p:nvPr/>
            </p:nvSpPr>
            <p:spPr>
              <a:xfrm>
                <a:off x="5901020" y="2024398"/>
                <a:ext cx="366060" cy="226141"/>
              </a:xfrm>
              <a:custGeom>
                <a:avLst/>
                <a:gdLst>
                  <a:gd name="connsiteX0" fmla="*/ 329532 w 366060"/>
                  <a:gd name="connsiteY0" fmla="*/ 191467 h 226141"/>
                  <a:gd name="connsiteX1" fmla="*/ 311683 w 366060"/>
                  <a:gd name="connsiteY1" fmla="*/ 191467 h 226141"/>
                  <a:gd name="connsiteX2" fmla="*/ 311683 w 366060"/>
                  <a:gd name="connsiteY2" fmla="*/ 132749 h 226141"/>
                  <a:gd name="connsiteX3" fmla="*/ 275545 w 366060"/>
                  <a:gd name="connsiteY3" fmla="*/ 132749 h 226141"/>
                  <a:gd name="connsiteX4" fmla="*/ 275545 w 366060"/>
                  <a:gd name="connsiteY4" fmla="*/ 191467 h 226141"/>
                  <a:gd name="connsiteX5" fmla="*/ 260573 w 366060"/>
                  <a:gd name="connsiteY5" fmla="*/ 191467 h 226141"/>
                  <a:gd name="connsiteX6" fmla="*/ 260573 w 366060"/>
                  <a:gd name="connsiteY6" fmla="*/ 132749 h 226141"/>
                  <a:gd name="connsiteX7" fmla="*/ 224435 w 366060"/>
                  <a:gd name="connsiteY7" fmla="*/ 132749 h 226141"/>
                  <a:gd name="connsiteX8" fmla="*/ 224435 w 366060"/>
                  <a:gd name="connsiteY8" fmla="*/ 191467 h 226141"/>
                  <a:gd name="connsiteX9" fmla="*/ 207366 w 366060"/>
                  <a:gd name="connsiteY9" fmla="*/ 191467 h 226141"/>
                  <a:gd name="connsiteX10" fmla="*/ 207366 w 366060"/>
                  <a:gd name="connsiteY10" fmla="*/ 132749 h 226141"/>
                  <a:gd name="connsiteX11" fmla="*/ 171228 w 366060"/>
                  <a:gd name="connsiteY11" fmla="*/ 132749 h 226141"/>
                  <a:gd name="connsiteX12" fmla="*/ 171228 w 366060"/>
                  <a:gd name="connsiteY12" fmla="*/ 191467 h 226141"/>
                  <a:gd name="connsiteX13" fmla="*/ 112218 w 366060"/>
                  <a:gd name="connsiteY13" fmla="*/ 191467 h 226141"/>
                  <a:gd name="connsiteX14" fmla="*/ 112218 w 366060"/>
                  <a:gd name="connsiteY14" fmla="*/ 44136 h 226141"/>
                  <a:gd name="connsiteX15" fmla="*/ 79591 w 366060"/>
                  <a:gd name="connsiteY15" fmla="*/ 44136 h 226141"/>
                  <a:gd name="connsiteX16" fmla="*/ 79591 w 366060"/>
                  <a:gd name="connsiteY16" fmla="*/ 119581 h 226141"/>
                  <a:gd name="connsiteX17" fmla="*/ 35650 w 366060"/>
                  <a:gd name="connsiteY17" fmla="*/ 119581 h 226141"/>
                  <a:gd name="connsiteX18" fmla="*/ 35650 w 366060"/>
                  <a:gd name="connsiteY18" fmla="*/ 0 h 226141"/>
                  <a:gd name="connsiteX19" fmla="*/ 0 w 366060"/>
                  <a:gd name="connsiteY19" fmla="*/ 0 h 226141"/>
                  <a:gd name="connsiteX20" fmla="*/ 0 w 366060"/>
                  <a:gd name="connsiteY20" fmla="*/ 226142 h 226141"/>
                  <a:gd name="connsiteX21" fmla="*/ 366060 w 366060"/>
                  <a:gd name="connsiteY21" fmla="*/ 226142 h 226141"/>
                  <a:gd name="connsiteX22" fmla="*/ 366060 w 366060"/>
                  <a:gd name="connsiteY22" fmla="*/ 85638 h 226141"/>
                  <a:gd name="connsiteX23" fmla="*/ 329435 w 366060"/>
                  <a:gd name="connsiteY23" fmla="*/ 85638 h 226141"/>
                  <a:gd name="connsiteX24" fmla="*/ 329435 w 366060"/>
                  <a:gd name="connsiteY24" fmla="*/ 191467 h 226141"/>
                  <a:gd name="connsiteX25" fmla="*/ 35748 w 366060"/>
                  <a:gd name="connsiteY25" fmla="*/ 155183 h 226141"/>
                  <a:gd name="connsiteX26" fmla="*/ 79689 w 366060"/>
                  <a:gd name="connsiteY26" fmla="*/ 155183 h 226141"/>
                  <a:gd name="connsiteX27" fmla="*/ 79689 w 366060"/>
                  <a:gd name="connsiteY27" fmla="*/ 191467 h 226141"/>
                  <a:gd name="connsiteX28" fmla="*/ 35748 w 366060"/>
                  <a:gd name="connsiteY28" fmla="*/ 191467 h 226141"/>
                  <a:gd name="connsiteX29" fmla="*/ 35748 w 366060"/>
                  <a:gd name="connsiteY29" fmla="*/ 155183 h 22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6060" h="226141">
                    <a:moveTo>
                      <a:pt x="329532" y="191467"/>
                    </a:moveTo>
                    <a:lnTo>
                      <a:pt x="311683" y="191467"/>
                    </a:lnTo>
                    <a:lnTo>
                      <a:pt x="311683" y="132749"/>
                    </a:lnTo>
                    <a:lnTo>
                      <a:pt x="275545" y="132749"/>
                    </a:lnTo>
                    <a:lnTo>
                      <a:pt x="275545" y="191467"/>
                    </a:lnTo>
                    <a:lnTo>
                      <a:pt x="260573" y="191467"/>
                    </a:lnTo>
                    <a:lnTo>
                      <a:pt x="260573" y="132749"/>
                    </a:lnTo>
                    <a:lnTo>
                      <a:pt x="224435" y="132749"/>
                    </a:lnTo>
                    <a:lnTo>
                      <a:pt x="224435" y="191467"/>
                    </a:lnTo>
                    <a:lnTo>
                      <a:pt x="207366" y="191467"/>
                    </a:lnTo>
                    <a:lnTo>
                      <a:pt x="207366" y="132749"/>
                    </a:lnTo>
                    <a:lnTo>
                      <a:pt x="171228" y="132749"/>
                    </a:lnTo>
                    <a:lnTo>
                      <a:pt x="171228" y="191467"/>
                    </a:lnTo>
                    <a:lnTo>
                      <a:pt x="112218" y="191467"/>
                    </a:lnTo>
                    <a:lnTo>
                      <a:pt x="112218" y="44136"/>
                    </a:lnTo>
                    <a:lnTo>
                      <a:pt x="79591" y="44136"/>
                    </a:lnTo>
                    <a:lnTo>
                      <a:pt x="79591" y="119581"/>
                    </a:lnTo>
                    <a:lnTo>
                      <a:pt x="35650" y="119581"/>
                    </a:lnTo>
                    <a:lnTo>
                      <a:pt x="35650" y="0"/>
                    </a:lnTo>
                    <a:lnTo>
                      <a:pt x="0" y="0"/>
                    </a:lnTo>
                    <a:lnTo>
                      <a:pt x="0" y="226142"/>
                    </a:lnTo>
                    <a:lnTo>
                      <a:pt x="366060" y="226142"/>
                    </a:lnTo>
                    <a:lnTo>
                      <a:pt x="366060" y="85638"/>
                    </a:lnTo>
                    <a:lnTo>
                      <a:pt x="329435" y="85638"/>
                    </a:lnTo>
                    <a:lnTo>
                      <a:pt x="329435" y="191467"/>
                    </a:lnTo>
                    <a:close/>
                    <a:moveTo>
                      <a:pt x="35748" y="155183"/>
                    </a:moveTo>
                    <a:lnTo>
                      <a:pt x="79689" y="155183"/>
                    </a:lnTo>
                    <a:lnTo>
                      <a:pt x="79689" y="191467"/>
                    </a:lnTo>
                    <a:lnTo>
                      <a:pt x="35748" y="191467"/>
                    </a:lnTo>
                    <a:lnTo>
                      <a:pt x="35748" y="155183"/>
                    </a:lnTo>
                    <a:close/>
                  </a:path>
                </a:pathLst>
              </a:custGeom>
              <a:solidFill>
                <a:srgbClr val="FFFFFF"/>
              </a:solidFill>
              <a:ln w="4874" cap="flat">
                <a:noFill/>
                <a:prstDash val="solid"/>
                <a:miter/>
              </a:ln>
            </p:spPr>
            <p:txBody>
              <a:bodyPr rtlCol="1" anchor="ctr"/>
              <a:lstStyle/>
              <a:p>
                <a:endParaRPr lang="fa-IR"/>
              </a:p>
            </p:txBody>
          </p:sp>
          <p:sp>
            <p:nvSpPr>
              <p:cNvPr id="842" name="Freeform: Shape 841">
                <a:extLst>
                  <a:ext uri="{FF2B5EF4-FFF2-40B4-BE49-F238E27FC236}">
                    <a16:creationId xmlns:a16="http://schemas.microsoft.com/office/drawing/2014/main" id="{A70C7264-2C58-D378-DDE9-92D3FAD486F0}"/>
                  </a:ext>
                </a:extLst>
              </p:cNvPr>
              <p:cNvSpPr/>
              <p:nvPr/>
            </p:nvSpPr>
            <p:spPr>
              <a:xfrm>
                <a:off x="6016701" y="2047124"/>
                <a:ext cx="51695" cy="11655"/>
              </a:xfrm>
              <a:custGeom>
                <a:avLst/>
                <a:gdLst>
                  <a:gd name="connsiteX0" fmla="*/ 0 w 51695"/>
                  <a:gd name="connsiteY0" fmla="*/ 0 h 11655"/>
                  <a:gd name="connsiteX1" fmla="*/ 51695 w 51695"/>
                  <a:gd name="connsiteY1" fmla="*/ 0 h 11655"/>
                  <a:gd name="connsiteX2" fmla="*/ 51695 w 51695"/>
                  <a:gd name="connsiteY2" fmla="*/ 11656 h 11655"/>
                  <a:gd name="connsiteX3" fmla="*/ 0 w 51695"/>
                  <a:gd name="connsiteY3" fmla="*/ 11656 h 11655"/>
                </a:gdLst>
                <a:ahLst/>
                <a:cxnLst>
                  <a:cxn ang="0">
                    <a:pos x="connsiteX0" y="connsiteY0"/>
                  </a:cxn>
                  <a:cxn ang="0">
                    <a:pos x="connsiteX1" y="connsiteY1"/>
                  </a:cxn>
                  <a:cxn ang="0">
                    <a:pos x="connsiteX2" y="connsiteY2"/>
                  </a:cxn>
                  <a:cxn ang="0">
                    <a:pos x="connsiteX3" y="connsiteY3"/>
                  </a:cxn>
                </a:cxnLst>
                <a:rect l="l" t="t" r="r" b="b"/>
                <a:pathLst>
                  <a:path w="51695" h="11655">
                    <a:moveTo>
                      <a:pt x="0" y="0"/>
                    </a:moveTo>
                    <a:lnTo>
                      <a:pt x="51695" y="0"/>
                    </a:lnTo>
                    <a:lnTo>
                      <a:pt x="51695" y="11656"/>
                    </a:lnTo>
                    <a:lnTo>
                      <a:pt x="0" y="11656"/>
                    </a:lnTo>
                    <a:close/>
                  </a:path>
                </a:pathLst>
              </a:custGeom>
              <a:solidFill>
                <a:srgbClr val="FFFFFF"/>
              </a:solidFill>
              <a:ln w="4874" cap="flat">
                <a:noFill/>
                <a:prstDash val="solid"/>
                <a:miter/>
              </a:ln>
            </p:spPr>
            <p:txBody>
              <a:bodyPr rtlCol="1" anchor="ctr"/>
              <a:lstStyle/>
              <a:p>
                <a:endParaRPr lang="fa-IR"/>
              </a:p>
            </p:txBody>
          </p:sp>
        </p:grpSp>
      </p:grpSp>
      <p:sp>
        <p:nvSpPr>
          <p:cNvPr id="851" name="Freeform: Shape 850">
            <a:extLst>
              <a:ext uri="{FF2B5EF4-FFF2-40B4-BE49-F238E27FC236}">
                <a16:creationId xmlns:a16="http://schemas.microsoft.com/office/drawing/2014/main" id="{CFAA5F39-8F22-4174-CCF6-A53809EBA6F0}"/>
              </a:ext>
            </a:extLst>
          </p:cNvPr>
          <p:cNvSpPr/>
          <p:nvPr userDrawn="1"/>
        </p:nvSpPr>
        <p:spPr>
          <a:xfrm rot="16200000" flipH="1">
            <a:off x="897607" y="297409"/>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852" name="Rectangle: Rounded Corners 851">
            <a:hlinkClick r:id="rId2" action="ppaction://hlinksldjump"/>
            <a:extLst>
              <a:ext uri="{FF2B5EF4-FFF2-40B4-BE49-F238E27FC236}">
                <a16:creationId xmlns:a16="http://schemas.microsoft.com/office/drawing/2014/main" id="{BCEEDD91-9126-2082-9F96-44D049DE6541}"/>
              </a:ext>
            </a:extLst>
          </p:cNvPr>
          <p:cNvSpPr/>
          <p:nvPr userDrawn="1"/>
        </p:nvSpPr>
        <p:spPr>
          <a:xfrm flipH="1">
            <a:off x="527361" y="1115696"/>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Introduction</a:t>
            </a:r>
          </a:p>
        </p:txBody>
      </p:sp>
      <p:sp>
        <p:nvSpPr>
          <p:cNvPr id="853" name="Rectangle: Rounded Corners 852">
            <a:hlinkClick r:id="rId3" action="ppaction://hlinksldjump"/>
            <a:extLst>
              <a:ext uri="{FF2B5EF4-FFF2-40B4-BE49-F238E27FC236}">
                <a16:creationId xmlns:a16="http://schemas.microsoft.com/office/drawing/2014/main" id="{3DE88CDD-B18D-9ED1-83D1-E27E18EA18CB}"/>
              </a:ext>
            </a:extLst>
          </p:cNvPr>
          <p:cNvSpPr/>
          <p:nvPr userDrawn="1"/>
        </p:nvSpPr>
        <p:spPr>
          <a:xfrm flipH="1">
            <a:off x="281347" y="1076975"/>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1</a:t>
            </a:r>
            <a:endParaRPr lang="fa-IR" sz="2400" dirty="0">
              <a:solidFill>
                <a:schemeClr val="bg1"/>
              </a:solidFill>
              <a:latin typeface="+mj-lt"/>
              <a:cs typeface="B Titr" panose="00000700000000000000" pitchFamily="2" charset="-78"/>
            </a:endParaRPr>
          </a:p>
        </p:txBody>
      </p:sp>
      <p:sp>
        <p:nvSpPr>
          <p:cNvPr id="854" name="Arrow: Pentagon 853">
            <a:extLst>
              <a:ext uri="{FF2B5EF4-FFF2-40B4-BE49-F238E27FC236}">
                <a16:creationId xmlns:a16="http://schemas.microsoft.com/office/drawing/2014/main" id="{FB8CC4B9-DFCF-35C8-BAE8-155D2C6AE563}"/>
              </a:ext>
            </a:extLst>
          </p:cNvPr>
          <p:cNvSpPr/>
          <p:nvPr userDrawn="1"/>
        </p:nvSpPr>
        <p:spPr>
          <a:xfrm rot="10800000" flipH="1">
            <a:off x="1521260" y="1903458"/>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855" name="Freeform: Shape 854">
            <a:extLst>
              <a:ext uri="{FF2B5EF4-FFF2-40B4-BE49-F238E27FC236}">
                <a16:creationId xmlns:a16="http://schemas.microsoft.com/office/drawing/2014/main" id="{B3C89867-1EB0-744D-6894-E2F5898CD9EE}"/>
              </a:ext>
            </a:extLst>
          </p:cNvPr>
          <p:cNvSpPr/>
          <p:nvPr userDrawn="1"/>
        </p:nvSpPr>
        <p:spPr>
          <a:xfrm rot="16200000" flipH="1">
            <a:off x="897607" y="1160496"/>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856" name="Rectangle: Rounded Corners 855">
            <a:hlinkClick r:id="rId4" action="ppaction://hlinksldjump"/>
            <a:extLst>
              <a:ext uri="{FF2B5EF4-FFF2-40B4-BE49-F238E27FC236}">
                <a16:creationId xmlns:a16="http://schemas.microsoft.com/office/drawing/2014/main" id="{49FDA0FC-2077-E758-09FB-4473F2A84066}"/>
              </a:ext>
            </a:extLst>
          </p:cNvPr>
          <p:cNvSpPr/>
          <p:nvPr userDrawn="1"/>
        </p:nvSpPr>
        <p:spPr>
          <a:xfrm flipH="1">
            <a:off x="527361" y="1978783"/>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Historical Idioms</a:t>
            </a:r>
          </a:p>
        </p:txBody>
      </p:sp>
      <p:sp>
        <p:nvSpPr>
          <p:cNvPr id="857" name="Rectangle: Rounded Corners 856">
            <a:hlinkClick r:id="rId3" action="ppaction://hlinksldjump"/>
            <a:extLst>
              <a:ext uri="{FF2B5EF4-FFF2-40B4-BE49-F238E27FC236}">
                <a16:creationId xmlns:a16="http://schemas.microsoft.com/office/drawing/2014/main" id="{19509B46-97A4-22A7-43B2-B14D41DE345A}"/>
              </a:ext>
            </a:extLst>
          </p:cNvPr>
          <p:cNvSpPr/>
          <p:nvPr userDrawn="1"/>
        </p:nvSpPr>
        <p:spPr>
          <a:xfrm flipH="1">
            <a:off x="281347" y="1940062"/>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2</a:t>
            </a:r>
            <a:endParaRPr lang="fa-IR" sz="2400" dirty="0">
              <a:solidFill>
                <a:schemeClr val="bg1"/>
              </a:solidFill>
              <a:latin typeface="+mj-lt"/>
              <a:cs typeface="B Titr" panose="00000700000000000000" pitchFamily="2" charset="-78"/>
            </a:endParaRPr>
          </a:p>
        </p:txBody>
      </p:sp>
      <p:sp>
        <p:nvSpPr>
          <p:cNvPr id="858" name="Arrow: Pentagon 857">
            <a:extLst>
              <a:ext uri="{FF2B5EF4-FFF2-40B4-BE49-F238E27FC236}">
                <a16:creationId xmlns:a16="http://schemas.microsoft.com/office/drawing/2014/main" id="{B6CE1FEF-63F6-9D6A-7D91-CC4C4F7B5DE3}"/>
              </a:ext>
            </a:extLst>
          </p:cNvPr>
          <p:cNvSpPr/>
          <p:nvPr userDrawn="1"/>
        </p:nvSpPr>
        <p:spPr>
          <a:xfrm rot="10800000" flipH="1">
            <a:off x="1521260" y="2766545"/>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859" name="Freeform: Shape 858">
            <a:extLst>
              <a:ext uri="{FF2B5EF4-FFF2-40B4-BE49-F238E27FC236}">
                <a16:creationId xmlns:a16="http://schemas.microsoft.com/office/drawing/2014/main" id="{10569CAA-1E71-08AF-9A3F-F9999F9678CD}"/>
              </a:ext>
            </a:extLst>
          </p:cNvPr>
          <p:cNvSpPr/>
          <p:nvPr userDrawn="1"/>
        </p:nvSpPr>
        <p:spPr>
          <a:xfrm rot="16200000" flipH="1">
            <a:off x="897607" y="2023583"/>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860" name="Rectangle: Rounded Corners 859">
            <a:hlinkClick r:id="" action="ppaction://noaction"/>
            <a:extLst>
              <a:ext uri="{FF2B5EF4-FFF2-40B4-BE49-F238E27FC236}">
                <a16:creationId xmlns:a16="http://schemas.microsoft.com/office/drawing/2014/main" id="{A78ACC88-F47C-AD95-8132-4EE57C617607}"/>
              </a:ext>
            </a:extLst>
          </p:cNvPr>
          <p:cNvSpPr/>
          <p:nvPr userDrawn="1"/>
        </p:nvSpPr>
        <p:spPr>
          <a:xfrm flipH="1">
            <a:off x="527360" y="2841870"/>
            <a:ext cx="1246021"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Everyday and Colloquial Idioms</a:t>
            </a:r>
          </a:p>
        </p:txBody>
      </p:sp>
      <p:sp>
        <p:nvSpPr>
          <p:cNvPr id="861" name="Rectangle: Rounded Corners 860">
            <a:hlinkClick r:id="rId3" action="ppaction://hlinksldjump"/>
            <a:extLst>
              <a:ext uri="{FF2B5EF4-FFF2-40B4-BE49-F238E27FC236}">
                <a16:creationId xmlns:a16="http://schemas.microsoft.com/office/drawing/2014/main" id="{1D2A98B4-DB2B-58FE-2AF0-1FC2EF4B0382}"/>
              </a:ext>
            </a:extLst>
          </p:cNvPr>
          <p:cNvSpPr/>
          <p:nvPr userDrawn="1"/>
        </p:nvSpPr>
        <p:spPr>
          <a:xfrm flipH="1">
            <a:off x="281347" y="2803149"/>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3</a:t>
            </a:r>
            <a:endParaRPr lang="fa-IR" sz="2400" dirty="0">
              <a:solidFill>
                <a:schemeClr val="bg1"/>
              </a:solidFill>
              <a:latin typeface="+mj-lt"/>
              <a:cs typeface="B Titr" panose="00000700000000000000" pitchFamily="2" charset="-78"/>
            </a:endParaRPr>
          </a:p>
        </p:txBody>
      </p:sp>
      <p:sp>
        <p:nvSpPr>
          <p:cNvPr id="862" name="Arrow: Pentagon 861">
            <a:extLst>
              <a:ext uri="{FF2B5EF4-FFF2-40B4-BE49-F238E27FC236}">
                <a16:creationId xmlns:a16="http://schemas.microsoft.com/office/drawing/2014/main" id="{0CA5BCB8-0D06-5E9C-6229-87BDB4112A53}"/>
              </a:ext>
            </a:extLst>
          </p:cNvPr>
          <p:cNvSpPr/>
          <p:nvPr userDrawn="1"/>
        </p:nvSpPr>
        <p:spPr>
          <a:xfrm rot="10800000" flipH="1">
            <a:off x="1521260" y="3629632"/>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863" name="Freeform: Shape 862">
            <a:extLst>
              <a:ext uri="{FF2B5EF4-FFF2-40B4-BE49-F238E27FC236}">
                <a16:creationId xmlns:a16="http://schemas.microsoft.com/office/drawing/2014/main" id="{FBF92F3E-C491-A0DD-D2DB-654612197056}"/>
              </a:ext>
            </a:extLst>
          </p:cNvPr>
          <p:cNvSpPr/>
          <p:nvPr userDrawn="1"/>
        </p:nvSpPr>
        <p:spPr>
          <a:xfrm rot="16200000" flipH="1">
            <a:off x="897607" y="2886670"/>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864" name="Rectangle: Rounded Corners 863">
            <a:hlinkClick r:id="" action="ppaction://noaction"/>
            <a:extLst>
              <a:ext uri="{FF2B5EF4-FFF2-40B4-BE49-F238E27FC236}">
                <a16:creationId xmlns:a16="http://schemas.microsoft.com/office/drawing/2014/main" id="{6182E2E6-62F5-B777-B11C-2390AE3F09A3}"/>
              </a:ext>
            </a:extLst>
          </p:cNvPr>
          <p:cNvSpPr/>
          <p:nvPr userDrawn="1"/>
        </p:nvSpPr>
        <p:spPr>
          <a:xfrm flipH="1">
            <a:off x="527361" y="3704957"/>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Literary Idioms</a:t>
            </a:r>
          </a:p>
        </p:txBody>
      </p:sp>
      <p:sp>
        <p:nvSpPr>
          <p:cNvPr id="865" name="Rectangle: Rounded Corners 864">
            <a:hlinkClick r:id="rId3" action="ppaction://hlinksldjump"/>
            <a:extLst>
              <a:ext uri="{FF2B5EF4-FFF2-40B4-BE49-F238E27FC236}">
                <a16:creationId xmlns:a16="http://schemas.microsoft.com/office/drawing/2014/main" id="{0FD96043-7F2F-C019-8F99-2145DD1699EE}"/>
              </a:ext>
            </a:extLst>
          </p:cNvPr>
          <p:cNvSpPr/>
          <p:nvPr userDrawn="1"/>
        </p:nvSpPr>
        <p:spPr>
          <a:xfrm flipH="1">
            <a:off x="281347" y="3666236"/>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4</a:t>
            </a:r>
            <a:endParaRPr lang="fa-IR" sz="2400" dirty="0">
              <a:solidFill>
                <a:schemeClr val="bg1"/>
              </a:solidFill>
              <a:latin typeface="+mj-lt"/>
              <a:cs typeface="B Titr" panose="00000700000000000000" pitchFamily="2" charset="-78"/>
            </a:endParaRPr>
          </a:p>
        </p:txBody>
      </p:sp>
      <p:sp>
        <p:nvSpPr>
          <p:cNvPr id="866" name="Arrow: Pentagon 865">
            <a:extLst>
              <a:ext uri="{FF2B5EF4-FFF2-40B4-BE49-F238E27FC236}">
                <a16:creationId xmlns:a16="http://schemas.microsoft.com/office/drawing/2014/main" id="{5CCC5BAC-2217-D7BA-7ED3-AD8467C669BA}"/>
              </a:ext>
            </a:extLst>
          </p:cNvPr>
          <p:cNvSpPr/>
          <p:nvPr userDrawn="1"/>
        </p:nvSpPr>
        <p:spPr>
          <a:xfrm rot="10800000" flipH="1">
            <a:off x="1521260" y="4492719"/>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867" name="Freeform: Shape 866">
            <a:extLst>
              <a:ext uri="{FF2B5EF4-FFF2-40B4-BE49-F238E27FC236}">
                <a16:creationId xmlns:a16="http://schemas.microsoft.com/office/drawing/2014/main" id="{F5CF3FE7-9EB5-F8AD-6B8F-2B0DAEAEB697}"/>
              </a:ext>
            </a:extLst>
          </p:cNvPr>
          <p:cNvSpPr/>
          <p:nvPr userDrawn="1"/>
        </p:nvSpPr>
        <p:spPr>
          <a:xfrm rot="16200000" flipH="1">
            <a:off x="897607" y="3749757"/>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a:latin typeface="Calibri Light" panose="020F0302020204030204" pitchFamily="34" charset="0"/>
            </a:endParaRPr>
          </a:p>
        </p:txBody>
      </p:sp>
      <p:sp>
        <p:nvSpPr>
          <p:cNvPr id="868" name="Rectangle: Rounded Corners 867">
            <a:hlinkClick r:id="rId5" action="ppaction://hlinksldjump"/>
            <a:extLst>
              <a:ext uri="{FF2B5EF4-FFF2-40B4-BE49-F238E27FC236}">
                <a16:creationId xmlns:a16="http://schemas.microsoft.com/office/drawing/2014/main" id="{99B56A95-5DE9-F90C-F86B-226229AE4003}"/>
              </a:ext>
            </a:extLst>
          </p:cNvPr>
          <p:cNvSpPr/>
          <p:nvPr userDrawn="1"/>
        </p:nvSpPr>
        <p:spPr>
          <a:xfrm flipH="1">
            <a:off x="527361" y="4568044"/>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Academic Idioms</a:t>
            </a:r>
          </a:p>
        </p:txBody>
      </p:sp>
      <p:sp>
        <p:nvSpPr>
          <p:cNvPr id="869" name="Rectangle: Rounded Corners 868">
            <a:hlinkClick r:id="rId3" action="ppaction://hlinksldjump"/>
            <a:extLst>
              <a:ext uri="{FF2B5EF4-FFF2-40B4-BE49-F238E27FC236}">
                <a16:creationId xmlns:a16="http://schemas.microsoft.com/office/drawing/2014/main" id="{41FDF5D6-8849-E15D-C499-1DD0A41DA9B6}"/>
              </a:ext>
            </a:extLst>
          </p:cNvPr>
          <p:cNvSpPr/>
          <p:nvPr userDrawn="1"/>
        </p:nvSpPr>
        <p:spPr>
          <a:xfrm flipH="1">
            <a:off x="281347" y="4529323"/>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5</a:t>
            </a:r>
            <a:endParaRPr lang="fa-IR" sz="2400" dirty="0">
              <a:solidFill>
                <a:schemeClr val="bg1"/>
              </a:solidFill>
              <a:latin typeface="+mj-lt"/>
              <a:cs typeface="B Titr" panose="00000700000000000000" pitchFamily="2" charset="-78"/>
            </a:endParaRPr>
          </a:p>
        </p:txBody>
      </p:sp>
      <p:sp>
        <p:nvSpPr>
          <p:cNvPr id="870" name="Arrow: Pentagon 869">
            <a:extLst>
              <a:ext uri="{FF2B5EF4-FFF2-40B4-BE49-F238E27FC236}">
                <a16:creationId xmlns:a16="http://schemas.microsoft.com/office/drawing/2014/main" id="{0BB5167D-9460-DDB2-1511-6F8B7BCED975}"/>
              </a:ext>
            </a:extLst>
          </p:cNvPr>
          <p:cNvSpPr/>
          <p:nvPr userDrawn="1"/>
        </p:nvSpPr>
        <p:spPr>
          <a:xfrm rot="10800000" flipH="1">
            <a:off x="1521260" y="5355808"/>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871" name="Freeform: Shape 870">
            <a:extLst>
              <a:ext uri="{FF2B5EF4-FFF2-40B4-BE49-F238E27FC236}">
                <a16:creationId xmlns:a16="http://schemas.microsoft.com/office/drawing/2014/main" id="{C0B7900E-07A6-50A8-F257-784E725177D9}"/>
              </a:ext>
            </a:extLst>
          </p:cNvPr>
          <p:cNvSpPr/>
          <p:nvPr userDrawn="1"/>
        </p:nvSpPr>
        <p:spPr>
          <a:xfrm rot="16200000" flipH="1">
            <a:off x="897607" y="4612846"/>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a:latin typeface="Calibri Light" panose="020F0302020204030204" pitchFamily="34" charset="0"/>
            </a:endParaRPr>
          </a:p>
        </p:txBody>
      </p:sp>
      <p:sp>
        <p:nvSpPr>
          <p:cNvPr id="872" name="Rectangle: Rounded Corners 871">
            <a:hlinkClick r:id="" action="ppaction://noaction"/>
            <a:extLst>
              <a:ext uri="{FF2B5EF4-FFF2-40B4-BE49-F238E27FC236}">
                <a16:creationId xmlns:a16="http://schemas.microsoft.com/office/drawing/2014/main" id="{7781FFFF-68C0-7A9D-3F5D-AC4A05A65951}"/>
              </a:ext>
            </a:extLst>
          </p:cNvPr>
          <p:cNvSpPr/>
          <p:nvPr userDrawn="1"/>
        </p:nvSpPr>
        <p:spPr>
          <a:xfrm flipH="1">
            <a:off x="527361" y="5431133"/>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Conclusion</a:t>
            </a:r>
          </a:p>
        </p:txBody>
      </p:sp>
      <p:sp>
        <p:nvSpPr>
          <p:cNvPr id="873" name="Rectangle: Rounded Corners 872">
            <a:hlinkClick r:id="rId3" action="ppaction://hlinksldjump"/>
            <a:extLst>
              <a:ext uri="{FF2B5EF4-FFF2-40B4-BE49-F238E27FC236}">
                <a16:creationId xmlns:a16="http://schemas.microsoft.com/office/drawing/2014/main" id="{386796CB-B1BD-46A4-5A09-29FA5665A976}"/>
              </a:ext>
            </a:extLst>
          </p:cNvPr>
          <p:cNvSpPr/>
          <p:nvPr userDrawn="1"/>
        </p:nvSpPr>
        <p:spPr>
          <a:xfrm flipH="1">
            <a:off x="281347" y="5392412"/>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6</a:t>
            </a:r>
            <a:endParaRPr lang="fa-IR" sz="2400" dirty="0">
              <a:solidFill>
                <a:schemeClr val="bg1"/>
              </a:solidFill>
              <a:latin typeface="+mj-lt"/>
              <a:cs typeface="B Titr" panose="00000700000000000000" pitchFamily="2" charset="-78"/>
            </a:endParaRPr>
          </a:p>
        </p:txBody>
      </p:sp>
      <p:sp>
        <p:nvSpPr>
          <p:cNvPr id="874" name="Rectangle: Rounded Corners 873">
            <a:extLst>
              <a:ext uri="{FF2B5EF4-FFF2-40B4-BE49-F238E27FC236}">
                <a16:creationId xmlns:a16="http://schemas.microsoft.com/office/drawing/2014/main" id="{86DBDA80-7537-D05D-33C0-867AE26E72EA}"/>
              </a:ext>
            </a:extLst>
          </p:cNvPr>
          <p:cNvSpPr/>
          <p:nvPr userDrawn="1"/>
        </p:nvSpPr>
        <p:spPr>
          <a:xfrm flipH="1">
            <a:off x="424330" y="6211080"/>
            <a:ext cx="1722395" cy="423991"/>
          </a:xfrm>
          <a:prstGeom prst="roundRect">
            <a:avLst>
              <a:gd name="adj" fmla="val 16587"/>
            </a:avLst>
          </a:prstGeom>
          <a:solidFill>
            <a:schemeClr val="bg1"/>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sp>
        <p:nvSpPr>
          <p:cNvPr id="875" name="Slide Number Placeholder 4">
            <a:extLst>
              <a:ext uri="{FF2B5EF4-FFF2-40B4-BE49-F238E27FC236}">
                <a16:creationId xmlns:a16="http://schemas.microsoft.com/office/drawing/2014/main" id="{5928F69F-A4E9-C026-F5E8-5FF8E8B26BF0}"/>
              </a:ext>
            </a:extLst>
          </p:cNvPr>
          <p:cNvSpPr txBox="1">
            <a:spLocks/>
          </p:cNvSpPr>
          <p:nvPr userDrawn="1"/>
        </p:nvSpPr>
        <p:spPr>
          <a:xfrm flipH="1">
            <a:off x="984297" y="6280238"/>
            <a:ext cx="562134" cy="276192"/>
          </a:xfrm>
          <a:prstGeom prst="rect">
            <a:avLst/>
          </a:prstGeom>
          <a:solidFill>
            <a:schemeClr val="bg1">
              <a:lumMod val="95000"/>
            </a:schemeClr>
          </a:solidFill>
        </p:spPr>
        <p:txBody>
          <a:bodyPr vert="horz" lIns="91440" tIns="45720" rIns="91440" bIns="45720" rtlCol="0" anchor="ctr"/>
          <a:lstStyle>
            <a:defPPr>
              <a:defRPr lang="fa-IR"/>
            </a:defPPr>
            <a:lvl1pPr marL="0" algn="ctr" defTabSz="914400" rtl="0" eaLnBrk="1" latinLnBrk="0" hangingPunct="1">
              <a:defRPr sz="16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0ED6333E-CDBE-4251-ACF0-1EFC05FB4053}" type="slidenum">
              <a:rPr lang="en-US" sz="1400" b="1" smtClean="0">
                <a:latin typeface="+mj-lt"/>
                <a:cs typeface="B Titr" panose="00000700000000000000" pitchFamily="2" charset="-78"/>
              </a:rPr>
              <a:t>‹#›</a:t>
            </a:fld>
            <a:endParaRPr lang="en-US" sz="1400" b="1" dirty="0">
              <a:latin typeface="+mj-lt"/>
              <a:cs typeface="B Titr" panose="00000700000000000000" pitchFamily="2" charset="-78"/>
            </a:endParaRPr>
          </a:p>
        </p:txBody>
      </p:sp>
      <p:grpSp>
        <p:nvGrpSpPr>
          <p:cNvPr id="876" name="Group 875">
            <a:extLst>
              <a:ext uri="{FF2B5EF4-FFF2-40B4-BE49-F238E27FC236}">
                <a16:creationId xmlns:a16="http://schemas.microsoft.com/office/drawing/2014/main" id="{CFF8CAFF-25D9-EAA5-D442-FFE7A3FF4A13}"/>
              </a:ext>
            </a:extLst>
          </p:cNvPr>
          <p:cNvGrpSpPr/>
          <p:nvPr userDrawn="1"/>
        </p:nvGrpSpPr>
        <p:grpSpPr>
          <a:xfrm>
            <a:off x="610088" y="6272188"/>
            <a:ext cx="307655" cy="307655"/>
            <a:chOff x="9646756" y="6369170"/>
            <a:chExt cx="307655" cy="307655"/>
          </a:xfrm>
          <a:effectLst/>
        </p:grpSpPr>
        <p:sp>
          <p:nvSpPr>
            <p:cNvPr id="877" name="Oval 876">
              <a:hlinkClick r:id="" action="ppaction://hlinkshowjump?jump=previousslide"/>
              <a:extLst>
                <a:ext uri="{FF2B5EF4-FFF2-40B4-BE49-F238E27FC236}">
                  <a16:creationId xmlns:a16="http://schemas.microsoft.com/office/drawing/2014/main" id="{601D24DC-C1A2-989B-FDA0-49ADD3774AF0}"/>
                </a:ext>
              </a:extLst>
            </p:cNvPr>
            <p:cNvSpPr/>
            <p:nvPr/>
          </p:nvSpPr>
          <p:spPr>
            <a:xfrm>
              <a:off x="9646756" y="6369170"/>
              <a:ext cx="307655" cy="307655"/>
            </a:xfrm>
            <a:prstGeom prst="ellipse">
              <a:avLst/>
            </a:prstGeom>
            <a:solidFill>
              <a:schemeClr val="accent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latin typeface="Calibri Light" panose="020F0302020204030204" pitchFamily="34" charset="0"/>
                <a:cs typeface="B Titr" panose="00000700000000000000" pitchFamily="2" charset="-78"/>
              </a:endParaRPr>
            </a:p>
          </p:txBody>
        </p:sp>
        <p:sp>
          <p:nvSpPr>
            <p:cNvPr id="878" name="L-Shape 877">
              <a:hlinkClick r:id="" action="ppaction://hlinkshowjump?jump=previousslide"/>
              <a:extLst>
                <a:ext uri="{FF2B5EF4-FFF2-40B4-BE49-F238E27FC236}">
                  <a16:creationId xmlns:a16="http://schemas.microsoft.com/office/drawing/2014/main" id="{FAB3A83B-9726-C1E8-4971-891CD6278F46}"/>
                </a:ext>
              </a:extLst>
            </p:cNvPr>
            <p:cNvSpPr/>
            <p:nvPr/>
          </p:nvSpPr>
          <p:spPr>
            <a:xfrm rot="2700000">
              <a:off x="9752194" y="6455948"/>
              <a:ext cx="134098" cy="134098"/>
            </a:xfrm>
            <a:prstGeom prst="corner">
              <a:avLst>
                <a:gd name="adj1" fmla="val 20287"/>
                <a:gd name="adj2" fmla="val 1883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grpSp>
      <p:sp>
        <p:nvSpPr>
          <p:cNvPr id="879" name="Rectangle: Rounded Corners 878">
            <a:hlinkClick r:id="rId3" action="ppaction://hlinksldjump"/>
            <a:extLst>
              <a:ext uri="{FF2B5EF4-FFF2-40B4-BE49-F238E27FC236}">
                <a16:creationId xmlns:a16="http://schemas.microsoft.com/office/drawing/2014/main" id="{694C8617-41A8-99BE-F1AC-342020C85695}"/>
              </a:ext>
            </a:extLst>
          </p:cNvPr>
          <p:cNvSpPr/>
          <p:nvPr userDrawn="1"/>
        </p:nvSpPr>
        <p:spPr>
          <a:xfrm flipH="1">
            <a:off x="656931" y="282806"/>
            <a:ext cx="1570131" cy="400692"/>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20000"/>
              </a:lnSpc>
            </a:pPr>
            <a:r>
              <a:rPr lang="en-US" sz="1050" dirty="0">
                <a:solidFill>
                  <a:schemeClr val="accent1"/>
                </a:solidFill>
                <a:latin typeface="Calibri Light" panose="020F0302020204030204" pitchFamily="34" charset="0"/>
                <a:cs typeface="Calibri Light" panose="020F0302020204030204" pitchFamily="34" charset="0"/>
              </a:rPr>
              <a:t>University of Tehran</a:t>
            </a:r>
          </a:p>
        </p:txBody>
      </p:sp>
      <p:grpSp>
        <p:nvGrpSpPr>
          <p:cNvPr id="880" name="Group 879">
            <a:extLst>
              <a:ext uri="{FF2B5EF4-FFF2-40B4-BE49-F238E27FC236}">
                <a16:creationId xmlns:a16="http://schemas.microsoft.com/office/drawing/2014/main" id="{30140F45-ECD1-DC51-A59E-6BA0B44744C8}"/>
              </a:ext>
            </a:extLst>
          </p:cNvPr>
          <p:cNvGrpSpPr/>
          <p:nvPr userDrawn="1"/>
        </p:nvGrpSpPr>
        <p:grpSpPr>
          <a:xfrm flipH="1">
            <a:off x="1614481" y="6262635"/>
            <a:ext cx="307655" cy="307655"/>
            <a:chOff x="9646756" y="6369170"/>
            <a:chExt cx="307655" cy="307655"/>
          </a:xfrm>
          <a:effectLst/>
        </p:grpSpPr>
        <p:sp>
          <p:nvSpPr>
            <p:cNvPr id="881" name="Oval 880">
              <a:hlinkClick r:id="" action="ppaction://hlinkshowjump?jump=nextslide"/>
              <a:extLst>
                <a:ext uri="{FF2B5EF4-FFF2-40B4-BE49-F238E27FC236}">
                  <a16:creationId xmlns:a16="http://schemas.microsoft.com/office/drawing/2014/main" id="{08E74721-5EC5-AE26-F6D3-19E432C2AF69}"/>
                </a:ext>
              </a:extLst>
            </p:cNvPr>
            <p:cNvSpPr/>
            <p:nvPr/>
          </p:nvSpPr>
          <p:spPr>
            <a:xfrm>
              <a:off x="9646756" y="6369170"/>
              <a:ext cx="307655" cy="307655"/>
            </a:xfrm>
            <a:prstGeom prst="ellipse">
              <a:avLst/>
            </a:prstGeom>
            <a:solidFill>
              <a:schemeClr val="accent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latin typeface="Calibri Light" panose="020F0302020204030204" pitchFamily="34" charset="0"/>
                <a:cs typeface="B Titr" panose="00000700000000000000" pitchFamily="2" charset="-78"/>
              </a:endParaRPr>
            </a:p>
          </p:txBody>
        </p:sp>
        <p:sp>
          <p:nvSpPr>
            <p:cNvPr id="882" name="L-Shape 881">
              <a:hlinkClick r:id="" action="ppaction://hlinkshowjump?jump=nextslide"/>
              <a:extLst>
                <a:ext uri="{FF2B5EF4-FFF2-40B4-BE49-F238E27FC236}">
                  <a16:creationId xmlns:a16="http://schemas.microsoft.com/office/drawing/2014/main" id="{1198C68E-0054-6969-7FCD-B0965474D333}"/>
                </a:ext>
              </a:extLst>
            </p:cNvPr>
            <p:cNvSpPr/>
            <p:nvPr/>
          </p:nvSpPr>
          <p:spPr>
            <a:xfrm rot="2700000">
              <a:off x="9752194" y="6455948"/>
              <a:ext cx="134098" cy="134098"/>
            </a:xfrm>
            <a:prstGeom prst="corner">
              <a:avLst>
                <a:gd name="adj1" fmla="val 20287"/>
                <a:gd name="adj2" fmla="val 1883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grpSp>
      <p:sp>
        <p:nvSpPr>
          <p:cNvPr id="883" name="Oval 882">
            <a:extLst>
              <a:ext uri="{FF2B5EF4-FFF2-40B4-BE49-F238E27FC236}">
                <a16:creationId xmlns:a16="http://schemas.microsoft.com/office/drawing/2014/main" id="{B9B80772-EE6D-7AA9-F082-4555F21D0A85}"/>
              </a:ext>
            </a:extLst>
          </p:cNvPr>
          <p:cNvSpPr/>
          <p:nvPr userDrawn="1"/>
        </p:nvSpPr>
        <p:spPr>
          <a:xfrm flipH="1">
            <a:off x="2470623" y="1181209"/>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884" name="Oval 883">
            <a:extLst>
              <a:ext uri="{FF2B5EF4-FFF2-40B4-BE49-F238E27FC236}">
                <a16:creationId xmlns:a16="http://schemas.microsoft.com/office/drawing/2014/main" id="{E573D57A-E15A-9564-4D11-1B48BB221AE8}"/>
              </a:ext>
            </a:extLst>
          </p:cNvPr>
          <p:cNvSpPr/>
          <p:nvPr userDrawn="1"/>
        </p:nvSpPr>
        <p:spPr>
          <a:xfrm flipH="1">
            <a:off x="2470623" y="2044296"/>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885" name="Oval 884">
            <a:extLst>
              <a:ext uri="{FF2B5EF4-FFF2-40B4-BE49-F238E27FC236}">
                <a16:creationId xmlns:a16="http://schemas.microsoft.com/office/drawing/2014/main" id="{2294E05A-16B8-E3D6-2D12-64E5306C6973}"/>
              </a:ext>
            </a:extLst>
          </p:cNvPr>
          <p:cNvSpPr/>
          <p:nvPr userDrawn="1"/>
        </p:nvSpPr>
        <p:spPr>
          <a:xfrm flipH="1">
            <a:off x="2470623" y="2907383"/>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886" name="Oval 885">
            <a:extLst>
              <a:ext uri="{FF2B5EF4-FFF2-40B4-BE49-F238E27FC236}">
                <a16:creationId xmlns:a16="http://schemas.microsoft.com/office/drawing/2014/main" id="{025A8207-994E-CEF4-9777-1D0704599F00}"/>
              </a:ext>
            </a:extLst>
          </p:cNvPr>
          <p:cNvSpPr/>
          <p:nvPr userDrawn="1"/>
        </p:nvSpPr>
        <p:spPr>
          <a:xfrm flipH="1">
            <a:off x="2470623" y="3770470"/>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887" name="Oval 886">
            <a:extLst>
              <a:ext uri="{FF2B5EF4-FFF2-40B4-BE49-F238E27FC236}">
                <a16:creationId xmlns:a16="http://schemas.microsoft.com/office/drawing/2014/main" id="{66F6AD0C-E5B5-E217-42F2-58004630A2D5}"/>
              </a:ext>
            </a:extLst>
          </p:cNvPr>
          <p:cNvSpPr/>
          <p:nvPr userDrawn="1"/>
        </p:nvSpPr>
        <p:spPr>
          <a:xfrm flipH="1">
            <a:off x="2470623" y="4633557"/>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888" name="Oval 887">
            <a:extLst>
              <a:ext uri="{FF2B5EF4-FFF2-40B4-BE49-F238E27FC236}">
                <a16:creationId xmlns:a16="http://schemas.microsoft.com/office/drawing/2014/main" id="{1A776FA3-853D-7B16-60F7-6073EDFDD937}"/>
              </a:ext>
            </a:extLst>
          </p:cNvPr>
          <p:cNvSpPr/>
          <p:nvPr userDrawn="1"/>
        </p:nvSpPr>
        <p:spPr>
          <a:xfrm flipH="1">
            <a:off x="2470623" y="5496646"/>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pic>
        <p:nvPicPr>
          <p:cNvPr id="889" name="Graphic 888">
            <a:extLst>
              <a:ext uri="{FF2B5EF4-FFF2-40B4-BE49-F238E27FC236}">
                <a16:creationId xmlns:a16="http://schemas.microsoft.com/office/drawing/2014/main" id="{762A5365-B3B8-4EC6-28D6-C17DEBA5895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flipH="1">
            <a:off x="1623655" y="1115452"/>
            <a:ext cx="350034" cy="350034"/>
          </a:xfrm>
          <a:prstGeom prst="rect">
            <a:avLst/>
          </a:prstGeom>
        </p:spPr>
      </p:pic>
      <p:pic>
        <p:nvPicPr>
          <p:cNvPr id="890" name="Graphic 889">
            <a:extLst>
              <a:ext uri="{FF2B5EF4-FFF2-40B4-BE49-F238E27FC236}">
                <a16:creationId xmlns:a16="http://schemas.microsoft.com/office/drawing/2014/main" id="{1ECE2088-64F2-9AFE-4F0B-A196CA64844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flipH="1">
            <a:off x="1616362" y="5439513"/>
            <a:ext cx="364619" cy="361702"/>
          </a:xfrm>
          <a:prstGeom prst="rect">
            <a:avLst/>
          </a:prstGeom>
        </p:spPr>
      </p:pic>
      <p:pic>
        <p:nvPicPr>
          <p:cNvPr id="891" name="Graphic 890">
            <a:extLst>
              <a:ext uri="{FF2B5EF4-FFF2-40B4-BE49-F238E27FC236}">
                <a16:creationId xmlns:a16="http://schemas.microsoft.com/office/drawing/2014/main" id="{8D62961B-9BB8-12EF-37E0-9F844F15626E}"/>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flipH="1">
            <a:off x="1621772" y="4568045"/>
            <a:ext cx="353798" cy="333638"/>
          </a:xfrm>
          <a:prstGeom prst="rect">
            <a:avLst/>
          </a:prstGeom>
        </p:spPr>
      </p:pic>
      <p:pic>
        <p:nvPicPr>
          <p:cNvPr id="892" name="Graphic 891">
            <a:extLst>
              <a:ext uri="{FF2B5EF4-FFF2-40B4-BE49-F238E27FC236}">
                <a16:creationId xmlns:a16="http://schemas.microsoft.com/office/drawing/2014/main" id="{1D37BB68-D658-49F3-157E-947E9ACD1C3D}"/>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flipH="1">
            <a:off x="1601777" y="3708570"/>
            <a:ext cx="379204" cy="347118"/>
          </a:xfrm>
          <a:prstGeom prst="rect">
            <a:avLst/>
          </a:prstGeom>
        </p:spPr>
      </p:pic>
      <p:pic>
        <p:nvPicPr>
          <p:cNvPr id="893" name="Graphic 892">
            <a:extLst>
              <a:ext uri="{FF2B5EF4-FFF2-40B4-BE49-F238E27FC236}">
                <a16:creationId xmlns:a16="http://schemas.microsoft.com/office/drawing/2014/main" id="{F64FDC38-480F-B3C6-E85D-1643D1AEBCF9}"/>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656880" y="1978438"/>
            <a:ext cx="324102" cy="351422"/>
          </a:xfrm>
          <a:prstGeom prst="rect">
            <a:avLst/>
          </a:prstGeom>
        </p:spPr>
      </p:pic>
      <p:pic>
        <p:nvPicPr>
          <p:cNvPr id="894" name="Graphic 893">
            <a:extLst>
              <a:ext uri="{FF2B5EF4-FFF2-40B4-BE49-F238E27FC236}">
                <a16:creationId xmlns:a16="http://schemas.microsoft.com/office/drawing/2014/main" id="{BC84D085-A78E-D6A5-EAE5-612BFF68279D}"/>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601777" y="2747539"/>
            <a:ext cx="476698" cy="555314"/>
          </a:xfrm>
          <a:prstGeom prst="rect">
            <a:avLst/>
          </a:prstGeom>
        </p:spPr>
      </p:pic>
      <p:sp>
        <p:nvSpPr>
          <p:cNvPr id="895" name="Oval 894">
            <a:extLst>
              <a:ext uri="{FF2B5EF4-FFF2-40B4-BE49-F238E27FC236}">
                <a16:creationId xmlns:a16="http://schemas.microsoft.com/office/drawing/2014/main" id="{665D412C-573A-C771-CFAD-4408216C0A84}"/>
              </a:ext>
            </a:extLst>
          </p:cNvPr>
          <p:cNvSpPr/>
          <p:nvPr userDrawn="1"/>
        </p:nvSpPr>
        <p:spPr>
          <a:xfrm flipH="1">
            <a:off x="2478531" y="2044296"/>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896" name="Oval 895">
            <a:extLst>
              <a:ext uri="{FF2B5EF4-FFF2-40B4-BE49-F238E27FC236}">
                <a16:creationId xmlns:a16="http://schemas.microsoft.com/office/drawing/2014/main" id="{A7C6060A-75BA-1C70-0DF4-8275D5AE2FB4}"/>
              </a:ext>
            </a:extLst>
          </p:cNvPr>
          <p:cNvSpPr/>
          <p:nvPr userDrawn="1"/>
        </p:nvSpPr>
        <p:spPr>
          <a:xfrm flipH="1">
            <a:off x="2470623" y="2904598"/>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Tree>
    <p:extLst>
      <p:ext uri="{BB962C8B-B14F-4D97-AF65-F5344CB8AC3E}">
        <p14:creationId xmlns:p14="http://schemas.microsoft.com/office/powerpoint/2010/main" val="547358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بخش چهارم">
    <p:bg>
      <p:bgPr>
        <a:gradFill>
          <a:gsLst>
            <a:gs pos="0">
              <a:schemeClr val="bg1"/>
            </a:gs>
            <a:gs pos="100000">
              <a:schemeClr val="bg1">
                <a:lumMod val="95000"/>
              </a:schemeClr>
            </a:gs>
          </a:gsLst>
          <a:lin ang="0" scaled="0"/>
        </a:gradFill>
        <a:effectLst/>
      </p:bgPr>
    </p:bg>
    <p:spTree>
      <p:nvGrpSpPr>
        <p:cNvPr id="1" name=""/>
        <p:cNvGrpSpPr/>
        <p:nvPr/>
      </p:nvGrpSpPr>
      <p:grpSpPr>
        <a:xfrm>
          <a:off x="0" y="0"/>
          <a:ext cx="0" cy="0"/>
          <a:chOff x="0" y="0"/>
          <a:chExt cx="0" cy="0"/>
        </a:xfrm>
      </p:grpSpPr>
      <p:cxnSp>
        <p:nvCxnSpPr>
          <p:cNvPr id="86" name="Straight Connector 85">
            <a:extLst>
              <a:ext uri="{FF2B5EF4-FFF2-40B4-BE49-F238E27FC236}">
                <a16:creationId xmlns:a16="http://schemas.microsoft.com/office/drawing/2014/main" id="{7196B623-ECB6-744F-1CD9-B3A14BB70B36}"/>
              </a:ext>
            </a:extLst>
          </p:cNvPr>
          <p:cNvCxnSpPr>
            <a:cxnSpLocks/>
          </p:cNvCxnSpPr>
          <p:nvPr userDrawn="1"/>
        </p:nvCxnSpPr>
        <p:spPr>
          <a:xfrm flipH="1">
            <a:off x="2573639" y="0"/>
            <a:ext cx="0" cy="685800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15D6911-ADD1-CF70-75CF-7BBB032D741F}"/>
              </a:ext>
            </a:extLst>
          </p:cNvPr>
          <p:cNvSpPr txBox="1"/>
          <p:nvPr userDrawn="1"/>
        </p:nvSpPr>
        <p:spPr>
          <a:xfrm flipH="1">
            <a:off x="2837073" y="6311281"/>
            <a:ext cx="6702076" cy="276999"/>
          </a:xfrm>
          <a:prstGeom prst="rect">
            <a:avLst/>
          </a:prstGeom>
          <a:noFill/>
        </p:spPr>
        <p:txBody>
          <a:bodyPr wrap="square" rtlCol="0">
            <a:spAutoFit/>
          </a:bodyPr>
          <a:lstStyle/>
          <a:p>
            <a:pPr algn="l" rtl="0"/>
            <a:r>
              <a:rPr lang="en-US" sz="1200" dirty="0">
                <a:solidFill>
                  <a:schemeClr val="tx1">
                    <a:lumMod val="85000"/>
                    <a:lumOff val="15000"/>
                  </a:schemeClr>
                </a:solidFill>
                <a:latin typeface="Calibri Light" panose="020F0302020204030204" pitchFamily="34" charset="0"/>
                <a:cs typeface="Calibri Light" panose="020F0302020204030204" pitchFamily="34" charset="0"/>
              </a:rPr>
              <a:t>Learning English by Studying Idioms</a:t>
            </a:r>
          </a:p>
        </p:txBody>
      </p:sp>
      <p:cxnSp>
        <p:nvCxnSpPr>
          <p:cNvPr id="3" name="Straight Connector 2">
            <a:extLst>
              <a:ext uri="{FF2B5EF4-FFF2-40B4-BE49-F238E27FC236}">
                <a16:creationId xmlns:a16="http://schemas.microsoft.com/office/drawing/2014/main" id="{6C33CF89-26B4-4AA5-E58E-086B9D3F6CE3}"/>
              </a:ext>
            </a:extLst>
          </p:cNvPr>
          <p:cNvCxnSpPr>
            <a:cxnSpLocks/>
          </p:cNvCxnSpPr>
          <p:nvPr userDrawn="1"/>
        </p:nvCxnSpPr>
        <p:spPr>
          <a:xfrm flipH="1">
            <a:off x="9806806" y="6257457"/>
            <a:ext cx="0" cy="350845"/>
          </a:xfrm>
          <a:prstGeom prst="line">
            <a:avLst/>
          </a:prstGeom>
          <a:ln w="19050" cap="rnd">
            <a:solidFill>
              <a:srgbClr val="2B3C82"/>
            </a:solidFill>
            <a:roun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137EA14-EF33-4720-0D4A-DD3FE9B03E25}"/>
              </a:ext>
            </a:extLst>
          </p:cNvPr>
          <p:cNvSpPr txBox="1"/>
          <p:nvPr userDrawn="1"/>
        </p:nvSpPr>
        <p:spPr>
          <a:xfrm flipH="1">
            <a:off x="9855999" y="6295239"/>
            <a:ext cx="2070445" cy="276999"/>
          </a:xfrm>
          <a:prstGeom prst="rect">
            <a:avLst/>
          </a:prstGeom>
          <a:noFill/>
        </p:spPr>
        <p:txBody>
          <a:bodyPr wrap="square" rtlCol="0">
            <a:spAutoFit/>
          </a:bodyPr>
          <a:lstStyle/>
          <a:p>
            <a:pPr algn="l" rtl="0"/>
            <a:r>
              <a:rPr lang="en-US" sz="1200" dirty="0">
                <a:solidFill>
                  <a:schemeClr val="tx1">
                    <a:lumMod val="85000"/>
                    <a:lumOff val="15000"/>
                  </a:schemeClr>
                </a:solidFill>
                <a:latin typeface="Calibri Light" panose="020F0302020204030204" pitchFamily="34" charset="0"/>
                <a:cs typeface="Calibri Light" panose="020F0302020204030204" pitchFamily="34" charset="0"/>
              </a:rPr>
              <a:t>Tuesday 05 May 2026</a:t>
            </a:r>
          </a:p>
        </p:txBody>
      </p:sp>
      <p:sp>
        <p:nvSpPr>
          <p:cNvPr id="5" name="Rectangle: Rounded Corners 4">
            <a:extLst>
              <a:ext uri="{FF2B5EF4-FFF2-40B4-BE49-F238E27FC236}">
                <a16:creationId xmlns:a16="http://schemas.microsoft.com/office/drawing/2014/main" id="{B498632D-ECD1-B497-BAAF-EFEFAA295B51}"/>
              </a:ext>
            </a:extLst>
          </p:cNvPr>
          <p:cNvSpPr/>
          <p:nvPr userDrawn="1"/>
        </p:nvSpPr>
        <p:spPr>
          <a:xfrm flipH="1">
            <a:off x="189227" y="198874"/>
            <a:ext cx="2169044" cy="541876"/>
          </a:xfrm>
          <a:prstGeom prst="roundRect">
            <a:avLst>
              <a:gd name="adj" fmla="val 50000"/>
            </a:avLst>
          </a:prstGeom>
          <a:solidFill>
            <a:schemeClr val="bg1">
              <a:lumMod val="95000"/>
            </a:schemeClr>
          </a:solidFill>
          <a:ln w="28575" cap="rnd">
            <a:solidFill>
              <a:schemeClr val="bg1"/>
            </a:solidFill>
            <a:round/>
          </a:ln>
          <a:effectLst>
            <a:outerShdw blurRad="635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lvl="0" algn="l" rtl="0"/>
            <a:endParaRPr lang="fa-IR" sz="1600">
              <a:solidFill>
                <a:srgbClr val="2B3C82"/>
              </a:solidFill>
              <a:latin typeface="Calibri Light" panose="020F0302020204030204" pitchFamily="34" charset="0"/>
            </a:endParaRPr>
          </a:p>
        </p:txBody>
      </p:sp>
      <p:sp>
        <p:nvSpPr>
          <p:cNvPr id="6" name="Arrow: Pentagon 5">
            <a:extLst>
              <a:ext uri="{FF2B5EF4-FFF2-40B4-BE49-F238E27FC236}">
                <a16:creationId xmlns:a16="http://schemas.microsoft.com/office/drawing/2014/main" id="{5CA0BA7D-44E3-C709-FA15-48AFD755C499}"/>
              </a:ext>
            </a:extLst>
          </p:cNvPr>
          <p:cNvSpPr/>
          <p:nvPr userDrawn="1"/>
        </p:nvSpPr>
        <p:spPr>
          <a:xfrm rot="10800000" flipH="1">
            <a:off x="1521260" y="1040371"/>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grpSp>
        <p:nvGrpSpPr>
          <p:cNvPr id="7" name="Group 6">
            <a:extLst>
              <a:ext uri="{FF2B5EF4-FFF2-40B4-BE49-F238E27FC236}">
                <a16:creationId xmlns:a16="http://schemas.microsoft.com/office/drawing/2014/main" id="{3E3A7A0E-D5C1-705E-C58A-687D5BB206DB}"/>
              </a:ext>
            </a:extLst>
          </p:cNvPr>
          <p:cNvGrpSpPr/>
          <p:nvPr userDrawn="1"/>
        </p:nvGrpSpPr>
        <p:grpSpPr>
          <a:xfrm>
            <a:off x="245879" y="241661"/>
            <a:ext cx="472717" cy="472783"/>
            <a:chOff x="5471805" y="1626834"/>
            <a:chExt cx="1247286" cy="1247461"/>
          </a:xfrm>
        </p:grpSpPr>
        <p:sp>
          <p:nvSpPr>
            <p:cNvPr id="8" name="Freeform: Shape 7">
              <a:extLst>
                <a:ext uri="{FF2B5EF4-FFF2-40B4-BE49-F238E27FC236}">
                  <a16:creationId xmlns:a16="http://schemas.microsoft.com/office/drawing/2014/main" id="{C4CFE69F-C4DC-7BC1-910A-A905D327B099}"/>
                </a:ext>
              </a:extLst>
            </p:cNvPr>
            <p:cNvSpPr/>
            <p:nvPr/>
          </p:nvSpPr>
          <p:spPr>
            <a:xfrm>
              <a:off x="5531888" y="1664386"/>
              <a:ext cx="1144657" cy="1143388"/>
            </a:xfrm>
            <a:custGeom>
              <a:avLst/>
              <a:gdLst>
                <a:gd name="connsiteX0" fmla="*/ 1144658 w 1144657"/>
                <a:gd name="connsiteY0" fmla="*/ 571670 h 1143388"/>
                <a:gd name="connsiteX1" fmla="*/ 572304 w 1144657"/>
                <a:gd name="connsiteY1" fmla="*/ 1143388 h 1143388"/>
                <a:gd name="connsiteX2" fmla="*/ 0 w 1144657"/>
                <a:gd name="connsiteY2" fmla="*/ 571670 h 1143388"/>
                <a:gd name="connsiteX3" fmla="*/ 572304 w 1144657"/>
                <a:gd name="connsiteY3" fmla="*/ 0 h 1143388"/>
                <a:gd name="connsiteX4" fmla="*/ 1144658 w 1144657"/>
                <a:gd name="connsiteY4" fmla="*/ 571718 h 1143388"/>
                <a:gd name="connsiteX5" fmla="*/ 1144658 w 1144657"/>
                <a:gd name="connsiteY5" fmla="*/ 571718 h 114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657" h="1143388">
                  <a:moveTo>
                    <a:pt x="1144658" y="571670"/>
                  </a:moveTo>
                  <a:cubicBezTo>
                    <a:pt x="1144658" y="887449"/>
                    <a:pt x="888425" y="1143388"/>
                    <a:pt x="572304" y="1143388"/>
                  </a:cubicBezTo>
                  <a:cubicBezTo>
                    <a:pt x="256184" y="1143388"/>
                    <a:pt x="0" y="887449"/>
                    <a:pt x="0" y="571670"/>
                  </a:cubicBezTo>
                  <a:cubicBezTo>
                    <a:pt x="0" y="255891"/>
                    <a:pt x="256232" y="0"/>
                    <a:pt x="572304" y="0"/>
                  </a:cubicBezTo>
                  <a:cubicBezTo>
                    <a:pt x="888377" y="0"/>
                    <a:pt x="1144658" y="255988"/>
                    <a:pt x="1144658" y="571718"/>
                  </a:cubicBezTo>
                  <a:lnTo>
                    <a:pt x="1144658" y="571718"/>
                  </a:lnTo>
                  <a:close/>
                </a:path>
              </a:pathLst>
            </a:custGeom>
            <a:solidFill>
              <a:schemeClr val="accent1"/>
            </a:solidFill>
            <a:ln w="4874" cap="flat">
              <a:noFill/>
              <a:prstDash val="solid"/>
              <a:miter/>
            </a:ln>
          </p:spPr>
          <p:txBody>
            <a:bodyPr rtlCol="1" anchor="ctr"/>
            <a:lstStyle/>
            <a:p>
              <a:endParaRPr lang="fa-IR"/>
            </a:p>
          </p:txBody>
        </p:sp>
        <p:sp>
          <p:nvSpPr>
            <p:cNvPr id="9" name="Freeform: Shape 8">
              <a:extLst>
                <a:ext uri="{FF2B5EF4-FFF2-40B4-BE49-F238E27FC236}">
                  <a16:creationId xmlns:a16="http://schemas.microsoft.com/office/drawing/2014/main" id="{F9D5E65F-57AE-935D-0ED9-D6A59A27B108}"/>
                </a:ext>
              </a:extLst>
            </p:cNvPr>
            <p:cNvSpPr/>
            <p:nvPr/>
          </p:nvSpPr>
          <p:spPr>
            <a:xfrm>
              <a:off x="6048059" y="1630540"/>
              <a:ext cx="84663" cy="85053"/>
            </a:xfrm>
            <a:custGeom>
              <a:avLst/>
              <a:gdLst>
                <a:gd name="connsiteX0" fmla="*/ 84663 w 84663"/>
                <a:gd name="connsiteY0" fmla="*/ 42527 h 85053"/>
                <a:gd name="connsiteX1" fmla="*/ 42332 w 84663"/>
                <a:gd name="connsiteY1" fmla="*/ 85053 h 85053"/>
                <a:gd name="connsiteX2" fmla="*/ 0 w 84663"/>
                <a:gd name="connsiteY2" fmla="*/ 42527 h 85053"/>
                <a:gd name="connsiteX3" fmla="*/ 42332 w 84663"/>
                <a:gd name="connsiteY3" fmla="*/ 0 h 85053"/>
                <a:gd name="connsiteX4" fmla="*/ 84663 w 84663"/>
                <a:gd name="connsiteY4" fmla="*/ 42527 h 85053"/>
                <a:gd name="connsiteX5" fmla="*/ 84663 w 84663"/>
                <a:gd name="connsiteY5" fmla="*/ 42527 h 8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663" h="85053">
                  <a:moveTo>
                    <a:pt x="84663" y="42527"/>
                  </a:moveTo>
                  <a:cubicBezTo>
                    <a:pt x="84663" y="66033"/>
                    <a:pt x="65692" y="85053"/>
                    <a:pt x="42332" y="85053"/>
                  </a:cubicBezTo>
                  <a:cubicBezTo>
                    <a:pt x="18971" y="85053"/>
                    <a:pt x="0" y="65984"/>
                    <a:pt x="0" y="42527"/>
                  </a:cubicBezTo>
                  <a:cubicBezTo>
                    <a:pt x="0" y="19069"/>
                    <a:pt x="18971" y="0"/>
                    <a:pt x="42332" y="0"/>
                  </a:cubicBezTo>
                  <a:cubicBezTo>
                    <a:pt x="65692" y="0"/>
                    <a:pt x="84663" y="19069"/>
                    <a:pt x="84663" y="42527"/>
                  </a:cubicBezTo>
                  <a:lnTo>
                    <a:pt x="84663" y="42527"/>
                  </a:lnTo>
                  <a:close/>
                </a:path>
              </a:pathLst>
            </a:custGeom>
            <a:solidFill>
              <a:srgbClr val="FFFFFF"/>
            </a:solidFill>
            <a:ln w="4874" cap="flat">
              <a:noFill/>
              <a:prstDash val="solid"/>
              <a:miter/>
            </a:ln>
          </p:spPr>
          <p:txBody>
            <a:bodyPr rtlCol="1" anchor="ctr"/>
            <a:lstStyle/>
            <a:p>
              <a:endParaRPr lang="fa-IR"/>
            </a:p>
          </p:txBody>
        </p:sp>
        <p:sp>
          <p:nvSpPr>
            <p:cNvPr id="10" name="Freeform: Shape 9">
              <a:extLst>
                <a:ext uri="{FF2B5EF4-FFF2-40B4-BE49-F238E27FC236}">
                  <a16:creationId xmlns:a16="http://schemas.microsoft.com/office/drawing/2014/main" id="{EE6D5F65-516F-EB30-22FD-5ACE6BBE90B5}"/>
                </a:ext>
              </a:extLst>
            </p:cNvPr>
            <p:cNvSpPr/>
            <p:nvPr/>
          </p:nvSpPr>
          <p:spPr>
            <a:xfrm>
              <a:off x="6044353" y="1626834"/>
              <a:ext cx="92075" cy="92465"/>
            </a:xfrm>
            <a:custGeom>
              <a:avLst/>
              <a:gdLst>
                <a:gd name="connsiteX0" fmla="*/ 46038 w 92075"/>
                <a:gd name="connsiteY0" fmla="*/ 92417 h 92465"/>
                <a:gd name="connsiteX1" fmla="*/ 0 w 92075"/>
                <a:gd name="connsiteY1" fmla="*/ 46184 h 92465"/>
                <a:gd name="connsiteX2" fmla="*/ 46038 w 92075"/>
                <a:gd name="connsiteY2" fmla="*/ 0 h 92465"/>
                <a:gd name="connsiteX3" fmla="*/ 92076 w 92075"/>
                <a:gd name="connsiteY3" fmla="*/ 46233 h 92465"/>
                <a:gd name="connsiteX4" fmla="*/ 46038 w 92075"/>
                <a:gd name="connsiteY4" fmla="*/ 92466 h 92465"/>
                <a:gd name="connsiteX5" fmla="*/ 46038 w 92075"/>
                <a:gd name="connsiteY5" fmla="*/ 7364 h 92465"/>
                <a:gd name="connsiteX6" fmla="*/ 7364 w 92075"/>
                <a:gd name="connsiteY6" fmla="*/ 46233 h 92465"/>
                <a:gd name="connsiteX7" fmla="*/ 46038 w 92075"/>
                <a:gd name="connsiteY7" fmla="*/ 85102 h 92465"/>
                <a:gd name="connsiteX8" fmla="*/ 84712 w 92075"/>
                <a:gd name="connsiteY8" fmla="*/ 46233 h 92465"/>
                <a:gd name="connsiteX9" fmla="*/ 46038 w 92075"/>
                <a:gd name="connsiteY9" fmla="*/ 7364 h 92465"/>
                <a:gd name="connsiteX10" fmla="*/ 46769 w 92075"/>
                <a:gd name="connsiteY10" fmla="*/ 72032 h 92465"/>
                <a:gd name="connsiteX11" fmla="*/ 22336 w 92075"/>
                <a:gd name="connsiteY11" fmla="*/ 62863 h 92465"/>
                <a:gd name="connsiteX12" fmla="*/ 21507 w 92075"/>
                <a:gd name="connsiteY12" fmla="*/ 25457 h 92465"/>
                <a:gd name="connsiteX13" fmla="*/ 28335 w 92075"/>
                <a:gd name="connsiteY13" fmla="*/ 28140 h 92465"/>
                <a:gd name="connsiteX14" fmla="*/ 27945 w 92075"/>
                <a:gd name="connsiteY14" fmla="*/ 58133 h 92465"/>
                <a:gd name="connsiteX15" fmla="*/ 62473 w 92075"/>
                <a:gd name="connsiteY15" fmla="*/ 62863 h 92465"/>
                <a:gd name="connsiteX16" fmla="*/ 63936 w 92075"/>
                <a:gd name="connsiteY16" fmla="*/ 70081 h 92465"/>
                <a:gd name="connsiteX17" fmla="*/ 46721 w 92075"/>
                <a:gd name="connsiteY17" fmla="*/ 72032 h 9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075" h="92465">
                  <a:moveTo>
                    <a:pt x="46038" y="92417"/>
                  </a:moveTo>
                  <a:cubicBezTo>
                    <a:pt x="20678" y="92417"/>
                    <a:pt x="0" y="71690"/>
                    <a:pt x="0" y="46184"/>
                  </a:cubicBezTo>
                  <a:cubicBezTo>
                    <a:pt x="0" y="20678"/>
                    <a:pt x="20629" y="0"/>
                    <a:pt x="46038" y="0"/>
                  </a:cubicBezTo>
                  <a:cubicBezTo>
                    <a:pt x="71447" y="0"/>
                    <a:pt x="92076" y="20727"/>
                    <a:pt x="92076" y="46233"/>
                  </a:cubicBezTo>
                  <a:cubicBezTo>
                    <a:pt x="92076" y="71739"/>
                    <a:pt x="71447" y="92466"/>
                    <a:pt x="46038" y="92466"/>
                  </a:cubicBezTo>
                  <a:close/>
                  <a:moveTo>
                    <a:pt x="46038" y="7364"/>
                  </a:moveTo>
                  <a:cubicBezTo>
                    <a:pt x="24726" y="7364"/>
                    <a:pt x="7364" y="24775"/>
                    <a:pt x="7364" y="46233"/>
                  </a:cubicBezTo>
                  <a:cubicBezTo>
                    <a:pt x="7364" y="67691"/>
                    <a:pt x="24726" y="85102"/>
                    <a:pt x="46038" y="85102"/>
                  </a:cubicBezTo>
                  <a:cubicBezTo>
                    <a:pt x="67350" y="85102"/>
                    <a:pt x="84712" y="67643"/>
                    <a:pt x="84712" y="46233"/>
                  </a:cubicBezTo>
                  <a:cubicBezTo>
                    <a:pt x="84712" y="24823"/>
                    <a:pt x="67350" y="7364"/>
                    <a:pt x="46038" y="7364"/>
                  </a:cubicBezTo>
                  <a:close/>
                  <a:moveTo>
                    <a:pt x="46769" y="72032"/>
                  </a:moveTo>
                  <a:cubicBezTo>
                    <a:pt x="35650" y="72032"/>
                    <a:pt x="27457" y="68959"/>
                    <a:pt x="22336" y="62863"/>
                  </a:cubicBezTo>
                  <a:cubicBezTo>
                    <a:pt x="15411" y="54572"/>
                    <a:pt x="15118" y="41649"/>
                    <a:pt x="21507" y="25457"/>
                  </a:cubicBezTo>
                  <a:lnTo>
                    <a:pt x="28335" y="28140"/>
                  </a:lnTo>
                  <a:cubicBezTo>
                    <a:pt x="23068" y="41502"/>
                    <a:pt x="22921" y="52134"/>
                    <a:pt x="27945" y="58133"/>
                  </a:cubicBezTo>
                  <a:cubicBezTo>
                    <a:pt x="33456" y="64716"/>
                    <a:pt x="45404" y="66375"/>
                    <a:pt x="62473" y="62863"/>
                  </a:cubicBezTo>
                  <a:lnTo>
                    <a:pt x="63936" y="70081"/>
                  </a:lnTo>
                  <a:cubicBezTo>
                    <a:pt x="57596" y="71398"/>
                    <a:pt x="51841" y="72032"/>
                    <a:pt x="46721" y="72032"/>
                  </a:cubicBezTo>
                  <a:close/>
                </a:path>
              </a:pathLst>
            </a:custGeom>
            <a:solidFill>
              <a:srgbClr val="113F4E"/>
            </a:solidFill>
            <a:ln w="4874" cap="flat">
              <a:noFill/>
              <a:prstDash val="solid"/>
              <a:miter/>
            </a:ln>
          </p:spPr>
          <p:txBody>
            <a:bodyPr rtlCol="1" anchor="ctr"/>
            <a:lstStyle/>
            <a:p>
              <a:endParaRPr lang="fa-IR"/>
            </a:p>
          </p:txBody>
        </p:sp>
        <p:sp>
          <p:nvSpPr>
            <p:cNvPr id="11" name="Freeform: Shape 10">
              <a:extLst>
                <a:ext uri="{FF2B5EF4-FFF2-40B4-BE49-F238E27FC236}">
                  <a16:creationId xmlns:a16="http://schemas.microsoft.com/office/drawing/2014/main" id="{072A8F2F-AFEF-7BC2-6F8C-7ADE661D867F}"/>
                </a:ext>
              </a:extLst>
            </p:cNvPr>
            <p:cNvSpPr/>
            <p:nvPr/>
          </p:nvSpPr>
          <p:spPr>
            <a:xfrm>
              <a:off x="5966147" y="1637196"/>
              <a:ext cx="84720" cy="85053"/>
            </a:xfrm>
            <a:custGeom>
              <a:avLst/>
              <a:gdLst>
                <a:gd name="connsiteX0" fmla="*/ 84058 w 84720"/>
                <a:gd name="connsiteY0" fmla="*/ 35090 h 85053"/>
                <a:gd name="connsiteX1" fmla="*/ 49822 w 84720"/>
                <a:gd name="connsiteY1" fmla="*/ 84396 h 85053"/>
                <a:gd name="connsiteX2" fmla="*/ 663 w 84720"/>
                <a:gd name="connsiteY2" fmla="*/ 49916 h 85053"/>
                <a:gd name="connsiteX3" fmla="*/ 34899 w 84720"/>
                <a:gd name="connsiteY3" fmla="*/ 660 h 85053"/>
                <a:gd name="connsiteX4" fmla="*/ 84058 w 84720"/>
                <a:gd name="connsiteY4" fmla="*/ 35139 h 85053"/>
                <a:gd name="connsiteX5" fmla="*/ 84058 w 84720"/>
                <a:gd name="connsiteY5" fmla="*/ 35139 h 8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53">
                  <a:moveTo>
                    <a:pt x="84058" y="35090"/>
                  </a:moveTo>
                  <a:cubicBezTo>
                    <a:pt x="88155" y="58207"/>
                    <a:pt x="72841" y="80299"/>
                    <a:pt x="49822" y="84396"/>
                  </a:cubicBezTo>
                  <a:cubicBezTo>
                    <a:pt x="26803" y="88492"/>
                    <a:pt x="4808" y="73033"/>
                    <a:pt x="663" y="49916"/>
                  </a:cubicBezTo>
                  <a:cubicBezTo>
                    <a:pt x="-3434" y="26800"/>
                    <a:pt x="11880" y="4707"/>
                    <a:pt x="34899" y="660"/>
                  </a:cubicBezTo>
                  <a:cubicBezTo>
                    <a:pt x="57918" y="-3437"/>
                    <a:pt x="79913" y="11974"/>
                    <a:pt x="84058" y="35139"/>
                  </a:cubicBezTo>
                  <a:lnTo>
                    <a:pt x="84058" y="35139"/>
                  </a:lnTo>
                  <a:close/>
                </a:path>
              </a:pathLst>
            </a:custGeom>
            <a:solidFill>
              <a:srgbClr val="FFFFFF"/>
            </a:solidFill>
            <a:ln w="4874" cap="flat">
              <a:noFill/>
              <a:prstDash val="solid"/>
              <a:miter/>
            </a:ln>
          </p:spPr>
          <p:txBody>
            <a:bodyPr rtlCol="1" anchor="ctr"/>
            <a:lstStyle/>
            <a:p>
              <a:endParaRPr lang="fa-IR"/>
            </a:p>
          </p:txBody>
        </p:sp>
        <p:sp>
          <p:nvSpPr>
            <p:cNvPr id="12" name="Freeform: Shape 11">
              <a:extLst>
                <a:ext uri="{FF2B5EF4-FFF2-40B4-BE49-F238E27FC236}">
                  <a16:creationId xmlns:a16="http://schemas.microsoft.com/office/drawing/2014/main" id="{79D7C979-449C-E573-4C5E-5CB5B2EA086F}"/>
                </a:ext>
              </a:extLst>
            </p:cNvPr>
            <p:cNvSpPr/>
            <p:nvPr/>
          </p:nvSpPr>
          <p:spPr>
            <a:xfrm>
              <a:off x="5962669" y="1633631"/>
              <a:ext cx="91715" cy="92106"/>
            </a:xfrm>
            <a:custGeom>
              <a:avLst/>
              <a:gdLst>
                <a:gd name="connsiteX0" fmla="*/ 45887 w 91715"/>
                <a:gd name="connsiteY0" fmla="*/ 92107 h 92106"/>
                <a:gd name="connsiteX1" fmla="*/ 727 w 91715"/>
                <a:gd name="connsiteY1" fmla="*/ 54067 h 92106"/>
                <a:gd name="connsiteX2" fmla="*/ 8237 w 91715"/>
                <a:gd name="connsiteY2" fmla="*/ 19685 h 92106"/>
                <a:gd name="connsiteX3" fmla="*/ 37792 w 91715"/>
                <a:gd name="connsiteY3" fmla="*/ 714 h 92106"/>
                <a:gd name="connsiteX4" fmla="*/ 90999 w 91715"/>
                <a:gd name="connsiteY4" fmla="*/ 38022 h 92106"/>
                <a:gd name="connsiteX5" fmla="*/ 90999 w 91715"/>
                <a:gd name="connsiteY5" fmla="*/ 38022 h 92106"/>
                <a:gd name="connsiteX6" fmla="*/ 53934 w 91715"/>
                <a:gd name="connsiteY6" fmla="*/ 91375 h 92106"/>
                <a:gd name="connsiteX7" fmla="*/ 45936 w 91715"/>
                <a:gd name="connsiteY7" fmla="*/ 92107 h 92106"/>
                <a:gd name="connsiteX8" fmla="*/ 45741 w 91715"/>
                <a:gd name="connsiteY8" fmla="*/ 7053 h 92106"/>
                <a:gd name="connsiteX9" fmla="*/ 38962 w 91715"/>
                <a:gd name="connsiteY9" fmla="*/ 7639 h 92106"/>
                <a:gd name="connsiteX10" fmla="*/ 13943 w 91715"/>
                <a:gd name="connsiteY10" fmla="*/ 23684 h 92106"/>
                <a:gd name="connsiteX11" fmla="*/ 7603 w 91715"/>
                <a:gd name="connsiteY11" fmla="*/ 52848 h 92106"/>
                <a:gd name="connsiteX12" fmla="*/ 52666 w 91715"/>
                <a:gd name="connsiteY12" fmla="*/ 84499 h 92106"/>
                <a:gd name="connsiteX13" fmla="*/ 84073 w 91715"/>
                <a:gd name="connsiteY13" fmla="*/ 39241 h 92106"/>
                <a:gd name="connsiteX14" fmla="*/ 45741 w 91715"/>
                <a:gd name="connsiteY14" fmla="*/ 7005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715" h="92106">
                  <a:moveTo>
                    <a:pt x="45887" y="92107"/>
                  </a:moveTo>
                  <a:cubicBezTo>
                    <a:pt x="24087" y="92107"/>
                    <a:pt x="4677" y="76403"/>
                    <a:pt x="727" y="54067"/>
                  </a:cubicBezTo>
                  <a:cubicBezTo>
                    <a:pt x="-1419" y="41972"/>
                    <a:pt x="1215" y="29780"/>
                    <a:pt x="8237" y="19685"/>
                  </a:cubicBezTo>
                  <a:cubicBezTo>
                    <a:pt x="15211" y="9589"/>
                    <a:pt x="25746" y="2859"/>
                    <a:pt x="37792" y="714"/>
                  </a:cubicBezTo>
                  <a:cubicBezTo>
                    <a:pt x="62664" y="-3724"/>
                    <a:pt x="86512" y="13003"/>
                    <a:pt x="90999" y="38022"/>
                  </a:cubicBezTo>
                  <a:lnTo>
                    <a:pt x="90999" y="38022"/>
                  </a:lnTo>
                  <a:cubicBezTo>
                    <a:pt x="95437" y="62991"/>
                    <a:pt x="78806" y="86937"/>
                    <a:pt x="53934" y="91375"/>
                  </a:cubicBezTo>
                  <a:cubicBezTo>
                    <a:pt x="51252" y="91863"/>
                    <a:pt x="48569" y="92107"/>
                    <a:pt x="45936" y="92107"/>
                  </a:cubicBezTo>
                  <a:close/>
                  <a:moveTo>
                    <a:pt x="45741" y="7053"/>
                  </a:moveTo>
                  <a:cubicBezTo>
                    <a:pt x="43497" y="7053"/>
                    <a:pt x="41254" y="7249"/>
                    <a:pt x="38962" y="7639"/>
                  </a:cubicBezTo>
                  <a:cubicBezTo>
                    <a:pt x="28769" y="9443"/>
                    <a:pt x="19845" y="15149"/>
                    <a:pt x="13943" y="23684"/>
                  </a:cubicBezTo>
                  <a:cubicBezTo>
                    <a:pt x="7994" y="32218"/>
                    <a:pt x="5750" y="42606"/>
                    <a:pt x="7603" y="52848"/>
                  </a:cubicBezTo>
                  <a:cubicBezTo>
                    <a:pt x="11359" y="74062"/>
                    <a:pt x="31598" y="88254"/>
                    <a:pt x="52666" y="84499"/>
                  </a:cubicBezTo>
                  <a:cubicBezTo>
                    <a:pt x="73783" y="80743"/>
                    <a:pt x="87877" y="60455"/>
                    <a:pt x="84073" y="39241"/>
                  </a:cubicBezTo>
                  <a:cubicBezTo>
                    <a:pt x="80708" y="20319"/>
                    <a:pt x="64224" y="7005"/>
                    <a:pt x="45741" y="7005"/>
                  </a:cubicBezTo>
                  <a:close/>
                </a:path>
              </a:pathLst>
            </a:custGeom>
            <a:solidFill>
              <a:srgbClr val="113F4E"/>
            </a:solidFill>
            <a:ln w="4874" cap="flat">
              <a:noFill/>
              <a:prstDash val="solid"/>
              <a:miter/>
            </a:ln>
          </p:spPr>
          <p:txBody>
            <a:bodyPr rtlCol="1" anchor="ctr"/>
            <a:lstStyle/>
            <a:p>
              <a:endParaRPr lang="fa-IR"/>
            </a:p>
          </p:txBody>
        </p:sp>
        <p:sp>
          <p:nvSpPr>
            <p:cNvPr id="13" name="Freeform: Shape 12">
              <a:extLst>
                <a:ext uri="{FF2B5EF4-FFF2-40B4-BE49-F238E27FC236}">
                  <a16:creationId xmlns:a16="http://schemas.microsoft.com/office/drawing/2014/main" id="{6F811E80-4B1C-ABF1-AE13-D1F53CF1F84E}"/>
                </a:ext>
              </a:extLst>
            </p:cNvPr>
            <p:cNvSpPr/>
            <p:nvPr/>
          </p:nvSpPr>
          <p:spPr>
            <a:xfrm>
              <a:off x="5979253" y="1663605"/>
              <a:ext cx="51103" cy="42233"/>
            </a:xfrm>
            <a:custGeom>
              <a:avLst/>
              <a:gdLst>
                <a:gd name="connsiteX0" fmla="*/ 25987 w 51103"/>
                <a:gd name="connsiteY0" fmla="*/ 42234 h 42233"/>
                <a:gd name="connsiteX1" fmla="*/ 8869 w 51103"/>
                <a:gd name="connsiteY1" fmla="*/ 36674 h 42233"/>
                <a:gd name="connsiteX2" fmla="*/ 1505 w 51103"/>
                <a:gd name="connsiteY2" fmla="*/ 0 h 42233"/>
                <a:gd name="connsiteX3" fmla="*/ 8723 w 51103"/>
                <a:gd name="connsiteY3" fmla="*/ 1463 h 42233"/>
                <a:gd name="connsiteX4" fmla="*/ 13600 w 51103"/>
                <a:gd name="connsiteY4" fmla="*/ 31066 h 42233"/>
                <a:gd name="connsiteX5" fmla="*/ 48421 w 51103"/>
                <a:gd name="connsiteY5" fmla="*/ 29700 h 42233"/>
                <a:gd name="connsiteX6" fmla="*/ 51103 w 51103"/>
                <a:gd name="connsiteY6" fmla="*/ 36528 h 42233"/>
                <a:gd name="connsiteX7" fmla="*/ 25987 w 51103"/>
                <a:gd name="connsiteY7" fmla="*/ 42234 h 4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03" h="42233">
                  <a:moveTo>
                    <a:pt x="25987" y="42234"/>
                  </a:moveTo>
                  <a:cubicBezTo>
                    <a:pt x="19013" y="42234"/>
                    <a:pt x="13258" y="40381"/>
                    <a:pt x="8869" y="36674"/>
                  </a:cubicBezTo>
                  <a:cubicBezTo>
                    <a:pt x="578" y="29749"/>
                    <a:pt x="-1958" y="17069"/>
                    <a:pt x="1505" y="0"/>
                  </a:cubicBezTo>
                  <a:lnTo>
                    <a:pt x="8723" y="1463"/>
                  </a:lnTo>
                  <a:cubicBezTo>
                    <a:pt x="5845" y="15509"/>
                    <a:pt x="7601" y="26043"/>
                    <a:pt x="13600" y="31066"/>
                  </a:cubicBezTo>
                  <a:cubicBezTo>
                    <a:pt x="20183" y="36577"/>
                    <a:pt x="32229" y="36138"/>
                    <a:pt x="48421" y="29700"/>
                  </a:cubicBezTo>
                  <a:lnTo>
                    <a:pt x="51103" y="36528"/>
                  </a:lnTo>
                  <a:cubicBezTo>
                    <a:pt x="41496" y="40332"/>
                    <a:pt x="33107" y="42234"/>
                    <a:pt x="25987" y="42234"/>
                  </a:cubicBezTo>
                  <a:close/>
                </a:path>
              </a:pathLst>
            </a:custGeom>
            <a:solidFill>
              <a:srgbClr val="113F4E"/>
            </a:solidFill>
            <a:ln w="4874" cap="flat">
              <a:noFill/>
              <a:prstDash val="solid"/>
              <a:miter/>
            </a:ln>
          </p:spPr>
          <p:txBody>
            <a:bodyPr rtlCol="1" anchor="ctr"/>
            <a:lstStyle/>
            <a:p>
              <a:endParaRPr lang="fa-IR"/>
            </a:p>
          </p:txBody>
        </p:sp>
        <p:sp>
          <p:nvSpPr>
            <p:cNvPr id="14" name="Freeform: Shape 13">
              <a:extLst>
                <a:ext uri="{FF2B5EF4-FFF2-40B4-BE49-F238E27FC236}">
                  <a16:creationId xmlns:a16="http://schemas.microsoft.com/office/drawing/2014/main" id="{4ABC0350-10A8-A582-3C83-F7FAF97D3DD7}"/>
                </a:ext>
              </a:extLst>
            </p:cNvPr>
            <p:cNvSpPr/>
            <p:nvPr/>
          </p:nvSpPr>
          <p:spPr>
            <a:xfrm>
              <a:off x="5885808" y="1656692"/>
              <a:ext cx="84754" cy="85078"/>
            </a:xfrm>
            <a:custGeom>
              <a:avLst/>
              <a:gdLst>
                <a:gd name="connsiteX0" fmla="*/ 83636 w 84754"/>
                <a:gd name="connsiteY0" fmla="*/ 32956 h 85078"/>
                <a:gd name="connsiteX1" fmla="*/ 52033 w 84754"/>
                <a:gd name="connsiteY1" fmla="*/ 83969 h 85078"/>
                <a:gd name="connsiteX2" fmla="*/ 1118 w 84754"/>
                <a:gd name="connsiteY2" fmla="*/ 52123 h 85078"/>
                <a:gd name="connsiteX3" fmla="*/ 32721 w 84754"/>
                <a:gd name="connsiteY3" fmla="*/ 1110 h 85078"/>
                <a:gd name="connsiteX4" fmla="*/ 83636 w 84754"/>
                <a:gd name="connsiteY4" fmla="*/ 32956 h 85078"/>
                <a:gd name="connsiteX5" fmla="*/ 83636 w 84754"/>
                <a:gd name="connsiteY5" fmla="*/ 32956 h 8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4" h="85078">
                  <a:moveTo>
                    <a:pt x="83636" y="32956"/>
                  </a:moveTo>
                  <a:cubicBezTo>
                    <a:pt x="88951" y="55829"/>
                    <a:pt x="74808" y="78702"/>
                    <a:pt x="52033" y="83969"/>
                  </a:cubicBezTo>
                  <a:cubicBezTo>
                    <a:pt x="29258" y="89284"/>
                    <a:pt x="6483" y="74995"/>
                    <a:pt x="1118" y="52123"/>
                  </a:cubicBezTo>
                  <a:cubicBezTo>
                    <a:pt x="-4197" y="29250"/>
                    <a:pt x="9946" y="6377"/>
                    <a:pt x="32721" y="1110"/>
                  </a:cubicBezTo>
                  <a:cubicBezTo>
                    <a:pt x="55496" y="-4206"/>
                    <a:pt x="78271" y="10084"/>
                    <a:pt x="83636" y="32956"/>
                  </a:cubicBezTo>
                  <a:lnTo>
                    <a:pt x="83636" y="32956"/>
                  </a:lnTo>
                  <a:close/>
                </a:path>
              </a:pathLst>
            </a:custGeom>
            <a:solidFill>
              <a:srgbClr val="FFFFFF"/>
            </a:solidFill>
            <a:ln w="4874" cap="flat">
              <a:noFill/>
              <a:prstDash val="solid"/>
              <a:miter/>
            </a:ln>
          </p:spPr>
          <p:txBody>
            <a:bodyPr rtlCol="1" anchor="ctr"/>
            <a:lstStyle/>
            <a:p>
              <a:endParaRPr lang="fa-IR"/>
            </a:p>
          </p:txBody>
        </p:sp>
        <p:sp>
          <p:nvSpPr>
            <p:cNvPr id="15" name="Freeform: Shape 14">
              <a:extLst>
                <a:ext uri="{FF2B5EF4-FFF2-40B4-BE49-F238E27FC236}">
                  <a16:creationId xmlns:a16="http://schemas.microsoft.com/office/drawing/2014/main" id="{4B802C14-9369-FBC9-7F59-B99AA48FA78E}"/>
                </a:ext>
              </a:extLst>
            </p:cNvPr>
            <p:cNvSpPr/>
            <p:nvPr/>
          </p:nvSpPr>
          <p:spPr>
            <a:xfrm>
              <a:off x="5882292" y="1653186"/>
              <a:ext cx="91785" cy="92059"/>
            </a:xfrm>
            <a:custGeom>
              <a:avLst/>
              <a:gdLst>
                <a:gd name="connsiteX0" fmla="*/ 45990 w 91785"/>
                <a:gd name="connsiteY0" fmla="*/ 92059 h 92059"/>
                <a:gd name="connsiteX1" fmla="*/ 1220 w 91785"/>
                <a:gd name="connsiteY1" fmla="*/ 56409 h 92059"/>
                <a:gd name="connsiteX2" fmla="*/ 6926 w 91785"/>
                <a:gd name="connsiteY2" fmla="*/ 21685 h 92059"/>
                <a:gd name="connsiteX3" fmla="*/ 35456 w 91785"/>
                <a:gd name="connsiteY3" fmla="*/ 1202 h 92059"/>
                <a:gd name="connsiteX4" fmla="*/ 90565 w 91785"/>
                <a:gd name="connsiteY4" fmla="*/ 35633 h 92059"/>
                <a:gd name="connsiteX5" fmla="*/ 90565 w 91785"/>
                <a:gd name="connsiteY5" fmla="*/ 35633 h 92059"/>
                <a:gd name="connsiteX6" fmla="*/ 84908 w 91785"/>
                <a:gd name="connsiteY6" fmla="*/ 70357 h 92059"/>
                <a:gd name="connsiteX7" fmla="*/ 56378 w 91785"/>
                <a:gd name="connsiteY7" fmla="*/ 90840 h 92059"/>
                <a:gd name="connsiteX8" fmla="*/ 46039 w 91785"/>
                <a:gd name="connsiteY8" fmla="*/ 92010 h 92059"/>
                <a:gd name="connsiteX9" fmla="*/ 45795 w 91785"/>
                <a:gd name="connsiteY9" fmla="*/ 7006 h 92059"/>
                <a:gd name="connsiteX10" fmla="*/ 37016 w 91785"/>
                <a:gd name="connsiteY10" fmla="*/ 8030 h 92059"/>
                <a:gd name="connsiteX11" fmla="*/ 12876 w 91785"/>
                <a:gd name="connsiteY11" fmla="*/ 25392 h 92059"/>
                <a:gd name="connsiteX12" fmla="*/ 8048 w 91785"/>
                <a:gd name="connsiteY12" fmla="*/ 54848 h 92059"/>
                <a:gd name="connsiteX13" fmla="*/ 54768 w 91785"/>
                <a:gd name="connsiteY13" fmla="*/ 84061 h 92059"/>
                <a:gd name="connsiteX14" fmla="*/ 78909 w 91785"/>
                <a:gd name="connsiteY14" fmla="*/ 66699 h 92059"/>
                <a:gd name="connsiteX15" fmla="*/ 83737 w 91785"/>
                <a:gd name="connsiteY15" fmla="*/ 37194 h 92059"/>
                <a:gd name="connsiteX16" fmla="*/ 45795 w 91785"/>
                <a:gd name="connsiteY16" fmla="*/ 6957 h 9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5" h="92059">
                  <a:moveTo>
                    <a:pt x="45990" y="92059"/>
                  </a:moveTo>
                  <a:cubicBezTo>
                    <a:pt x="25117" y="92059"/>
                    <a:pt x="6194" y="77672"/>
                    <a:pt x="1220" y="56409"/>
                  </a:cubicBezTo>
                  <a:cubicBezTo>
                    <a:pt x="-1560" y="44461"/>
                    <a:pt x="440" y="32122"/>
                    <a:pt x="6926" y="21685"/>
                  </a:cubicBezTo>
                  <a:cubicBezTo>
                    <a:pt x="13363" y="11249"/>
                    <a:pt x="23507" y="3982"/>
                    <a:pt x="35456" y="1202"/>
                  </a:cubicBezTo>
                  <a:cubicBezTo>
                    <a:pt x="60084" y="-4552"/>
                    <a:pt x="84761" y="10907"/>
                    <a:pt x="90565" y="35633"/>
                  </a:cubicBezTo>
                  <a:lnTo>
                    <a:pt x="90565" y="35633"/>
                  </a:lnTo>
                  <a:cubicBezTo>
                    <a:pt x="93345" y="47630"/>
                    <a:pt x="91345" y="59969"/>
                    <a:pt x="84908" y="70357"/>
                  </a:cubicBezTo>
                  <a:cubicBezTo>
                    <a:pt x="78470" y="80793"/>
                    <a:pt x="68326" y="88060"/>
                    <a:pt x="56378" y="90840"/>
                  </a:cubicBezTo>
                  <a:cubicBezTo>
                    <a:pt x="52915" y="91620"/>
                    <a:pt x="49452" y="92010"/>
                    <a:pt x="46039" y="92010"/>
                  </a:cubicBezTo>
                  <a:close/>
                  <a:moveTo>
                    <a:pt x="45795" y="7006"/>
                  </a:moveTo>
                  <a:cubicBezTo>
                    <a:pt x="42917" y="7006"/>
                    <a:pt x="39943" y="7347"/>
                    <a:pt x="37016" y="8030"/>
                  </a:cubicBezTo>
                  <a:cubicBezTo>
                    <a:pt x="26921" y="10371"/>
                    <a:pt x="18338" y="16565"/>
                    <a:pt x="12876" y="25392"/>
                  </a:cubicBezTo>
                  <a:cubicBezTo>
                    <a:pt x="7414" y="34219"/>
                    <a:pt x="5707" y="44704"/>
                    <a:pt x="8048" y="54848"/>
                  </a:cubicBezTo>
                  <a:cubicBezTo>
                    <a:pt x="12925" y="75819"/>
                    <a:pt x="33895" y="88938"/>
                    <a:pt x="54768" y="84061"/>
                  </a:cubicBezTo>
                  <a:cubicBezTo>
                    <a:pt x="64864" y="81720"/>
                    <a:pt x="73447" y="75526"/>
                    <a:pt x="78909" y="66699"/>
                  </a:cubicBezTo>
                  <a:cubicBezTo>
                    <a:pt x="84371" y="57872"/>
                    <a:pt x="86078" y="47387"/>
                    <a:pt x="83737" y="37194"/>
                  </a:cubicBezTo>
                  <a:cubicBezTo>
                    <a:pt x="79543" y="19198"/>
                    <a:pt x="63498" y="6957"/>
                    <a:pt x="45795" y="6957"/>
                  </a:cubicBezTo>
                  <a:close/>
                </a:path>
              </a:pathLst>
            </a:custGeom>
            <a:solidFill>
              <a:srgbClr val="113F4E"/>
            </a:solidFill>
            <a:ln w="4874" cap="flat">
              <a:noFill/>
              <a:prstDash val="solid"/>
              <a:miter/>
            </a:ln>
          </p:spPr>
          <p:txBody>
            <a:bodyPr rtlCol="1" anchor="ctr"/>
            <a:lstStyle/>
            <a:p>
              <a:endParaRPr lang="fa-IR"/>
            </a:p>
          </p:txBody>
        </p:sp>
        <p:sp>
          <p:nvSpPr>
            <p:cNvPr id="17" name="Freeform: Shape 16">
              <a:extLst>
                <a:ext uri="{FF2B5EF4-FFF2-40B4-BE49-F238E27FC236}">
                  <a16:creationId xmlns:a16="http://schemas.microsoft.com/office/drawing/2014/main" id="{0EA63748-998C-6ACF-4A87-3A15AC3CAD79}"/>
                </a:ext>
              </a:extLst>
            </p:cNvPr>
            <p:cNvSpPr/>
            <p:nvPr/>
          </p:nvSpPr>
          <p:spPr>
            <a:xfrm>
              <a:off x="5898787" y="1684576"/>
              <a:ext cx="52319" cy="40965"/>
            </a:xfrm>
            <a:custGeom>
              <a:avLst/>
              <a:gdLst>
                <a:gd name="connsiteX0" fmla="*/ 25545 w 52319"/>
                <a:gd name="connsiteY0" fmla="*/ 40966 h 40965"/>
                <a:gd name="connsiteX1" fmla="*/ 10134 w 52319"/>
                <a:gd name="connsiteY1" fmla="*/ 36284 h 40965"/>
                <a:gd name="connsiteX2" fmla="*/ 868 w 52319"/>
                <a:gd name="connsiteY2" fmla="*/ 0 h 40965"/>
                <a:gd name="connsiteX3" fmla="*/ 8134 w 52319"/>
                <a:gd name="connsiteY3" fmla="*/ 1073 h 40965"/>
                <a:gd name="connsiteX4" fmla="*/ 14572 w 52319"/>
                <a:gd name="connsiteY4" fmla="*/ 30383 h 40965"/>
                <a:gd name="connsiteX5" fmla="*/ 49247 w 52319"/>
                <a:gd name="connsiteY5" fmla="*/ 27164 h 40965"/>
                <a:gd name="connsiteX6" fmla="*/ 52319 w 52319"/>
                <a:gd name="connsiteY6" fmla="*/ 33846 h 40965"/>
                <a:gd name="connsiteX7" fmla="*/ 25545 w 52319"/>
                <a:gd name="connsiteY7" fmla="*/ 40966 h 4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19" h="40965">
                  <a:moveTo>
                    <a:pt x="25545" y="40966"/>
                  </a:moveTo>
                  <a:cubicBezTo>
                    <a:pt x="19449" y="40966"/>
                    <a:pt x="14279" y="39405"/>
                    <a:pt x="10134" y="36284"/>
                  </a:cubicBezTo>
                  <a:cubicBezTo>
                    <a:pt x="1502" y="29798"/>
                    <a:pt x="-1717" y="17264"/>
                    <a:pt x="868" y="0"/>
                  </a:cubicBezTo>
                  <a:lnTo>
                    <a:pt x="8134" y="1073"/>
                  </a:lnTo>
                  <a:cubicBezTo>
                    <a:pt x="6037" y="15265"/>
                    <a:pt x="8281" y="25652"/>
                    <a:pt x="14572" y="30383"/>
                  </a:cubicBezTo>
                  <a:cubicBezTo>
                    <a:pt x="21448" y="35553"/>
                    <a:pt x="33445" y="34431"/>
                    <a:pt x="49247" y="27164"/>
                  </a:cubicBezTo>
                  <a:lnTo>
                    <a:pt x="52319" y="33846"/>
                  </a:lnTo>
                  <a:cubicBezTo>
                    <a:pt x="42029" y="38576"/>
                    <a:pt x="33055" y="40966"/>
                    <a:pt x="25545" y="40966"/>
                  </a:cubicBezTo>
                  <a:close/>
                </a:path>
              </a:pathLst>
            </a:custGeom>
            <a:solidFill>
              <a:srgbClr val="113F4E"/>
            </a:solidFill>
            <a:ln w="4874" cap="flat">
              <a:noFill/>
              <a:prstDash val="solid"/>
              <a:miter/>
            </a:ln>
          </p:spPr>
          <p:txBody>
            <a:bodyPr rtlCol="1" anchor="ctr"/>
            <a:lstStyle/>
            <a:p>
              <a:endParaRPr lang="fa-IR"/>
            </a:p>
          </p:txBody>
        </p:sp>
        <p:sp>
          <p:nvSpPr>
            <p:cNvPr id="18" name="Freeform: Shape 17">
              <a:extLst>
                <a:ext uri="{FF2B5EF4-FFF2-40B4-BE49-F238E27FC236}">
                  <a16:creationId xmlns:a16="http://schemas.microsoft.com/office/drawing/2014/main" id="{E8B81E7E-8E45-B609-573F-0B4848A2219E}"/>
                </a:ext>
              </a:extLst>
            </p:cNvPr>
            <p:cNvSpPr/>
            <p:nvPr/>
          </p:nvSpPr>
          <p:spPr>
            <a:xfrm>
              <a:off x="5806979" y="1685465"/>
              <a:ext cx="84723" cy="85078"/>
            </a:xfrm>
            <a:custGeom>
              <a:avLst/>
              <a:gdLst>
                <a:gd name="connsiteX0" fmla="*/ 83605 w 84723"/>
                <a:gd name="connsiteY0" fmla="*/ 32956 h 85078"/>
                <a:gd name="connsiteX1" fmla="*/ 52003 w 84723"/>
                <a:gd name="connsiteY1" fmla="*/ 83969 h 85078"/>
                <a:gd name="connsiteX2" fmla="*/ 1136 w 84723"/>
                <a:gd name="connsiteY2" fmla="*/ 52123 h 85078"/>
                <a:gd name="connsiteX3" fmla="*/ 32690 w 84723"/>
                <a:gd name="connsiteY3" fmla="*/ 1110 h 85078"/>
                <a:gd name="connsiteX4" fmla="*/ 83605 w 84723"/>
                <a:gd name="connsiteY4" fmla="*/ 32956 h 85078"/>
                <a:gd name="connsiteX5" fmla="*/ 83605 w 84723"/>
                <a:gd name="connsiteY5" fmla="*/ 32956 h 8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3" h="85078">
                  <a:moveTo>
                    <a:pt x="83605" y="32956"/>
                  </a:moveTo>
                  <a:cubicBezTo>
                    <a:pt x="88921" y="55829"/>
                    <a:pt x="74778" y="78702"/>
                    <a:pt x="52003" y="83969"/>
                  </a:cubicBezTo>
                  <a:cubicBezTo>
                    <a:pt x="29227" y="89284"/>
                    <a:pt x="6452" y="74995"/>
                    <a:pt x="1136" y="52123"/>
                  </a:cubicBezTo>
                  <a:cubicBezTo>
                    <a:pt x="-4228" y="29250"/>
                    <a:pt x="9915" y="6426"/>
                    <a:pt x="32690" y="1110"/>
                  </a:cubicBezTo>
                  <a:cubicBezTo>
                    <a:pt x="55465" y="-4206"/>
                    <a:pt x="78240" y="10084"/>
                    <a:pt x="83605" y="32956"/>
                  </a:cubicBezTo>
                  <a:lnTo>
                    <a:pt x="83605" y="32956"/>
                  </a:lnTo>
                  <a:close/>
                </a:path>
              </a:pathLst>
            </a:custGeom>
            <a:solidFill>
              <a:srgbClr val="FFFFFF"/>
            </a:solidFill>
            <a:ln w="4874" cap="flat">
              <a:noFill/>
              <a:prstDash val="solid"/>
              <a:miter/>
            </a:ln>
          </p:spPr>
          <p:txBody>
            <a:bodyPr rtlCol="1" anchor="ctr"/>
            <a:lstStyle/>
            <a:p>
              <a:endParaRPr lang="fa-IR"/>
            </a:p>
          </p:txBody>
        </p:sp>
        <p:sp>
          <p:nvSpPr>
            <p:cNvPr id="19" name="Freeform: Shape 18">
              <a:extLst>
                <a:ext uri="{FF2B5EF4-FFF2-40B4-BE49-F238E27FC236}">
                  <a16:creationId xmlns:a16="http://schemas.microsoft.com/office/drawing/2014/main" id="{29B62E64-1B5E-A985-1BBA-4E83508A68FD}"/>
                </a:ext>
              </a:extLst>
            </p:cNvPr>
            <p:cNvSpPr/>
            <p:nvPr/>
          </p:nvSpPr>
          <p:spPr>
            <a:xfrm>
              <a:off x="5803529" y="1682023"/>
              <a:ext cx="91738" cy="92043"/>
            </a:xfrm>
            <a:custGeom>
              <a:avLst/>
              <a:gdLst>
                <a:gd name="connsiteX0" fmla="*/ 45942 w 91738"/>
                <a:gd name="connsiteY0" fmla="*/ 92044 h 92043"/>
                <a:gd name="connsiteX1" fmla="*/ 1221 w 91738"/>
                <a:gd name="connsiteY1" fmla="*/ 56394 h 92043"/>
                <a:gd name="connsiteX2" fmla="*/ 6878 w 91738"/>
                <a:gd name="connsiteY2" fmla="*/ 21670 h 92043"/>
                <a:gd name="connsiteX3" fmla="*/ 35408 w 91738"/>
                <a:gd name="connsiteY3" fmla="*/ 1187 h 92043"/>
                <a:gd name="connsiteX4" fmla="*/ 90517 w 91738"/>
                <a:gd name="connsiteY4" fmla="*/ 35618 h 92043"/>
                <a:gd name="connsiteX5" fmla="*/ 84860 w 91738"/>
                <a:gd name="connsiteY5" fmla="*/ 70342 h 92043"/>
                <a:gd name="connsiteX6" fmla="*/ 56330 w 91738"/>
                <a:gd name="connsiteY6" fmla="*/ 90825 h 92043"/>
                <a:gd name="connsiteX7" fmla="*/ 45991 w 91738"/>
                <a:gd name="connsiteY7" fmla="*/ 91995 h 92043"/>
                <a:gd name="connsiteX8" fmla="*/ 45699 w 91738"/>
                <a:gd name="connsiteY8" fmla="*/ 6942 h 92043"/>
                <a:gd name="connsiteX9" fmla="*/ 36920 w 91738"/>
                <a:gd name="connsiteY9" fmla="*/ 7966 h 92043"/>
                <a:gd name="connsiteX10" fmla="*/ 12779 w 91738"/>
                <a:gd name="connsiteY10" fmla="*/ 25328 h 92043"/>
                <a:gd name="connsiteX11" fmla="*/ 7951 w 91738"/>
                <a:gd name="connsiteY11" fmla="*/ 54784 h 92043"/>
                <a:gd name="connsiteX12" fmla="*/ 54672 w 91738"/>
                <a:gd name="connsiteY12" fmla="*/ 84046 h 92043"/>
                <a:gd name="connsiteX13" fmla="*/ 78813 w 91738"/>
                <a:gd name="connsiteY13" fmla="*/ 66684 h 92043"/>
                <a:gd name="connsiteX14" fmla="*/ 83641 w 91738"/>
                <a:gd name="connsiteY14" fmla="*/ 37227 h 92043"/>
                <a:gd name="connsiteX15" fmla="*/ 83641 w 91738"/>
                <a:gd name="connsiteY15" fmla="*/ 37227 h 92043"/>
                <a:gd name="connsiteX16" fmla="*/ 45699 w 91738"/>
                <a:gd name="connsiteY16" fmla="*/ 6991 h 9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2043">
                  <a:moveTo>
                    <a:pt x="45942" y="92044"/>
                  </a:moveTo>
                  <a:cubicBezTo>
                    <a:pt x="25069" y="92044"/>
                    <a:pt x="6147" y="77657"/>
                    <a:pt x="1221" y="56394"/>
                  </a:cubicBezTo>
                  <a:cubicBezTo>
                    <a:pt x="-1559" y="44445"/>
                    <a:pt x="441" y="32107"/>
                    <a:pt x="6878" y="21670"/>
                  </a:cubicBezTo>
                  <a:cubicBezTo>
                    <a:pt x="13316" y="11234"/>
                    <a:pt x="23460" y="3967"/>
                    <a:pt x="35408" y="1187"/>
                  </a:cubicBezTo>
                  <a:cubicBezTo>
                    <a:pt x="60037" y="-4519"/>
                    <a:pt x="84763" y="10892"/>
                    <a:pt x="90517" y="35618"/>
                  </a:cubicBezTo>
                  <a:cubicBezTo>
                    <a:pt x="93297" y="47615"/>
                    <a:pt x="91298" y="59954"/>
                    <a:pt x="84860" y="70342"/>
                  </a:cubicBezTo>
                  <a:cubicBezTo>
                    <a:pt x="78423" y="80778"/>
                    <a:pt x="68279" y="88045"/>
                    <a:pt x="56330" y="90825"/>
                  </a:cubicBezTo>
                  <a:cubicBezTo>
                    <a:pt x="52868" y="91605"/>
                    <a:pt x="49405" y="91995"/>
                    <a:pt x="45991" y="91995"/>
                  </a:cubicBezTo>
                  <a:close/>
                  <a:moveTo>
                    <a:pt x="45699" y="6942"/>
                  </a:moveTo>
                  <a:cubicBezTo>
                    <a:pt x="42821" y="6942"/>
                    <a:pt x="39846" y="7283"/>
                    <a:pt x="36920" y="7966"/>
                  </a:cubicBezTo>
                  <a:cubicBezTo>
                    <a:pt x="26825" y="10307"/>
                    <a:pt x="18242" y="16452"/>
                    <a:pt x="12779" y="25328"/>
                  </a:cubicBezTo>
                  <a:cubicBezTo>
                    <a:pt x="7317" y="34155"/>
                    <a:pt x="5610" y="44640"/>
                    <a:pt x="7951" y="54784"/>
                  </a:cubicBezTo>
                  <a:cubicBezTo>
                    <a:pt x="12828" y="75755"/>
                    <a:pt x="33799" y="88874"/>
                    <a:pt x="54672" y="84046"/>
                  </a:cubicBezTo>
                  <a:cubicBezTo>
                    <a:pt x="64767" y="81705"/>
                    <a:pt x="73351" y="75511"/>
                    <a:pt x="78813" y="66684"/>
                  </a:cubicBezTo>
                  <a:cubicBezTo>
                    <a:pt x="84275" y="57857"/>
                    <a:pt x="85982" y="47371"/>
                    <a:pt x="83641" y="37227"/>
                  </a:cubicBezTo>
                  <a:lnTo>
                    <a:pt x="83641" y="37227"/>
                  </a:lnTo>
                  <a:cubicBezTo>
                    <a:pt x="79447" y="19232"/>
                    <a:pt x="63353" y="6991"/>
                    <a:pt x="45699" y="6991"/>
                  </a:cubicBezTo>
                  <a:close/>
                </a:path>
              </a:pathLst>
            </a:custGeom>
            <a:solidFill>
              <a:srgbClr val="113F4E"/>
            </a:solidFill>
            <a:ln w="4874" cap="flat">
              <a:noFill/>
              <a:prstDash val="solid"/>
              <a:miter/>
            </a:ln>
          </p:spPr>
          <p:txBody>
            <a:bodyPr rtlCol="1" anchor="ctr"/>
            <a:lstStyle/>
            <a:p>
              <a:endParaRPr lang="fa-IR"/>
            </a:p>
          </p:txBody>
        </p:sp>
        <p:sp>
          <p:nvSpPr>
            <p:cNvPr id="20" name="Freeform: Shape 19">
              <a:extLst>
                <a:ext uri="{FF2B5EF4-FFF2-40B4-BE49-F238E27FC236}">
                  <a16:creationId xmlns:a16="http://schemas.microsoft.com/office/drawing/2014/main" id="{1F2581B1-C6E2-31BD-D27D-A8042A3CA803}"/>
                </a:ext>
              </a:extLst>
            </p:cNvPr>
            <p:cNvSpPr/>
            <p:nvPr/>
          </p:nvSpPr>
          <p:spPr>
            <a:xfrm>
              <a:off x="5819976" y="1713350"/>
              <a:ext cx="52319" cy="40965"/>
            </a:xfrm>
            <a:custGeom>
              <a:avLst/>
              <a:gdLst>
                <a:gd name="connsiteX0" fmla="*/ 25545 w 52319"/>
                <a:gd name="connsiteY0" fmla="*/ 40966 h 40965"/>
                <a:gd name="connsiteX1" fmla="*/ 10134 w 52319"/>
                <a:gd name="connsiteY1" fmla="*/ 36284 h 40965"/>
                <a:gd name="connsiteX2" fmla="*/ 868 w 52319"/>
                <a:gd name="connsiteY2" fmla="*/ 0 h 40965"/>
                <a:gd name="connsiteX3" fmla="*/ 8134 w 52319"/>
                <a:gd name="connsiteY3" fmla="*/ 1073 h 40965"/>
                <a:gd name="connsiteX4" fmla="*/ 14572 w 52319"/>
                <a:gd name="connsiteY4" fmla="*/ 30383 h 40965"/>
                <a:gd name="connsiteX5" fmla="*/ 49247 w 52319"/>
                <a:gd name="connsiteY5" fmla="*/ 27164 h 40965"/>
                <a:gd name="connsiteX6" fmla="*/ 52319 w 52319"/>
                <a:gd name="connsiteY6" fmla="*/ 33846 h 40965"/>
                <a:gd name="connsiteX7" fmla="*/ 25594 w 52319"/>
                <a:gd name="connsiteY7" fmla="*/ 40917 h 4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19" h="40965">
                  <a:moveTo>
                    <a:pt x="25545" y="40966"/>
                  </a:moveTo>
                  <a:cubicBezTo>
                    <a:pt x="19449" y="40966"/>
                    <a:pt x="14279" y="39405"/>
                    <a:pt x="10134" y="36284"/>
                  </a:cubicBezTo>
                  <a:cubicBezTo>
                    <a:pt x="1502" y="29798"/>
                    <a:pt x="-1717" y="17264"/>
                    <a:pt x="868" y="0"/>
                  </a:cubicBezTo>
                  <a:lnTo>
                    <a:pt x="8134" y="1073"/>
                  </a:lnTo>
                  <a:cubicBezTo>
                    <a:pt x="6037" y="15265"/>
                    <a:pt x="8281" y="25652"/>
                    <a:pt x="14572" y="30383"/>
                  </a:cubicBezTo>
                  <a:cubicBezTo>
                    <a:pt x="21448" y="35553"/>
                    <a:pt x="33445" y="34431"/>
                    <a:pt x="49247" y="27164"/>
                  </a:cubicBezTo>
                  <a:lnTo>
                    <a:pt x="52319" y="33846"/>
                  </a:lnTo>
                  <a:cubicBezTo>
                    <a:pt x="42029" y="38576"/>
                    <a:pt x="33055" y="40917"/>
                    <a:pt x="25594" y="40917"/>
                  </a:cubicBezTo>
                  <a:close/>
                </a:path>
              </a:pathLst>
            </a:custGeom>
            <a:solidFill>
              <a:srgbClr val="113F4E"/>
            </a:solidFill>
            <a:ln w="4874" cap="flat">
              <a:noFill/>
              <a:prstDash val="solid"/>
              <a:miter/>
            </a:ln>
          </p:spPr>
          <p:txBody>
            <a:bodyPr rtlCol="1" anchor="ctr"/>
            <a:lstStyle/>
            <a:p>
              <a:endParaRPr lang="fa-IR"/>
            </a:p>
          </p:txBody>
        </p:sp>
        <p:sp>
          <p:nvSpPr>
            <p:cNvPr id="21" name="Freeform: Shape 20">
              <a:extLst>
                <a:ext uri="{FF2B5EF4-FFF2-40B4-BE49-F238E27FC236}">
                  <a16:creationId xmlns:a16="http://schemas.microsoft.com/office/drawing/2014/main" id="{1D35051E-C044-FE7F-B89F-B72B17F02309}"/>
                </a:ext>
              </a:extLst>
            </p:cNvPr>
            <p:cNvSpPr/>
            <p:nvPr/>
          </p:nvSpPr>
          <p:spPr>
            <a:xfrm>
              <a:off x="5733060" y="1727915"/>
              <a:ext cx="84759" cy="85086"/>
            </a:xfrm>
            <a:custGeom>
              <a:avLst/>
              <a:gdLst>
                <a:gd name="connsiteX0" fmla="*/ 82907 w 84759"/>
                <a:gd name="connsiteY0" fmla="*/ 30302 h 85086"/>
                <a:gd name="connsiteX1" fmla="*/ 54719 w 84759"/>
                <a:gd name="connsiteY1" fmla="*/ 83265 h 85086"/>
                <a:gd name="connsiteX2" fmla="*/ 1853 w 84759"/>
                <a:gd name="connsiteY2" fmla="*/ 54784 h 85086"/>
                <a:gd name="connsiteX3" fmla="*/ 30041 w 84759"/>
                <a:gd name="connsiteY3" fmla="*/ 1821 h 85086"/>
                <a:gd name="connsiteX4" fmla="*/ 82907 w 84759"/>
                <a:gd name="connsiteY4" fmla="*/ 30302 h 85086"/>
                <a:gd name="connsiteX5" fmla="*/ 82907 w 84759"/>
                <a:gd name="connsiteY5" fmla="*/ 30302 h 8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86">
                  <a:moveTo>
                    <a:pt x="82907" y="30302"/>
                  </a:moveTo>
                  <a:cubicBezTo>
                    <a:pt x="89735" y="52785"/>
                    <a:pt x="77104" y="76487"/>
                    <a:pt x="54719" y="83265"/>
                  </a:cubicBezTo>
                  <a:cubicBezTo>
                    <a:pt x="32334" y="90044"/>
                    <a:pt x="8681" y="77316"/>
                    <a:pt x="1853" y="54784"/>
                  </a:cubicBezTo>
                  <a:cubicBezTo>
                    <a:pt x="-4975" y="32302"/>
                    <a:pt x="7656" y="8600"/>
                    <a:pt x="30041" y="1821"/>
                  </a:cubicBezTo>
                  <a:cubicBezTo>
                    <a:pt x="52426" y="-4958"/>
                    <a:pt x="76079" y="7771"/>
                    <a:pt x="82907" y="30302"/>
                  </a:cubicBezTo>
                  <a:lnTo>
                    <a:pt x="82907" y="30302"/>
                  </a:lnTo>
                  <a:close/>
                </a:path>
              </a:pathLst>
            </a:custGeom>
            <a:solidFill>
              <a:srgbClr val="FFFFFF"/>
            </a:solidFill>
            <a:ln w="4874" cap="flat">
              <a:noFill/>
              <a:prstDash val="solid"/>
              <a:miter/>
            </a:ln>
          </p:spPr>
          <p:txBody>
            <a:bodyPr rtlCol="1" anchor="ctr"/>
            <a:lstStyle/>
            <a:p>
              <a:endParaRPr lang="fa-IR"/>
            </a:p>
          </p:txBody>
        </p:sp>
        <p:sp>
          <p:nvSpPr>
            <p:cNvPr id="26" name="Freeform: Shape 25">
              <a:extLst>
                <a:ext uri="{FF2B5EF4-FFF2-40B4-BE49-F238E27FC236}">
                  <a16:creationId xmlns:a16="http://schemas.microsoft.com/office/drawing/2014/main" id="{A32D5B67-420C-C7B3-FC8D-3E9F7A228581}"/>
                </a:ext>
              </a:extLst>
            </p:cNvPr>
            <p:cNvSpPr/>
            <p:nvPr/>
          </p:nvSpPr>
          <p:spPr>
            <a:xfrm>
              <a:off x="5729595" y="1724460"/>
              <a:ext cx="91738" cy="92036"/>
            </a:xfrm>
            <a:custGeom>
              <a:avLst/>
              <a:gdLst>
                <a:gd name="connsiteX0" fmla="*/ 45943 w 91738"/>
                <a:gd name="connsiteY0" fmla="*/ 92036 h 92036"/>
                <a:gd name="connsiteX1" fmla="*/ 24289 w 91738"/>
                <a:gd name="connsiteY1" fmla="*/ 86525 h 92036"/>
                <a:gd name="connsiteX2" fmla="*/ 2002 w 91738"/>
                <a:gd name="connsiteY2" fmla="*/ 59263 h 92036"/>
                <a:gd name="connsiteX3" fmla="*/ 5416 w 91738"/>
                <a:gd name="connsiteY3" fmla="*/ 24247 h 92036"/>
                <a:gd name="connsiteX4" fmla="*/ 32531 w 91738"/>
                <a:gd name="connsiteY4" fmla="*/ 1960 h 92036"/>
                <a:gd name="connsiteX5" fmla="*/ 89737 w 91738"/>
                <a:gd name="connsiteY5" fmla="*/ 32733 h 92036"/>
                <a:gd name="connsiteX6" fmla="*/ 89737 w 91738"/>
                <a:gd name="connsiteY6" fmla="*/ 32733 h 92036"/>
                <a:gd name="connsiteX7" fmla="*/ 86323 w 91738"/>
                <a:gd name="connsiteY7" fmla="*/ 67749 h 92036"/>
                <a:gd name="connsiteX8" fmla="*/ 59208 w 91738"/>
                <a:gd name="connsiteY8" fmla="*/ 90037 h 92036"/>
                <a:gd name="connsiteX9" fmla="*/ 45943 w 91738"/>
                <a:gd name="connsiteY9" fmla="*/ 92036 h 92036"/>
                <a:gd name="connsiteX10" fmla="*/ 45699 w 91738"/>
                <a:gd name="connsiteY10" fmla="*/ 6983 h 92036"/>
                <a:gd name="connsiteX11" fmla="*/ 34531 w 91738"/>
                <a:gd name="connsiteY11" fmla="*/ 8641 h 92036"/>
                <a:gd name="connsiteX12" fmla="*/ 11560 w 91738"/>
                <a:gd name="connsiteY12" fmla="*/ 27515 h 92036"/>
                <a:gd name="connsiteX13" fmla="*/ 8683 w 91738"/>
                <a:gd name="connsiteY13" fmla="*/ 57215 h 92036"/>
                <a:gd name="connsiteX14" fmla="*/ 27605 w 91738"/>
                <a:gd name="connsiteY14" fmla="*/ 80332 h 92036"/>
                <a:gd name="connsiteX15" fmla="*/ 57208 w 91738"/>
                <a:gd name="connsiteY15" fmla="*/ 83306 h 92036"/>
                <a:gd name="connsiteX16" fmla="*/ 80178 w 91738"/>
                <a:gd name="connsiteY16" fmla="*/ 64433 h 92036"/>
                <a:gd name="connsiteX17" fmla="*/ 83056 w 91738"/>
                <a:gd name="connsiteY17" fmla="*/ 34684 h 92036"/>
                <a:gd name="connsiteX18" fmla="*/ 45699 w 91738"/>
                <a:gd name="connsiteY18" fmla="*/ 6886 h 9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38" h="92036">
                  <a:moveTo>
                    <a:pt x="45943" y="92036"/>
                  </a:moveTo>
                  <a:cubicBezTo>
                    <a:pt x="38481" y="92036"/>
                    <a:pt x="31068" y="90183"/>
                    <a:pt x="24289" y="86525"/>
                  </a:cubicBezTo>
                  <a:cubicBezTo>
                    <a:pt x="13462" y="80722"/>
                    <a:pt x="5562" y="71017"/>
                    <a:pt x="2002" y="59263"/>
                  </a:cubicBezTo>
                  <a:cubicBezTo>
                    <a:pt x="-1558" y="47510"/>
                    <a:pt x="-339" y="35074"/>
                    <a:pt x="5416" y="24247"/>
                  </a:cubicBezTo>
                  <a:cubicBezTo>
                    <a:pt x="11170" y="13421"/>
                    <a:pt x="20827" y="5520"/>
                    <a:pt x="32531" y="1960"/>
                  </a:cubicBezTo>
                  <a:cubicBezTo>
                    <a:pt x="56721" y="-5355"/>
                    <a:pt x="82373" y="8446"/>
                    <a:pt x="89737" y="32733"/>
                  </a:cubicBezTo>
                  <a:lnTo>
                    <a:pt x="89737" y="32733"/>
                  </a:lnTo>
                  <a:cubicBezTo>
                    <a:pt x="93297" y="44486"/>
                    <a:pt x="92078" y="56922"/>
                    <a:pt x="86323" y="67749"/>
                  </a:cubicBezTo>
                  <a:cubicBezTo>
                    <a:pt x="80569" y="78576"/>
                    <a:pt x="70912" y="86476"/>
                    <a:pt x="59208" y="90037"/>
                  </a:cubicBezTo>
                  <a:cubicBezTo>
                    <a:pt x="54819" y="91353"/>
                    <a:pt x="50381" y="92036"/>
                    <a:pt x="45943" y="92036"/>
                  </a:cubicBezTo>
                  <a:close/>
                  <a:moveTo>
                    <a:pt x="45699" y="6983"/>
                  </a:moveTo>
                  <a:cubicBezTo>
                    <a:pt x="41992" y="6983"/>
                    <a:pt x="38237" y="7520"/>
                    <a:pt x="34531" y="8641"/>
                  </a:cubicBezTo>
                  <a:cubicBezTo>
                    <a:pt x="24582" y="11665"/>
                    <a:pt x="16437" y="18346"/>
                    <a:pt x="11560" y="27515"/>
                  </a:cubicBezTo>
                  <a:cubicBezTo>
                    <a:pt x="6684" y="36683"/>
                    <a:pt x="5659" y="47266"/>
                    <a:pt x="8683" y="57215"/>
                  </a:cubicBezTo>
                  <a:cubicBezTo>
                    <a:pt x="11707" y="67213"/>
                    <a:pt x="18437" y="75406"/>
                    <a:pt x="27605" y="80332"/>
                  </a:cubicBezTo>
                  <a:cubicBezTo>
                    <a:pt x="36774" y="85257"/>
                    <a:pt x="47259" y="86330"/>
                    <a:pt x="57208" y="83306"/>
                  </a:cubicBezTo>
                  <a:cubicBezTo>
                    <a:pt x="67157" y="80332"/>
                    <a:pt x="75302" y="73601"/>
                    <a:pt x="80178" y="64433"/>
                  </a:cubicBezTo>
                  <a:cubicBezTo>
                    <a:pt x="85055" y="55264"/>
                    <a:pt x="86080" y="44681"/>
                    <a:pt x="83056" y="34684"/>
                  </a:cubicBezTo>
                  <a:cubicBezTo>
                    <a:pt x="77935" y="17810"/>
                    <a:pt x="62427" y="6886"/>
                    <a:pt x="45699" y="6886"/>
                  </a:cubicBezTo>
                  <a:close/>
                </a:path>
              </a:pathLst>
            </a:custGeom>
            <a:solidFill>
              <a:srgbClr val="113F4E"/>
            </a:solidFill>
            <a:ln w="4874" cap="flat">
              <a:noFill/>
              <a:prstDash val="solid"/>
              <a:miter/>
            </a:ln>
          </p:spPr>
          <p:txBody>
            <a:bodyPr rtlCol="1" anchor="ctr"/>
            <a:lstStyle/>
            <a:p>
              <a:endParaRPr lang="fa-IR"/>
            </a:p>
          </p:txBody>
        </p:sp>
        <p:sp>
          <p:nvSpPr>
            <p:cNvPr id="27" name="Freeform: Shape 26">
              <a:extLst>
                <a:ext uri="{FF2B5EF4-FFF2-40B4-BE49-F238E27FC236}">
                  <a16:creationId xmlns:a16="http://schemas.microsoft.com/office/drawing/2014/main" id="{F250A624-BD4F-717A-1BFA-0225B7FF00CB}"/>
                </a:ext>
              </a:extLst>
            </p:cNvPr>
            <p:cNvSpPr/>
            <p:nvPr/>
          </p:nvSpPr>
          <p:spPr>
            <a:xfrm>
              <a:off x="5745706" y="1757730"/>
              <a:ext cx="53875" cy="39307"/>
            </a:xfrm>
            <a:custGeom>
              <a:avLst/>
              <a:gdLst>
                <a:gd name="connsiteX0" fmla="*/ 25443 w 53875"/>
                <a:gd name="connsiteY0" fmla="*/ 39308 h 39307"/>
                <a:gd name="connsiteX1" fmla="*/ 11934 w 53875"/>
                <a:gd name="connsiteY1" fmla="*/ 35553 h 39307"/>
                <a:gd name="connsiteX2" fmla="*/ 278 w 53875"/>
                <a:gd name="connsiteY2" fmla="*/ 0 h 39307"/>
                <a:gd name="connsiteX3" fmla="*/ 7593 w 53875"/>
                <a:gd name="connsiteY3" fmla="*/ 585 h 39307"/>
                <a:gd name="connsiteX4" fmla="*/ 15933 w 53875"/>
                <a:gd name="connsiteY4" fmla="*/ 29408 h 39307"/>
                <a:gd name="connsiteX5" fmla="*/ 50364 w 53875"/>
                <a:gd name="connsiteY5" fmla="*/ 23946 h 39307"/>
                <a:gd name="connsiteX6" fmla="*/ 53875 w 53875"/>
                <a:gd name="connsiteY6" fmla="*/ 30432 h 39307"/>
                <a:gd name="connsiteX7" fmla="*/ 25443 w 53875"/>
                <a:gd name="connsiteY7" fmla="*/ 39308 h 3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07">
                  <a:moveTo>
                    <a:pt x="25443" y="39308"/>
                  </a:moveTo>
                  <a:cubicBezTo>
                    <a:pt x="20273" y="39308"/>
                    <a:pt x="15786" y="38040"/>
                    <a:pt x="11934" y="35553"/>
                  </a:cubicBezTo>
                  <a:cubicBezTo>
                    <a:pt x="2863" y="29652"/>
                    <a:pt x="-1136" y="17313"/>
                    <a:pt x="278" y="0"/>
                  </a:cubicBezTo>
                  <a:lnTo>
                    <a:pt x="7593" y="585"/>
                  </a:lnTo>
                  <a:cubicBezTo>
                    <a:pt x="6423" y="14875"/>
                    <a:pt x="9349" y="25116"/>
                    <a:pt x="15933" y="29408"/>
                  </a:cubicBezTo>
                  <a:cubicBezTo>
                    <a:pt x="23151" y="34138"/>
                    <a:pt x="35050" y="32236"/>
                    <a:pt x="50364" y="23946"/>
                  </a:cubicBezTo>
                  <a:lnTo>
                    <a:pt x="53875" y="30432"/>
                  </a:lnTo>
                  <a:cubicBezTo>
                    <a:pt x="42902" y="36333"/>
                    <a:pt x="33392" y="39308"/>
                    <a:pt x="25443" y="39308"/>
                  </a:cubicBezTo>
                  <a:close/>
                </a:path>
              </a:pathLst>
            </a:custGeom>
            <a:solidFill>
              <a:srgbClr val="113F4E"/>
            </a:solidFill>
            <a:ln w="4874" cap="flat">
              <a:noFill/>
              <a:prstDash val="solid"/>
              <a:miter/>
            </a:ln>
          </p:spPr>
          <p:txBody>
            <a:bodyPr rtlCol="1" anchor="ctr"/>
            <a:lstStyle/>
            <a:p>
              <a:endParaRPr lang="fa-IR"/>
            </a:p>
          </p:txBody>
        </p:sp>
        <p:sp>
          <p:nvSpPr>
            <p:cNvPr id="28" name="Freeform: Shape 27">
              <a:extLst>
                <a:ext uri="{FF2B5EF4-FFF2-40B4-BE49-F238E27FC236}">
                  <a16:creationId xmlns:a16="http://schemas.microsoft.com/office/drawing/2014/main" id="{053654CD-B935-12E8-621E-CC03B6BC86DA}"/>
                </a:ext>
              </a:extLst>
            </p:cNvPr>
            <p:cNvSpPr/>
            <p:nvPr/>
          </p:nvSpPr>
          <p:spPr>
            <a:xfrm>
              <a:off x="5666198" y="1779073"/>
              <a:ext cx="84759" cy="85086"/>
            </a:xfrm>
            <a:custGeom>
              <a:avLst/>
              <a:gdLst>
                <a:gd name="connsiteX0" fmla="*/ 82907 w 84759"/>
                <a:gd name="connsiteY0" fmla="*/ 30302 h 85086"/>
                <a:gd name="connsiteX1" fmla="*/ 54719 w 84759"/>
                <a:gd name="connsiteY1" fmla="*/ 83265 h 85086"/>
                <a:gd name="connsiteX2" fmla="*/ 1853 w 84759"/>
                <a:gd name="connsiteY2" fmla="*/ 54784 h 85086"/>
                <a:gd name="connsiteX3" fmla="*/ 30041 w 84759"/>
                <a:gd name="connsiteY3" fmla="*/ 1821 h 85086"/>
                <a:gd name="connsiteX4" fmla="*/ 82907 w 84759"/>
                <a:gd name="connsiteY4" fmla="*/ 30302 h 85086"/>
                <a:gd name="connsiteX5" fmla="*/ 82907 w 84759"/>
                <a:gd name="connsiteY5" fmla="*/ 30302 h 8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86">
                  <a:moveTo>
                    <a:pt x="82907" y="30302"/>
                  </a:moveTo>
                  <a:cubicBezTo>
                    <a:pt x="89735" y="52785"/>
                    <a:pt x="77104" y="76487"/>
                    <a:pt x="54719" y="83265"/>
                  </a:cubicBezTo>
                  <a:cubicBezTo>
                    <a:pt x="32334" y="90044"/>
                    <a:pt x="8681" y="77316"/>
                    <a:pt x="1853" y="54784"/>
                  </a:cubicBezTo>
                  <a:cubicBezTo>
                    <a:pt x="-4975" y="32302"/>
                    <a:pt x="7656" y="8551"/>
                    <a:pt x="30041" y="1821"/>
                  </a:cubicBezTo>
                  <a:cubicBezTo>
                    <a:pt x="52426" y="-4958"/>
                    <a:pt x="76079" y="7771"/>
                    <a:pt x="82907" y="30302"/>
                  </a:cubicBezTo>
                  <a:lnTo>
                    <a:pt x="82907" y="30302"/>
                  </a:lnTo>
                  <a:close/>
                </a:path>
              </a:pathLst>
            </a:custGeom>
            <a:solidFill>
              <a:srgbClr val="FFFFFF"/>
            </a:solidFill>
            <a:ln w="4874" cap="flat">
              <a:noFill/>
              <a:prstDash val="solid"/>
              <a:miter/>
            </a:ln>
          </p:spPr>
          <p:txBody>
            <a:bodyPr rtlCol="1" anchor="ctr"/>
            <a:lstStyle/>
            <a:p>
              <a:endParaRPr lang="fa-IR"/>
            </a:p>
          </p:txBody>
        </p:sp>
        <p:sp>
          <p:nvSpPr>
            <p:cNvPr id="29" name="Freeform: Shape 28">
              <a:extLst>
                <a:ext uri="{FF2B5EF4-FFF2-40B4-BE49-F238E27FC236}">
                  <a16:creationId xmlns:a16="http://schemas.microsoft.com/office/drawing/2014/main" id="{03B0F899-13E1-EC48-A9EA-15DE1A0E8AF9}"/>
                </a:ext>
              </a:extLst>
            </p:cNvPr>
            <p:cNvSpPr/>
            <p:nvPr/>
          </p:nvSpPr>
          <p:spPr>
            <a:xfrm>
              <a:off x="5662684" y="1775667"/>
              <a:ext cx="91738" cy="91987"/>
            </a:xfrm>
            <a:custGeom>
              <a:avLst/>
              <a:gdLst>
                <a:gd name="connsiteX0" fmla="*/ 46040 w 91738"/>
                <a:gd name="connsiteY0" fmla="*/ 91987 h 91987"/>
                <a:gd name="connsiteX1" fmla="*/ 2002 w 91738"/>
                <a:gd name="connsiteY1" fmla="*/ 59263 h 91987"/>
                <a:gd name="connsiteX2" fmla="*/ 5416 w 91738"/>
                <a:gd name="connsiteY2" fmla="*/ 24247 h 91987"/>
                <a:gd name="connsiteX3" fmla="*/ 32531 w 91738"/>
                <a:gd name="connsiteY3" fmla="*/ 1960 h 91987"/>
                <a:gd name="connsiteX4" fmla="*/ 89737 w 91738"/>
                <a:gd name="connsiteY4" fmla="*/ 32733 h 91987"/>
                <a:gd name="connsiteX5" fmla="*/ 89737 w 91738"/>
                <a:gd name="connsiteY5" fmla="*/ 32733 h 91987"/>
                <a:gd name="connsiteX6" fmla="*/ 86323 w 91738"/>
                <a:gd name="connsiteY6" fmla="*/ 67749 h 91987"/>
                <a:gd name="connsiteX7" fmla="*/ 59208 w 91738"/>
                <a:gd name="connsiteY7" fmla="*/ 90037 h 91987"/>
                <a:gd name="connsiteX8" fmla="*/ 45991 w 91738"/>
                <a:gd name="connsiteY8" fmla="*/ 91987 h 91987"/>
                <a:gd name="connsiteX9" fmla="*/ 45748 w 91738"/>
                <a:gd name="connsiteY9" fmla="*/ 6934 h 91987"/>
                <a:gd name="connsiteX10" fmla="*/ 34579 w 91738"/>
                <a:gd name="connsiteY10" fmla="*/ 8592 h 91987"/>
                <a:gd name="connsiteX11" fmla="*/ 11609 w 91738"/>
                <a:gd name="connsiteY11" fmla="*/ 27466 h 91987"/>
                <a:gd name="connsiteX12" fmla="*/ 8732 w 91738"/>
                <a:gd name="connsiteY12" fmla="*/ 57215 h 91987"/>
                <a:gd name="connsiteX13" fmla="*/ 57257 w 91738"/>
                <a:gd name="connsiteY13" fmla="*/ 83355 h 91987"/>
                <a:gd name="connsiteX14" fmla="*/ 80227 w 91738"/>
                <a:gd name="connsiteY14" fmla="*/ 64482 h 91987"/>
                <a:gd name="connsiteX15" fmla="*/ 83105 w 91738"/>
                <a:gd name="connsiteY15" fmla="*/ 34781 h 91987"/>
                <a:gd name="connsiteX16" fmla="*/ 45748 w 91738"/>
                <a:gd name="connsiteY16" fmla="*/ 6983 h 9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1987">
                  <a:moveTo>
                    <a:pt x="46040" y="91987"/>
                  </a:moveTo>
                  <a:cubicBezTo>
                    <a:pt x="26337" y="91987"/>
                    <a:pt x="8049" y="79112"/>
                    <a:pt x="2002" y="59263"/>
                  </a:cubicBezTo>
                  <a:cubicBezTo>
                    <a:pt x="-1558" y="47510"/>
                    <a:pt x="-339" y="35074"/>
                    <a:pt x="5416" y="24247"/>
                  </a:cubicBezTo>
                  <a:cubicBezTo>
                    <a:pt x="11170" y="13421"/>
                    <a:pt x="20827" y="5520"/>
                    <a:pt x="32531" y="1960"/>
                  </a:cubicBezTo>
                  <a:cubicBezTo>
                    <a:pt x="56721" y="-5355"/>
                    <a:pt x="82373" y="8446"/>
                    <a:pt x="89737" y="32733"/>
                  </a:cubicBezTo>
                  <a:lnTo>
                    <a:pt x="89737" y="32733"/>
                  </a:lnTo>
                  <a:cubicBezTo>
                    <a:pt x="93297" y="44486"/>
                    <a:pt x="92078" y="56922"/>
                    <a:pt x="86323" y="67749"/>
                  </a:cubicBezTo>
                  <a:cubicBezTo>
                    <a:pt x="80569" y="78576"/>
                    <a:pt x="70912" y="86476"/>
                    <a:pt x="59208" y="90037"/>
                  </a:cubicBezTo>
                  <a:cubicBezTo>
                    <a:pt x="54819" y="91353"/>
                    <a:pt x="50381" y="91987"/>
                    <a:pt x="45991" y="91987"/>
                  </a:cubicBezTo>
                  <a:close/>
                  <a:moveTo>
                    <a:pt x="45748" y="6934"/>
                  </a:moveTo>
                  <a:cubicBezTo>
                    <a:pt x="42041" y="6934"/>
                    <a:pt x="38286" y="7471"/>
                    <a:pt x="34579" y="8592"/>
                  </a:cubicBezTo>
                  <a:cubicBezTo>
                    <a:pt x="24631" y="11567"/>
                    <a:pt x="16486" y="18297"/>
                    <a:pt x="11609" y="27466"/>
                  </a:cubicBezTo>
                  <a:cubicBezTo>
                    <a:pt x="6732" y="36635"/>
                    <a:pt x="5708" y="47217"/>
                    <a:pt x="8732" y="57215"/>
                  </a:cubicBezTo>
                  <a:cubicBezTo>
                    <a:pt x="14974" y="77844"/>
                    <a:pt x="36725" y="89549"/>
                    <a:pt x="57257" y="83355"/>
                  </a:cubicBezTo>
                  <a:cubicBezTo>
                    <a:pt x="67206" y="80332"/>
                    <a:pt x="75350" y="73650"/>
                    <a:pt x="80227" y="64482"/>
                  </a:cubicBezTo>
                  <a:cubicBezTo>
                    <a:pt x="85104" y="55313"/>
                    <a:pt x="86128" y="44730"/>
                    <a:pt x="83105" y="34781"/>
                  </a:cubicBezTo>
                  <a:cubicBezTo>
                    <a:pt x="77984" y="17907"/>
                    <a:pt x="62475" y="6983"/>
                    <a:pt x="45748" y="6983"/>
                  </a:cubicBezTo>
                  <a:close/>
                </a:path>
              </a:pathLst>
            </a:custGeom>
            <a:solidFill>
              <a:srgbClr val="113F4E"/>
            </a:solidFill>
            <a:ln w="4874" cap="flat">
              <a:noFill/>
              <a:prstDash val="solid"/>
              <a:miter/>
            </a:ln>
          </p:spPr>
          <p:txBody>
            <a:bodyPr rtlCol="1" anchor="ctr"/>
            <a:lstStyle/>
            <a:p>
              <a:endParaRPr lang="fa-IR"/>
            </a:p>
          </p:txBody>
        </p:sp>
        <p:sp>
          <p:nvSpPr>
            <p:cNvPr id="34" name="Freeform: Shape 33">
              <a:extLst>
                <a:ext uri="{FF2B5EF4-FFF2-40B4-BE49-F238E27FC236}">
                  <a16:creationId xmlns:a16="http://schemas.microsoft.com/office/drawing/2014/main" id="{F9019751-0C0F-28ED-1307-E7A4BC966E41}"/>
                </a:ext>
              </a:extLst>
            </p:cNvPr>
            <p:cNvSpPr/>
            <p:nvPr/>
          </p:nvSpPr>
          <p:spPr>
            <a:xfrm>
              <a:off x="5678846" y="1808888"/>
              <a:ext cx="53872" cy="39307"/>
            </a:xfrm>
            <a:custGeom>
              <a:avLst/>
              <a:gdLst>
                <a:gd name="connsiteX0" fmla="*/ 25441 w 53872"/>
                <a:gd name="connsiteY0" fmla="*/ 39308 h 39307"/>
                <a:gd name="connsiteX1" fmla="*/ 11932 w 53872"/>
                <a:gd name="connsiteY1" fmla="*/ 35553 h 39307"/>
                <a:gd name="connsiteX2" fmla="*/ 276 w 53872"/>
                <a:gd name="connsiteY2" fmla="*/ 0 h 39307"/>
                <a:gd name="connsiteX3" fmla="*/ 7591 w 53872"/>
                <a:gd name="connsiteY3" fmla="*/ 585 h 39307"/>
                <a:gd name="connsiteX4" fmla="*/ 15931 w 53872"/>
                <a:gd name="connsiteY4" fmla="*/ 29408 h 39307"/>
                <a:gd name="connsiteX5" fmla="*/ 50362 w 53872"/>
                <a:gd name="connsiteY5" fmla="*/ 23946 h 39307"/>
                <a:gd name="connsiteX6" fmla="*/ 53873 w 53872"/>
                <a:gd name="connsiteY6" fmla="*/ 30432 h 39307"/>
                <a:gd name="connsiteX7" fmla="*/ 25441 w 53872"/>
                <a:gd name="connsiteY7" fmla="*/ 39308 h 3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2" h="39307">
                  <a:moveTo>
                    <a:pt x="25441" y="39308"/>
                  </a:moveTo>
                  <a:cubicBezTo>
                    <a:pt x="20271" y="39308"/>
                    <a:pt x="15784" y="38040"/>
                    <a:pt x="11932" y="35553"/>
                  </a:cubicBezTo>
                  <a:cubicBezTo>
                    <a:pt x="2909" y="29652"/>
                    <a:pt x="-1139" y="17313"/>
                    <a:pt x="276" y="0"/>
                  </a:cubicBezTo>
                  <a:lnTo>
                    <a:pt x="7591" y="585"/>
                  </a:lnTo>
                  <a:cubicBezTo>
                    <a:pt x="6421" y="14875"/>
                    <a:pt x="9347" y="25116"/>
                    <a:pt x="15931" y="29408"/>
                  </a:cubicBezTo>
                  <a:cubicBezTo>
                    <a:pt x="23148" y="34089"/>
                    <a:pt x="35048" y="32236"/>
                    <a:pt x="50362" y="23946"/>
                  </a:cubicBezTo>
                  <a:lnTo>
                    <a:pt x="53873" y="30432"/>
                  </a:lnTo>
                  <a:cubicBezTo>
                    <a:pt x="42900" y="36333"/>
                    <a:pt x="33390" y="39308"/>
                    <a:pt x="25441" y="39308"/>
                  </a:cubicBezTo>
                  <a:close/>
                </a:path>
              </a:pathLst>
            </a:custGeom>
            <a:solidFill>
              <a:srgbClr val="113F4E"/>
            </a:solidFill>
            <a:ln w="4874" cap="flat">
              <a:noFill/>
              <a:prstDash val="solid"/>
              <a:miter/>
            </a:ln>
          </p:spPr>
          <p:txBody>
            <a:bodyPr rtlCol="1" anchor="ctr"/>
            <a:lstStyle/>
            <a:p>
              <a:endParaRPr lang="fa-IR"/>
            </a:p>
          </p:txBody>
        </p:sp>
        <p:sp>
          <p:nvSpPr>
            <p:cNvPr id="35" name="Freeform: Shape 34">
              <a:extLst>
                <a:ext uri="{FF2B5EF4-FFF2-40B4-BE49-F238E27FC236}">
                  <a16:creationId xmlns:a16="http://schemas.microsoft.com/office/drawing/2014/main" id="{18417B5A-CFE5-CE4D-722D-A7D55C957732}"/>
                </a:ext>
              </a:extLst>
            </p:cNvPr>
            <p:cNvSpPr/>
            <p:nvPr/>
          </p:nvSpPr>
          <p:spPr>
            <a:xfrm>
              <a:off x="5609528" y="1839014"/>
              <a:ext cx="84759" cy="85034"/>
            </a:xfrm>
            <a:custGeom>
              <a:avLst/>
              <a:gdLst>
                <a:gd name="connsiteX0" fmla="*/ 82907 w 84759"/>
                <a:gd name="connsiteY0" fmla="*/ 30250 h 85034"/>
                <a:gd name="connsiteX1" fmla="*/ 54719 w 84759"/>
                <a:gd name="connsiteY1" fmla="*/ 83213 h 85034"/>
                <a:gd name="connsiteX2" fmla="*/ 1853 w 84759"/>
                <a:gd name="connsiteY2" fmla="*/ 54780 h 85034"/>
                <a:gd name="connsiteX3" fmla="*/ 30041 w 84759"/>
                <a:gd name="connsiteY3" fmla="*/ 1817 h 85034"/>
                <a:gd name="connsiteX4" fmla="*/ 82907 w 84759"/>
                <a:gd name="connsiteY4" fmla="*/ 30298 h 85034"/>
                <a:gd name="connsiteX5" fmla="*/ 82907 w 84759"/>
                <a:gd name="connsiteY5" fmla="*/ 30298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34">
                  <a:moveTo>
                    <a:pt x="82907" y="30250"/>
                  </a:moveTo>
                  <a:cubicBezTo>
                    <a:pt x="89735" y="52732"/>
                    <a:pt x="77104" y="76434"/>
                    <a:pt x="54719" y="83213"/>
                  </a:cubicBezTo>
                  <a:cubicBezTo>
                    <a:pt x="32334" y="89992"/>
                    <a:pt x="8681" y="77263"/>
                    <a:pt x="1853" y="54780"/>
                  </a:cubicBezTo>
                  <a:cubicBezTo>
                    <a:pt x="-4975" y="32298"/>
                    <a:pt x="7656" y="8547"/>
                    <a:pt x="30041" y="1817"/>
                  </a:cubicBezTo>
                  <a:cubicBezTo>
                    <a:pt x="52426" y="-4962"/>
                    <a:pt x="76079" y="7816"/>
                    <a:pt x="82907" y="30298"/>
                  </a:cubicBezTo>
                  <a:lnTo>
                    <a:pt x="82907" y="30298"/>
                  </a:lnTo>
                  <a:close/>
                </a:path>
              </a:pathLst>
            </a:custGeom>
            <a:solidFill>
              <a:srgbClr val="FFFFFF"/>
            </a:solidFill>
            <a:ln w="4874" cap="flat">
              <a:noFill/>
              <a:prstDash val="solid"/>
              <a:miter/>
            </a:ln>
          </p:spPr>
          <p:txBody>
            <a:bodyPr rtlCol="1" anchor="ctr"/>
            <a:lstStyle/>
            <a:p>
              <a:endParaRPr lang="fa-IR"/>
            </a:p>
          </p:txBody>
        </p:sp>
        <p:sp>
          <p:nvSpPr>
            <p:cNvPr id="36" name="Freeform: Shape 35">
              <a:extLst>
                <a:ext uri="{FF2B5EF4-FFF2-40B4-BE49-F238E27FC236}">
                  <a16:creationId xmlns:a16="http://schemas.microsoft.com/office/drawing/2014/main" id="{B523EB2A-0E7C-D1AF-D1AA-3C4ED958DEA6}"/>
                </a:ext>
              </a:extLst>
            </p:cNvPr>
            <p:cNvSpPr/>
            <p:nvPr/>
          </p:nvSpPr>
          <p:spPr>
            <a:xfrm>
              <a:off x="5606063" y="1835560"/>
              <a:ext cx="91738" cy="92031"/>
            </a:xfrm>
            <a:custGeom>
              <a:avLst/>
              <a:gdLst>
                <a:gd name="connsiteX0" fmla="*/ 46040 w 91738"/>
                <a:gd name="connsiteY0" fmla="*/ 91983 h 92031"/>
                <a:gd name="connsiteX1" fmla="*/ 2002 w 91738"/>
                <a:gd name="connsiteY1" fmla="*/ 59259 h 92031"/>
                <a:gd name="connsiteX2" fmla="*/ 5416 w 91738"/>
                <a:gd name="connsiteY2" fmla="*/ 24243 h 92031"/>
                <a:gd name="connsiteX3" fmla="*/ 32531 w 91738"/>
                <a:gd name="connsiteY3" fmla="*/ 1956 h 92031"/>
                <a:gd name="connsiteX4" fmla="*/ 89737 w 91738"/>
                <a:gd name="connsiteY4" fmla="*/ 32778 h 92031"/>
                <a:gd name="connsiteX5" fmla="*/ 89737 w 91738"/>
                <a:gd name="connsiteY5" fmla="*/ 32778 h 92031"/>
                <a:gd name="connsiteX6" fmla="*/ 86323 w 91738"/>
                <a:gd name="connsiteY6" fmla="*/ 67794 h 92031"/>
                <a:gd name="connsiteX7" fmla="*/ 59208 w 91738"/>
                <a:gd name="connsiteY7" fmla="*/ 90081 h 92031"/>
                <a:gd name="connsiteX8" fmla="*/ 46040 w 91738"/>
                <a:gd name="connsiteY8" fmla="*/ 92032 h 92031"/>
                <a:gd name="connsiteX9" fmla="*/ 45699 w 91738"/>
                <a:gd name="connsiteY9" fmla="*/ 6930 h 92031"/>
                <a:gd name="connsiteX10" fmla="*/ 34531 w 91738"/>
                <a:gd name="connsiteY10" fmla="*/ 8588 h 92031"/>
                <a:gd name="connsiteX11" fmla="*/ 11560 w 91738"/>
                <a:gd name="connsiteY11" fmla="*/ 27462 h 92031"/>
                <a:gd name="connsiteX12" fmla="*/ 8683 w 91738"/>
                <a:gd name="connsiteY12" fmla="*/ 57211 h 92031"/>
                <a:gd name="connsiteX13" fmla="*/ 57208 w 91738"/>
                <a:gd name="connsiteY13" fmla="*/ 83351 h 92031"/>
                <a:gd name="connsiteX14" fmla="*/ 80178 w 91738"/>
                <a:gd name="connsiteY14" fmla="*/ 64477 h 92031"/>
                <a:gd name="connsiteX15" fmla="*/ 83056 w 91738"/>
                <a:gd name="connsiteY15" fmla="*/ 34777 h 92031"/>
                <a:gd name="connsiteX16" fmla="*/ 45699 w 91738"/>
                <a:gd name="connsiteY16" fmla="*/ 6979 h 9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2031">
                  <a:moveTo>
                    <a:pt x="46040" y="91983"/>
                  </a:moveTo>
                  <a:cubicBezTo>
                    <a:pt x="26337" y="91983"/>
                    <a:pt x="8049" y="79108"/>
                    <a:pt x="2002" y="59259"/>
                  </a:cubicBezTo>
                  <a:cubicBezTo>
                    <a:pt x="-1558" y="47506"/>
                    <a:pt x="-339" y="35070"/>
                    <a:pt x="5416" y="24243"/>
                  </a:cubicBezTo>
                  <a:cubicBezTo>
                    <a:pt x="11170" y="13416"/>
                    <a:pt x="20827" y="5467"/>
                    <a:pt x="32531" y="1956"/>
                  </a:cubicBezTo>
                  <a:cubicBezTo>
                    <a:pt x="56721" y="-5360"/>
                    <a:pt x="82373" y="8491"/>
                    <a:pt x="89737" y="32778"/>
                  </a:cubicBezTo>
                  <a:lnTo>
                    <a:pt x="89737" y="32778"/>
                  </a:lnTo>
                  <a:cubicBezTo>
                    <a:pt x="93297" y="44531"/>
                    <a:pt x="92078" y="56967"/>
                    <a:pt x="86323" y="67794"/>
                  </a:cubicBezTo>
                  <a:cubicBezTo>
                    <a:pt x="80569" y="78620"/>
                    <a:pt x="70912" y="86521"/>
                    <a:pt x="59208" y="90081"/>
                  </a:cubicBezTo>
                  <a:cubicBezTo>
                    <a:pt x="54819" y="91398"/>
                    <a:pt x="50381" y="92032"/>
                    <a:pt x="46040" y="92032"/>
                  </a:cubicBezTo>
                  <a:close/>
                  <a:moveTo>
                    <a:pt x="45699" y="6930"/>
                  </a:moveTo>
                  <a:cubicBezTo>
                    <a:pt x="41992" y="6930"/>
                    <a:pt x="38237" y="7467"/>
                    <a:pt x="34531" y="8588"/>
                  </a:cubicBezTo>
                  <a:cubicBezTo>
                    <a:pt x="24631" y="11612"/>
                    <a:pt x="16437" y="18293"/>
                    <a:pt x="11560" y="27462"/>
                  </a:cubicBezTo>
                  <a:cubicBezTo>
                    <a:pt x="6684" y="36630"/>
                    <a:pt x="5659" y="47213"/>
                    <a:pt x="8683" y="57211"/>
                  </a:cubicBezTo>
                  <a:cubicBezTo>
                    <a:pt x="14926" y="77791"/>
                    <a:pt x="36677" y="89545"/>
                    <a:pt x="57208" y="83351"/>
                  </a:cubicBezTo>
                  <a:cubicBezTo>
                    <a:pt x="67157" y="80327"/>
                    <a:pt x="75302" y="73646"/>
                    <a:pt x="80178" y="64477"/>
                  </a:cubicBezTo>
                  <a:cubicBezTo>
                    <a:pt x="85055" y="55309"/>
                    <a:pt x="86080" y="44726"/>
                    <a:pt x="83056" y="34777"/>
                  </a:cubicBezTo>
                  <a:cubicBezTo>
                    <a:pt x="77935" y="17903"/>
                    <a:pt x="62427" y="6979"/>
                    <a:pt x="45699" y="6979"/>
                  </a:cubicBezTo>
                  <a:close/>
                </a:path>
              </a:pathLst>
            </a:custGeom>
            <a:solidFill>
              <a:srgbClr val="113F4E"/>
            </a:solidFill>
            <a:ln w="4874" cap="flat">
              <a:noFill/>
              <a:prstDash val="solid"/>
              <a:miter/>
            </a:ln>
          </p:spPr>
          <p:txBody>
            <a:bodyPr rtlCol="1" anchor="ctr"/>
            <a:lstStyle/>
            <a:p>
              <a:endParaRPr lang="fa-IR"/>
            </a:p>
          </p:txBody>
        </p:sp>
        <p:sp>
          <p:nvSpPr>
            <p:cNvPr id="37" name="Freeform: Shape 36">
              <a:extLst>
                <a:ext uri="{FF2B5EF4-FFF2-40B4-BE49-F238E27FC236}">
                  <a16:creationId xmlns:a16="http://schemas.microsoft.com/office/drawing/2014/main" id="{14F93971-DE9E-55CE-4114-8F92AD325448}"/>
                </a:ext>
              </a:extLst>
            </p:cNvPr>
            <p:cNvSpPr/>
            <p:nvPr/>
          </p:nvSpPr>
          <p:spPr>
            <a:xfrm>
              <a:off x="5622174" y="1868728"/>
              <a:ext cx="53875" cy="39356"/>
            </a:xfrm>
            <a:custGeom>
              <a:avLst/>
              <a:gdLst>
                <a:gd name="connsiteX0" fmla="*/ 25443 w 53875"/>
                <a:gd name="connsiteY0" fmla="*/ 39357 h 39356"/>
                <a:gd name="connsiteX1" fmla="*/ 11934 w 53875"/>
                <a:gd name="connsiteY1" fmla="*/ 35601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08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443" y="39357"/>
                  </a:moveTo>
                  <a:cubicBezTo>
                    <a:pt x="20273" y="39357"/>
                    <a:pt x="15786" y="38089"/>
                    <a:pt x="11934" y="35601"/>
                  </a:cubicBezTo>
                  <a:cubicBezTo>
                    <a:pt x="2863" y="29700"/>
                    <a:pt x="-1136" y="17362"/>
                    <a:pt x="278" y="0"/>
                  </a:cubicBezTo>
                  <a:lnTo>
                    <a:pt x="7593" y="585"/>
                  </a:lnTo>
                  <a:cubicBezTo>
                    <a:pt x="6423" y="14875"/>
                    <a:pt x="9349" y="25116"/>
                    <a:pt x="15933" y="29408"/>
                  </a:cubicBezTo>
                  <a:cubicBezTo>
                    <a:pt x="23151" y="34089"/>
                    <a:pt x="35050" y="32236"/>
                    <a:pt x="50364" y="23946"/>
                  </a:cubicBezTo>
                  <a:lnTo>
                    <a:pt x="53875" y="30432"/>
                  </a:lnTo>
                  <a:cubicBezTo>
                    <a:pt x="42902" y="36333"/>
                    <a:pt x="33392" y="39308"/>
                    <a:pt x="25443" y="39308"/>
                  </a:cubicBezTo>
                  <a:close/>
                </a:path>
              </a:pathLst>
            </a:custGeom>
            <a:solidFill>
              <a:srgbClr val="113F4E"/>
            </a:solidFill>
            <a:ln w="4874" cap="flat">
              <a:noFill/>
              <a:prstDash val="solid"/>
              <a:miter/>
            </a:ln>
          </p:spPr>
          <p:txBody>
            <a:bodyPr rtlCol="1" anchor="ctr"/>
            <a:lstStyle/>
            <a:p>
              <a:endParaRPr lang="fa-IR"/>
            </a:p>
          </p:txBody>
        </p:sp>
        <p:grpSp>
          <p:nvGrpSpPr>
            <p:cNvPr id="38" name="Graphic 7">
              <a:extLst>
                <a:ext uri="{FF2B5EF4-FFF2-40B4-BE49-F238E27FC236}">
                  <a16:creationId xmlns:a16="http://schemas.microsoft.com/office/drawing/2014/main" id="{E2886BBC-20A0-6DA9-2AB8-C74CD3991300}"/>
                </a:ext>
              </a:extLst>
            </p:cNvPr>
            <p:cNvGrpSpPr/>
            <p:nvPr/>
          </p:nvGrpSpPr>
          <p:grpSpPr>
            <a:xfrm>
              <a:off x="5471805" y="2218161"/>
              <a:ext cx="91727" cy="92071"/>
              <a:chOff x="5471805" y="2218161"/>
              <a:chExt cx="91727" cy="92071"/>
            </a:xfrm>
          </p:grpSpPr>
          <p:sp>
            <p:nvSpPr>
              <p:cNvPr id="913" name="Freeform: Shape 912">
                <a:extLst>
                  <a:ext uri="{FF2B5EF4-FFF2-40B4-BE49-F238E27FC236}">
                    <a16:creationId xmlns:a16="http://schemas.microsoft.com/office/drawing/2014/main" id="{38697F71-CB49-C6D5-07AD-994C519CA216}"/>
                  </a:ext>
                </a:extLst>
              </p:cNvPr>
              <p:cNvSpPr/>
              <p:nvPr/>
            </p:nvSpPr>
            <p:spPr>
              <a:xfrm>
                <a:off x="5475303" y="2221702"/>
                <a:ext cx="84736" cy="85034"/>
              </a:xfrm>
              <a:custGeom>
                <a:avLst/>
                <a:gdLst>
                  <a:gd name="connsiteX0" fmla="*/ 81945 w 84736"/>
                  <a:gd name="connsiteY0" fmla="*/ 27521 h 85034"/>
                  <a:gd name="connsiteX1" fmla="*/ 57463 w 84736"/>
                  <a:gd name="connsiteY1" fmla="*/ 82288 h 85034"/>
                  <a:gd name="connsiteX2" fmla="*/ 2792 w 84736"/>
                  <a:gd name="connsiteY2" fmla="*/ 57514 h 85034"/>
                  <a:gd name="connsiteX3" fmla="*/ 27274 w 84736"/>
                  <a:gd name="connsiteY3" fmla="*/ 2746 h 85034"/>
                  <a:gd name="connsiteX4" fmla="*/ 81945 w 84736"/>
                  <a:gd name="connsiteY4" fmla="*/ 27521 h 85034"/>
                  <a:gd name="connsiteX5" fmla="*/ 81945 w 84736"/>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34">
                    <a:moveTo>
                      <a:pt x="81945" y="27521"/>
                    </a:moveTo>
                    <a:cubicBezTo>
                      <a:pt x="90284" y="49516"/>
                      <a:pt x="79311" y="73998"/>
                      <a:pt x="57463" y="82288"/>
                    </a:cubicBezTo>
                    <a:cubicBezTo>
                      <a:pt x="35614" y="90579"/>
                      <a:pt x="11132" y="79460"/>
                      <a:pt x="2792" y="57514"/>
                    </a:cubicBezTo>
                    <a:cubicBezTo>
                      <a:pt x="-5547" y="35568"/>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914" name="Freeform: Shape 913">
                <a:extLst>
                  <a:ext uri="{FF2B5EF4-FFF2-40B4-BE49-F238E27FC236}">
                    <a16:creationId xmlns:a16="http://schemas.microsoft.com/office/drawing/2014/main" id="{6785A9D2-CEDF-30F8-1A80-8421AC422885}"/>
                  </a:ext>
                </a:extLst>
              </p:cNvPr>
              <p:cNvSpPr/>
              <p:nvPr/>
            </p:nvSpPr>
            <p:spPr>
              <a:xfrm>
                <a:off x="5471805" y="2218161"/>
                <a:ext cx="91727" cy="92071"/>
              </a:xfrm>
              <a:custGeom>
                <a:avLst/>
                <a:gdLst>
                  <a:gd name="connsiteX0" fmla="*/ 46086 w 91727"/>
                  <a:gd name="connsiteY0" fmla="*/ 92023 h 92071"/>
                  <a:gd name="connsiteX1" fmla="*/ 3023 w 91727"/>
                  <a:gd name="connsiteY1" fmla="*/ 62274 h 92071"/>
                  <a:gd name="connsiteX2" fmla="*/ 3998 w 91727"/>
                  <a:gd name="connsiteY2" fmla="*/ 27063 h 92071"/>
                  <a:gd name="connsiteX3" fmla="*/ 29504 w 91727"/>
                  <a:gd name="connsiteY3" fmla="*/ 2971 h 92071"/>
                  <a:gd name="connsiteX4" fmla="*/ 88710 w 91727"/>
                  <a:gd name="connsiteY4" fmla="*/ 29794 h 92071"/>
                  <a:gd name="connsiteX5" fmla="*/ 87686 w 91727"/>
                  <a:gd name="connsiteY5" fmla="*/ 65005 h 92071"/>
                  <a:gd name="connsiteX6" fmla="*/ 62180 w 91727"/>
                  <a:gd name="connsiteY6" fmla="*/ 89097 h 92071"/>
                  <a:gd name="connsiteX7" fmla="*/ 46037 w 91727"/>
                  <a:gd name="connsiteY7" fmla="*/ 92072 h 92071"/>
                  <a:gd name="connsiteX8" fmla="*/ 45647 w 91727"/>
                  <a:gd name="connsiteY8" fmla="*/ 7019 h 92071"/>
                  <a:gd name="connsiteX9" fmla="*/ 31992 w 91727"/>
                  <a:gd name="connsiteY9" fmla="*/ 9506 h 92071"/>
                  <a:gd name="connsiteX10" fmla="*/ 10387 w 91727"/>
                  <a:gd name="connsiteY10" fmla="*/ 29940 h 92071"/>
                  <a:gd name="connsiteX11" fmla="*/ 9558 w 91727"/>
                  <a:gd name="connsiteY11" fmla="*/ 59787 h 92071"/>
                  <a:gd name="connsiteX12" fmla="*/ 59741 w 91727"/>
                  <a:gd name="connsiteY12" fmla="*/ 82562 h 92071"/>
                  <a:gd name="connsiteX13" fmla="*/ 81346 w 91727"/>
                  <a:gd name="connsiteY13" fmla="*/ 62128 h 92071"/>
                  <a:gd name="connsiteX14" fmla="*/ 82175 w 91727"/>
                  <a:gd name="connsiteY14" fmla="*/ 32281 h 92071"/>
                  <a:gd name="connsiteX15" fmla="*/ 82175 w 91727"/>
                  <a:gd name="connsiteY15" fmla="*/ 32281 h 92071"/>
                  <a:gd name="connsiteX16" fmla="*/ 45647 w 91727"/>
                  <a:gd name="connsiteY16" fmla="*/ 7019 h 9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27" h="92071">
                    <a:moveTo>
                      <a:pt x="46086" y="92023"/>
                    </a:moveTo>
                    <a:cubicBezTo>
                      <a:pt x="27554" y="92023"/>
                      <a:pt x="9997" y="80660"/>
                      <a:pt x="3023" y="62274"/>
                    </a:cubicBezTo>
                    <a:cubicBezTo>
                      <a:pt x="-1318" y="50764"/>
                      <a:pt x="-976" y="38280"/>
                      <a:pt x="3998" y="27063"/>
                    </a:cubicBezTo>
                    <a:cubicBezTo>
                      <a:pt x="9021" y="15846"/>
                      <a:pt x="18092" y="7311"/>
                      <a:pt x="29504" y="2971"/>
                    </a:cubicBezTo>
                    <a:cubicBezTo>
                      <a:pt x="53157" y="-6003"/>
                      <a:pt x="79688" y="6043"/>
                      <a:pt x="88710" y="29794"/>
                    </a:cubicBezTo>
                    <a:cubicBezTo>
                      <a:pt x="93050" y="41303"/>
                      <a:pt x="92709" y="53788"/>
                      <a:pt x="87686" y="65005"/>
                    </a:cubicBezTo>
                    <a:cubicBezTo>
                      <a:pt x="82663" y="76222"/>
                      <a:pt x="73592" y="84756"/>
                      <a:pt x="62180" y="89097"/>
                    </a:cubicBezTo>
                    <a:cubicBezTo>
                      <a:pt x="56864" y="91096"/>
                      <a:pt x="51402" y="92072"/>
                      <a:pt x="46037" y="92072"/>
                    </a:cubicBezTo>
                    <a:close/>
                    <a:moveTo>
                      <a:pt x="45647" y="7019"/>
                    </a:moveTo>
                    <a:cubicBezTo>
                      <a:pt x="41111" y="7019"/>
                      <a:pt x="36478" y="7848"/>
                      <a:pt x="31992" y="9506"/>
                    </a:cubicBezTo>
                    <a:cubicBezTo>
                      <a:pt x="22287" y="13164"/>
                      <a:pt x="14630" y="20430"/>
                      <a:pt x="10387" y="29940"/>
                    </a:cubicBezTo>
                    <a:cubicBezTo>
                      <a:pt x="6144" y="39450"/>
                      <a:pt x="5851" y="50033"/>
                      <a:pt x="9558" y="59787"/>
                    </a:cubicBezTo>
                    <a:cubicBezTo>
                      <a:pt x="17215" y="79928"/>
                      <a:pt x="39697" y="90170"/>
                      <a:pt x="59741" y="82562"/>
                    </a:cubicBezTo>
                    <a:cubicBezTo>
                      <a:pt x="69446" y="78904"/>
                      <a:pt x="77103" y="71638"/>
                      <a:pt x="81346" y="62128"/>
                    </a:cubicBezTo>
                    <a:cubicBezTo>
                      <a:pt x="85589" y="52618"/>
                      <a:pt x="85881" y="42035"/>
                      <a:pt x="82175" y="32281"/>
                    </a:cubicBezTo>
                    <a:lnTo>
                      <a:pt x="82175" y="32281"/>
                    </a:lnTo>
                    <a:cubicBezTo>
                      <a:pt x="76274" y="16675"/>
                      <a:pt x="61351" y="7019"/>
                      <a:pt x="45647" y="7019"/>
                    </a:cubicBezTo>
                    <a:close/>
                  </a:path>
                </a:pathLst>
              </a:custGeom>
              <a:solidFill>
                <a:srgbClr val="113F4E"/>
              </a:solidFill>
              <a:ln w="4874" cap="flat">
                <a:noFill/>
                <a:prstDash val="solid"/>
                <a:miter/>
              </a:ln>
            </p:spPr>
            <p:txBody>
              <a:bodyPr rtlCol="1" anchor="ctr"/>
              <a:lstStyle/>
              <a:p>
                <a:endParaRPr lang="fa-IR"/>
              </a:p>
            </p:txBody>
          </p:sp>
        </p:grpSp>
        <p:sp>
          <p:nvSpPr>
            <p:cNvPr id="39" name="Freeform: Shape 38">
              <a:extLst>
                <a:ext uri="{FF2B5EF4-FFF2-40B4-BE49-F238E27FC236}">
                  <a16:creationId xmlns:a16="http://schemas.microsoft.com/office/drawing/2014/main" id="{148512A4-F97C-4807-92AF-543FAA9CC978}"/>
                </a:ext>
              </a:extLst>
            </p:cNvPr>
            <p:cNvSpPr/>
            <p:nvPr/>
          </p:nvSpPr>
          <p:spPr>
            <a:xfrm>
              <a:off x="5487450" y="2253515"/>
              <a:ext cx="55556" cy="37600"/>
            </a:xfrm>
            <a:custGeom>
              <a:avLst/>
              <a:gdLst>
                <a:gd name="connsiteX0" fmla="*/ 25710 w 55556"/>
                <a:gd name="connsiteY0" fmla="*/ 37552 h 37600"/>
                <a:gd name="connsiteX1" fmla="*/ 14054 w 55556"/>
                <a:gd name="connsiteY1" fmla="*/ 34675 h 37600"/>
                <a:gd name="connsiteX2" fmla="*/ 9 w 55556"/>
                <a:gd name="connsiteY2" fmla="*/ 0 h 37600"/>
                <a:gd name="connsiteX3" fmla="*/ 7373 w 55556"/>
                <a:gd name="connsiteY3" fmla="*/ 97 h 37600"/>
                <a:gd name="connsiteX4" fmla="*/ 17663 w 55556"/>
                <a:gd name="connsiteY4" fmla="*/ 28286 h 37600"/>
                <a:gd name="connsiteX5" fmla="*/ 51655 w 55556"/>
                <a:gd name="connsiteY5" fmla="*/ 20532 h 37600"/>
                <a:gd name="connsiteX6" fmla="*/ 55557 w 55556"/>
                <a:gd name="connsiteY6" fmla="*/ 26725 h 37600"/>
                <a:gd name="connsiteX7" fmla="*/ 25759 w 55556"/>
                <a:gd name="connsiteY7" fmla="*/ 37601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600">
                  <a:moveTo>
                    <a:pt x="25710" y="37552"/>
                  </a:moveTo>
                  <a:cubicBezTo>
                    <a:pt x="21370" y="37552"/>
                    <a:pt x="17517" y="36577"/>
                    <a:pt x="14054" y="34675"/>
                  </a:cubicBezTo>
                  <a:cubicBezTo>
                    <a:pt x="4642" y="29408"/>
                    <a:pt x="-235" y="17410"/>
                    <a:pt x="9" y="0"/>
                  </a:cubicBezTo>
                  <a:lnTo>
                    <a:pt x="7373" y="97"/>
                  </a:lnTo>
                  <a:cubicBezTo>
                    <a:pt x="7178" y="14436"/>
                    <a:pt x="10835" y="24433"/>
                    <a:pt x="17663" y="28286"/>
                  </a:cubicBezTo>
                  <a:cubicBezTo>
                    <a:pt x="25174" y="32480"/>
                    <a:pt x="36927" y="29798"/>
                    <a:pt x="51655" y="20532"/>
                  </a:cubicBezTo>
                  <a:lnTo>
                    <a:pt x="55557" y="26725"/>
                  </a:lnTo>
                  <a:cubicBezTo>
                    <a:pt x="44096" y="33943"/>
                    <a:pt x="34098" y="37601"/>
                    <a:pt x="25759" y="37601"/>
                  </a:cubicBezTo>
                  <a:close/>
                </a:path>
              </a:pathLst>
            </a:custGeom>
            <a:solidFill>
              <a:srgbClr val="113F4E"/>
            </a:solidFill>
            <a:ln w="4874" cap="flat">
              <a:noFill/>
              <a:prstDash val="solid"/>
              <a:miter/>
            </a:ln>
          </p:spPr>
          <p:txBody>
            <a:bodyPr rtlCol="1" anchor="ctr"/>
            <a:lstStyle/>
            <a:p>
              <a:endParaRPr lang="fa-IR"/>
            </a:p>
          </p:txBody>
        </p:sp>
        <p:sp>
          <p:nvSpPr>
            <p:cNvPr id="44" name="Freeform: Shape 43">
              <a:extLst>
                <a:ext uri="{FF2B5EF4-FFF2-40B4-BE49-F238E27FC236}">
                  <a16:creationId xmlns:a16="http://schemas.microsoft.com/office/drawing/2014/main" id="{8EDC4B4F-2086-4CD5-9101-9208671FF529}"/>
                </a:ext>
              </a:extLst>
            </p:cNvPr>
            <p:cNvSpPr/>
            <p:nvPr/>
          </p:nvSpPr>
          <p:spPr>
            <a:xfrm>
              <a:off x="5477351" y="2138795"/>
              <a:ext cx="84736" cy="85014"/>
            </a:xfrm>
            <a:custGeom>
              <a:avLst/>
              <a:gdLst>
                <a:gd name="connsiteX0" fmla="*/ 81945 w 84736"/>
                <a:gd name="connsiteY0" fmla="*/ 27521 h 85014"/>
                <a:gd name="connsiteX1" fmla="*/ 57463 w 84736"/>
                <a:gd name="connsiteY1" fmla="*/ 82288 h 85014"/>
                <a:gd name="connsiteX2" fmla="*/ 2792 w 84736"/>
                <a:gd name="connsiteY2" fmla="*/ 57514 h 85014"/>
                <a:gd name="connsiteX3" fmla="*/ 27274 w 84736"/>
                <a:gd name="connsiteY3" fmla="*/ 2746 h 85014"/>
                <a:gd name="connsiteX4" fmla="*/ 81945 w 84736"/>
                <a:gd name="connsiteY4" fmla="*/ 27521 h 85014"/>
                <a:gd name="connsiteX5" fmla="*/ 81945 w 84736"/>
                <a:gd name="connsiteY5" fmla="*/ 27521 h 8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14">
                  <a:moveTo>
                    <a:pt x="81945" y="27521"/>
                  </a:moveTo>
                  <a:cubicBezTo>
                    <a:pt x="90284" y="49467"/>
                    <a:pt x="79311" y="73998"/>
                    <a:pt x="57463" y="82288"/>
                  </a:cubicBezTo>
                  <a:cubicBezTo>
                    <a:pt x="35614" y="90530"/>
                    <a:pt x="11132" y="79460"/>
                    <a:pt x="2792" y="57514"/>
                  </a:cubicBezTo>
                  <a:cubicBezTo>
                    <a:pt x="-5547" y="35519"/>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45" name="Freeform: Shape 44">
              <a:extLst>
                <a:ext uri="{FF2B5EF4-FFF2-40B4-BE49-F238E27FC236}">
                  <a16:creationId xmlns:a16="http://schemas.microsoft.com/office/drawing/2014/main" id="{F3DD3988-B7BC-E4AF-F367-0F20600E6B02}"/>
                </a:ext>
              </a:extLst>
            </p:cNvPr>
            <p:cNvSpPr/>
            <p:nvPr/>
          </p:nvSpPr>
          <p:spPr>
            <a:xfrm>
              <a:off x="5473810" y="2135303"/>
              <a:ext cx="91776" cy="92022"/>
            </a:xfrm>
            <a:custGeom>
              <a:avLst/>
              <a:gdLst>
                <a:gd name="connsiteX0" fmla="*/ 46130 w 91776"/>
                <a:gd name="connsiteY0" fmla="*/ 92023 h 92022"/>
                <a:gd name="connsiteX1" fmla="*/ 3018 w 91776"/>
                <a:gd name="connsiteY1" fmla="*/ 62225 h 92022"/>
                <a:gd name="connsiteX2" fmla="*/ 4042 w 91776"/>
                <a:gd name="connsiteY2" fmla="*/ 27063 h 92022"/>
                <a:gd name="connsiteX3" fmla="*/ 29548 w 91776"/>
                <a:gd name="connsiteY3" fmla="*/ 2971 h 92022"/>
                <a:gd name="connsiteX4" fmla="*/ 88754 w 91776"/>
                <a:gd name="connsiteY4" fmla="*/ 29794 h 92022"/>
                <a:gd name="connsiteX5" fmla="*/ 88754 w 91776"/>
                <a:gd name="connsiteY5" fmla="*/ 29794 h 92022"/>
                <a:gd name="connsiteX6" fmla="*/ 87779 w 91776"/>
                <a:gd name="connsiteY6" fmla="*/ 65005 h 92022"/>
                <a:gd name="connsiteX7" fmla="*/ 62272 w 91776"/>
                <a:gd name="connsiteY7" fmla="*/ 89097 h 92022"/>
                <a:gd name="connsiteX8" fmla="*/ 46179 w 91776"/>
                <a:gd name="connsiteY8" fmla="*/ 92023 h 92022"/>
                <a:gd name="connsiteX9" fmla="*/ 45691 w 91776"/>
                <a:gd name="connsiteY9" fmla="*/ 6970 h 92022"/>
                <a:gd name="connsiteX10" fmla="*/ 32036 w 91776"/>
                <a:gd name="connsiteY10" fmla="*/ 9457 h 92022"/>
                <a:gd name="connsiteX11" fmla="*/ 10431 w 91776"/>
                <a:gd name="connsiteY11" fmla="*/ 29843 h 92022"/>
                <a:gd name="connsiteX12" fmla="*/ 9602 w 91776"/>
                <a:gd name="connsiteY12" fmla="*/ 59689 h 92022"/>
                <a:gd name="connsiteX13" fmla="*/ 59785 w 91776"/>
                <a:gd name="connsiteY13" fmla="*/ 82464 h 92022"/>
                <a:gd name="connsiteX14" fmla="*/ 81390 w 91776"/>
                <a:gd name="connsiteY14" fmla="*/ 62030 h 92022"/>
                <a:gd name="connsiteX15" fmla="*/ 82219 w 91776"/>
                <a:gd name="connsiteY15" fmla="*/ 32183 h 92022"/>
                <a:gd name="connsiteX16" fmla="*/ 45691 w 91776"/>
                <a:gd name="connsiteY16" fmla="*/ 6921 h 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6" h="92022">
                  <a:moveTo>
                    <a:pt x="46130" y="92023"/>
                  </a:moveTo>
                  <a:cubicBezTo>
                    <a:pt x="27598" y="92023"/>
                    <a:pt x="10041" y="80660"/>
                    <a:pt x="3018" y="62225"/>
                  </a:cubicBezTo>
                  <a:cubicBezTo>
                    <a:pt x="-1322" y="50716"/>
                    <a:pt x="-981" y="38231"/>
                    <a:pt x="4042" y="27063"/>
                  </a:cubicBezTo>
                  <a:cubicBezTo>
                    <a:pt x="9065" y="15846"/>
                    <a:pt x="18136" y="7311"/>
                    <a:pt x="29548" y="2971"/>
                  </a:cubicBezTo>
                  <a:cubicBezTo>
                    <a:pt x="53201" y="-6003"/>
                    <a:pt x="79732" y="6043"/>
                    <a:pt x="88754" y="29794"/>
                  </a:cubicBezTo>
                  <a:lnTo>
                    <a:pt x="88754" y="29794"/>
                  </a:lnTo>
                  <a:cubicBezTo>
                    <a:pt x="93094" y="41303"/>
                    <a:pt x="92753" y="53788"/>
                    <a:pt x="87779" y="65005"/>
                  </a:cubicBezTo>
                  <a:cubicBezTo>
                    <a:pt x="82755" y="76222"/>
                    <a:pt x="73684" y="84756"/>
                    <a:pt x="62272" y="89097"/>
                  </a:cubicBezTo>
                  <a:cubicBezTo>
                    <a:pt x="56957" y="91096"/>
                    <a:pt x="51543" y="92023"/>
                    <a:pt x="46179" y="92023"/>
                  </a:cubicBezTo>
                  <a:close/>
                  <a:moveTo>
                    <a:pt x="45691" y="6970"/>
                  </a:moveTo>
                  <a:cubicBezTo>
                    <a:pt x="41155" y="6970"/>
                    <a:pt x="36522" y="7799"/>
                    <a:pt x="32036" y="9457"/>
                  </a:cubicBezTo>
                  <a:cubicBezTo>
                    <a:pt x="22330" y="13115"/>
                    <a:pt x="14674" y="20381"/>
                    <a:pt x="10431" y="29843"/>
                  </a:cubicBezTo>
                  <a:cubicBezTo>
                    <a:pt x="6188" y="39353"/>
                    <a:pt x="5895" y="49935"/>
                    <a:pt x="9602" y="59689"/>
                  </a:cubicBezTo>
                  <a:cubicBezTo>
                    <a:pt x="17259" y="79831"/>
                    <a:pt x="39741" y="90023"/>
                    <a:pt x="59785" y="82464"/>
                  </a:cubicBezTo>
                  <a:cubicBezTo>
                    <a:pt x="69490" y="78807"/>
                    <a:pt x="77147" y="71540"/>
                    <a:pt x="81390" y="62030"/>
                  </a:cubicBezTo>
                  <a:cubicBezTo>
                    <a:pt x="85633" y="52520"/>
                    <a:pt x="85925" y="41937"/>
                    <a:pt x="82219" y="32183"/>
                  </a:cubicBezTo>
                  <a:cubicBezTo>
                    <a:pt x="76318" y="16577"/>
                    <a:pt x="61394" y="6921"/>
                    <a:pt x="45691" y="6921"/>
                  </a:cubicBezTo>
                  <a:close/>
                </a:path>
              </a:pathLst>
            </a:custGeom>
            <a:solidFill>
              <a:srgbClr val="113F4E"/>
            </a:solidFill>
            <a:ln w="4874" cap="flat">
              <a:noFill/>
              <a:prstDash val="solid"/>
              <a:miter/>
            </a:ln>
          </p:spPr>
          <p:txBody>
            <a:bodyPr rtlCol="1" anchor="ctr"/>
            <a:lstStyle/>
            <a:p>
              <a:endParaRPr lang="fa-IR"/>
            </a:p>
          </p:txBody>
        </p:sp>
        <p:sp>
          <p:nvSpPr>
            <p:cNvPr id="46" name="Freeform: Shape 45">
              <a:extLst>
                <a:ext uri="{FF2B5EF4-FFF2-40B4-BE49-F238E27FC236}">
                  <a16:creationId xmlns:a16="http://schemas.microsoft.com/office/drawing/2014/main" id="{E10783B6-9858-5AE3-310A-4FBEF4E929C9}"/>
                </a:ext>
              </a:extLst>
            </p:cNvPr>
            <p:cNvSpPr/>
            <p:nvPr/>
          </p:nvSpPr>
          <p:spPr>
            <a:xfrm>
              <a:off x="5489450" y="2170607"/>
              <a:ext cx="55507" cy="37552"/>
            </a:xfrm>
            <a:custGeom>
              <a:avLst/>
              <a:gdLst>
                <a:gd name="connsiteX0" fmla="*/ 25710 w 55507"/>
                <a:gd name="connsiteY0" fmla="*/ 37552 h 37552"/>
                <a:gd name="connsiteX1" fmla="*/ 14054 w 55507"/>
                <a:gd name="connsiteY1" fmla="*/ 34675 h 37552"/>
                <a:gd name="connsiteX2" fmla="*/ 9 w 55507"/>
                <a:gd name="connsiteY2" fmla="*/ 0 h 37552"/>
                <a:gd name="connsiteX3" fmla="*/ 7373 w 55507"/>
                <a:gd name="connsiteY3" fmla="*/ 98 h 37552"/>
                <a:gd name="connsiteX4" fmla="*/ 17663 w 55507"/>
                <a:gd name="connsiteY4" fmla="*/ 28286 h 37552"/>
                <a:gd name="connsiteX5" fmla="*/ 51606 w 55507"/>
                <a:gd name="connsiteY5" fmla="*/ 20483 h 37552"/>
                <a:gd name="connsiteX6" fmla="*/ 55508 w 55507"/>
                <a:gd name="connsiteY6" fmla="*/ 26677 h 37552"/>
                <a:gd name="connsiteX7" fmla="*/ 25661 w 55507"/>
                <a:gd name="connsiteY7" fmla="*/ 37552 h 3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552">
                  <a:moveTo>
                    <a:pt x="25710" y="37552"/>
                  </a:moveTo>
                  <a:cubicBezTo>
                    <a:pt x="21418" y="37552"/>
                    <a:pt x="17517" y="36577"/>
                    <a:pt x="14054" y="34675"/>
                  </a:cubicBezTo>
                  <a:cubicBezTo>
                    <a:pt x="4642" y="29408"/>
                    <a:pt x="-235" y="17411"/>
                    <a:pt x="9" y="0"/>
                  </a:cubicBezTo>
                  <a:lnTo>
                    <a:pt x="7373" y="98"/>
                  </a:lnTo>
                  <a:cubicBezTo>
                    <a:pt x="7178" y="14436"/>
                    <a:pt x="10835" y="24433"/>
                    <a:pt x="17663" y="28286"/>
                  </a:cubicBezTo>
                  <a:cubicBezTo>
                    <a:pt x="25174" y="32480"/>
                    <a:pt x="36927" y="29798"/>
                    <a:pt x="51606" y="20483"/>
                  </a:cubicBezTo>
                  <a:lnTo>
                    <a:pt x="55508" y="26677"/>
                  </a:lnTo>
                  <a:cubicBezTo>
                    <a:pt x="44047" y="33943"/>
                    <a:pt x="34049" y="37552"/>
                    <a:pt x="25661" y="37552"/>
                  </a:cubicBezTo>
                  <a:close/>
                </a:path>
              </a:pathLst>
            </a:custGeom>
            <a:solidFill>
              <a:srgbClr val="113F4E"/>
            </a:solidFill>
            <a:ln w="4874" cap="flat">
              <a:noFill/>
              <a:prstDash val="solid"/>
              <a:miter/>
            </a:ln>
          </p:spPr>
          <p:txBody>
            <a:bodyPr rtlCol="1" anchor="ctr"/>
            <a:lstStyle/>
            <a:p>
              <a:endParaRPr lang="fa-IR"/>
            </a:p>
          </p:txBody>
        </p:sp>
        <p:sp>
          <p:nvSpPr>
            <p:cNvPr id="49" name="Freeform: Shape 48">
              <a:extLst>
                <a:ext uri="{FF2B5EF4-FFF2-40B4-BE49-F238E27FC236}">
                  <a16:creationId xmlns:a16="http://schemas.microsoft.com/office/drawing/2014/main" id="{DF80E6CA-E242-A1A1-660C-EF42F47413F0}"/>
                </a:ext>
              </a:extLst>
            </p:cNvPr>
            <p:cNvSpPr/>
            <p:nvPr/>
          </p:nvSpPr>
          <p:spPr>
            <a:xfrm>
              <a:off x="5493787" y="2056834"/>
              <a:ext cx="84736" cy="85014"/>
            </a:xfrm>
            <a:custGeom>
              <a:avLst/>
              <a:gdLst>
                <a:gd name="connsiteX0" fmla="*/ 81945 w 84736"/>
                <a:gd name="connsiteY0" fmla="*/ 27501 h 85014"/>
                <a:gd name="connsiteX1" fmla="*/ 57462 w 84736"/>
                <a:gd name="connsiteY1" fmla="*/ 82269 h 85014"/>
                <a:gd name="connsiteX2" fmla="*/ 2792 w 84736"/>
                <a:gd name="connsiteY2" fmla="*/ 57494 h 85014"/>
                <a:gd name="connsiteX3" fmla="*/ 27274 w 84736"/>
                <a:gd name="connsiteY3" fmla="*/ 2726 h 85014"/>
                <a:gd name="connsiteX4" fmla="*/ 81945 w 84736"/>
                <a:gd name="connsiteY4" fmla="*/ 27501 h 85014"/>
                <a:gd name="connsiteX5" fmla="*/ 81945 w 84736"/>
                <a:gd name="connsiteY5" fmla="*/ 27501 h 8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14">
                  <a:moveTo>
                    <a:pt x="81945" y="27501"/>
                  </a:moveTo>
                  <a:cubicBezTo>
                    <a:pt x="90284" y="49496"/>
                    <a:pt x="79311" y="73978"/>
                    <a:pt x="57462" y="82269"/>
                  </a:cubicBezTo>
                  <a:cubicBezTo>
                    <a:pt x="35614" y="90559"/>
                    <a:pt x="11132" y="79440"/>
                    <a:pt x="2792" y="57494"/>
                  </a:cubicBezTo>
                  <a:cubicBezTo>
                    <a:pt x="-5547" y="35499"/>
                    <a:pt x="5426" y="11017"/>
                    <a:pt x="27274" y="2726"/>
                  </a:cubicBezTo>
                  <a:cubicBezTo>
                    <a:pt x="49123" y="-5516"/>
                    <a:pt x="73605" y="5555"/>
                    <a:pt x="81945" y="27501"/>
                  </a:cubicBezTo>
                  <a:lnTo>
                    <a:pt x="81945" y="27501"/>
                  </a:lnTo>
                  <a:close/>
                </a:path>
              </a:pathLst>
            </a:custGeom>
            <a:solidFill>
              <a:srgbClr val="FFFFFF"/>
            </a:solidFill>
            <a:ln w="4874" cap="flat">
              <a:noFill/>
              <a:prstDash val="solid"/>
              <a:miter/>
            </a:ln>
          </p:spPr>
          <p:txBody>
            <a:bodyPr rtlCol="1" anchor="ctr"/>
            <a:lstStyle/>
            <a:p>
              <a:endParaRPr lang="fa-IR"/>
            </a:p>
          </p:txBody>
        </p:sp>
        <p:sp>
          <p:nvSpPr>
            <p:cNvPr id="52" name="Freeform: Shape 51">
              <a:extLst>
                <a:ext uri="{FF2B5EF4-FFF2-40B4-BE49-F238E27FC236}">
                  <a16:creationId xmlns:a16="http://schemas.microsoft.com/office/drawing/2014/main" id="{F63E21D0-9FE7-561D-7DD5-79C9EADF8018}"/>
                </a:ext>
              </a:extLst>
            </p:cNvPr>
            <p:cNvSpPr/>
            <p:nvPr/>
          </p:nvSpPr>
          <p:spPr>
            <a:xfrm>
              <a:off x="5490293" y="2053299"/>
              <a:ext cx="91776" cy="91997"/>
            </a:xfrm>
            <a:custGeom>
              <a:avLst/>
              <a:gdLst>
                <a:gd name="connsiteX0" fmla="*/ 46081 w 91776"/>
                <a:gd name="connsiteY0" fmla="*/ 91998 h 91997"/>
                <a:gd name="connsiteX1" fmla="*/ 3018 w 91776"/>
                <a:gd name="connsiteY1" fmla="*/ 62248 h 91997"/>
                <a:gd name="connsiteX2" fmla="*/ 4042 w 91776"/>
                <a:gd name="connsiteY2" fmla="*/ 27037 h 91997"/>
                <a:gd name="connsiteX3" fmla="*/ 29548 w 91776"/>
                <a:gd name="connsiteY3" fmla="*/ 2945 h 91997"/>
                <a:gd name="connsiteX4" fmla="*/ 88754 w 91776"/>
                <a:gd name="connsiteY4" fmla="*/ 29768 h 91997"/>
                <a:gd name="connsiteX5" fmla="*/ 88754 w 91776"/>
                <a:gd name="connsiteY5" fmla="*/ 29768 h 91997"/>
                <a:gd name="connsiteX6" fmla="*/ 87779 w 91776"/>
                <a:gd name="connsiteY6" fmla="*/ 64931 h 91997"/>
                <a:gd name="connsiteX7" fmla="*/ 62272 w 91776"/>
                <a:gd name="connsiteY7" fmla="*/ 89023 h 91997"/>
                <a:gd name="connsiteX8" fmla="*/ 46130 w 91776"/>
                <a:gd name="connsiteY8" fmla="*/ 91998 h 91997"/>
                <a:gd name="connsiteX9" fmla="*/ 45642 w 91776"/>
                <a:gd name="connsiteY9" fmla="*/ 6993 h 91997"/>
                <a:gd name="connsiteX10" fmla="*/ 31987 w 91776"/>
                <a:gd name="connsiteY10" fmla="*/ 9480 h 91997"/>
                <a:gd name="connsiteX11" fmla="*/ 10382 w 91776"/>
                <a:gd name="connsiteY11" fmla="*/ 29915 h 91997"/>
                <a:gd name="connsiteX12" fmla="*/ 9553 w 91776"/>
                <a:gd name="connsiteY12" fmla="*/ 59761 h 91997"/>
                <a:gd name="connsiteX13" fmla="*/ 59736 w 91776"/>
                <a:gd name="connsiteY13" fmla="*/ 82536 h 91997"/>
                <a:gd name="connsiteX14" fmla="*/ 81341 w 91776"/>
                <a:gd name="connsiteY14" fmla="*/ 62151 h 91997"/>
                <a:gd name="connsiteX15" fmla="*/ 82170 w 91776"/>
                <a:gd name="connsiteY15" fmla="*/ 32304 h 91997"/>
                <a:gd name="connsiteX16" fmla="*/ 45642 w 91776"/>
                <a:gd name="connsiteY16" fmla="*/ 7042 h 9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6" h="91997">
                  <a:moveTo>
                    <a:pt x="46081" y="91998"/>
                  </a:moveTo>
                  <a:cubicBezTo>
                    <a:pt x="27549" y="91998"/>
                    <a:pt x="9992" y="80634"/>
                    <a:pt x="3018" y="62248"/>
                  </a:cubicBezTo>
                  <a:cubicBezTo>
                    <a:pt x="-1322" y="50739"/>
                    <a:pt x="-981" y="38254"/>
                    <a:pt x="4042" y="27037"/>
                  </a:cubicBezTo>
                  <a:cubicBezTo>
                    <a:pt x="9065" y="15820"/>
                    <a:pt x="18136" y="7286"/>
                    <a:pt x="29548" y="2945"/>
                  </a:cubicBezTo>
                  <a:cubicBezTo>
                    <a:pt x="53201" y="-5979"/>
                    <a:pt x="79732" y="6067"/>
                    <a:pt x="88754" y="29768"/>
                  </a:cubicBezTo>
                  <a:lnTo>
                    <a:pt x="88754" y="29768"/>
                  </a:lnTo>
                  <a:cubicBezTo>
                    <a:pt x="93094" y="41278"/>
                    <a:pt x="92753" y="53763"/>
                    <a:pt x="87779" y="64931"/>
                  </a:cubicBezTo>
                  <a:cubicBezTo>
                    <a:pt x="82755" y="76148"/>
                    <a:pt x="73684" y="84682"/>
                    <a:pt x="62272" y="89023"/>
                  </a:cubicBezTo>
                  <a:cubicBezTo>
                    <a:pt x="56957" y="91022"/>
                    <a:pt x="51494" y="91998"/>
                    <a:pt x="46130" y="91998"/>
                  </a:cubicBezTo>
                  <a:close/>
                  <a:moveTo>
                    <a:pt x="45642" y="6993"/>
                  </a:moveTo>
                  <a:cubicBezTo>
                    <a:pt x="41107" y="6993"/>
                    <a:pt x="36474" y="7774"/>
                    <a:pt x="31987" y="9480"/>
                  </a:cubicBezTo>
                  <a:cubicBezTo>
                    <a:pt x="22282" y="13138"/>
                    <a:pt x="14625" y="20405"/>
                    <a:pt x="10382" y="29915"/>
                  </a:cubicBezTo>
                  <a:cubicBezTo>
                    <a:pt x="6139" y="39425"/>
                    <a:pt x="5847" y="50007"/>
                    <a:pt x="9553" y="59761"/>
                  </a:cubicBezTo>
                  <a:cubicBezTo>
                    <a:pt x="17210" y="79903"/>
                    <a:pt x="39692" y="90096"/>
                    <a:pt x="59736" y="82536"/>
                  </a:cubicBezTo>
                  <a:cubicBezTo>
                    <a:pt x="69441" y="78879"/>
                    <a:pt x="77098" y="71612"/>
                    <a:pt x="81341" y="62151"/>
                  </a:cubicBezTo>
                  <a:cubicBezTo>
                    <a:pt x="85584" y="52641"/>
                    <a:pt x="85877" y="42058"/>
                    <a:pt x="82170" y="32304"/>
                  </a:cubicBezTo>
                  <a:cubicBezTo>
                    <a:pt x="76220" y="16698"/>
                    <a:pt x="61346" y="7042"/>
                    <a:pt x="45642" y="7042"/>
                  </a:cubicBezTo>
                  <a:close/>
                </a:path>
              </a:pathLst>
            </a:custGeom>
            <a:solidFill>
              <a:srgbClr val="113F4E"/>
            </a:solidFill>
            <a:ln w="4874" cap="flat">
              <a:noFill/>
              <a:prstDash val="solid"/>
              <a:miter/>
            </a:ln>
          </p:spPr>
          <p:txBody>
            <a:bodyPr rtlCol="1" anchor="ctr"/>
            <a:lstStyle/>
            <a:p>
              <a:endParaRPr lang="fa-IR"/>
            </a:p>
          </p:txBody>
        </p:sp>
        <p:sp>
          <p:nvSpPr>
            <p:cNvPr id="53" name="Freeform: Shape 52">
              <a:extLst>
                <a:ext uri="{FF2B5EF4-FFF2-40B4-BE49-F238E27FC236}">
                  <a16:creationId xmlns:a16="http://schemas.microsoft.com/office/drawing/2014/main" id="{23593079-0509-AD33-C1FB-B6B9B2FAE10A}"/>
                </a:ext>
              </a:extLst>
            </p:cNvPr>
            <p:cNvSpPr/>
            <p:nvPr/>
          </p:nvSpPr>
          <p:spPr>
            <a:xfrm>
              <a:off x="5505885" y="2088578"/>
              <a:ext cx="55507" cy="37600"/>
            </a:xfrm>
            <a:custGeom>
              <a:avLst/>
              <a:gdLst>
                <a:gd name="connsiteX0" fmla="*/ 25710 w 55507"/>
                <a:gd name="connsiteY0" fmla="*/ 37601 h 37600"/>
                <a:gd name="connsiteX1" fmla="*/ 14054 w 55507"/>
                <a:gd name="connsiteY1" fmla="*/ 34724 h 37600"/>
                <a:gd name="connsiteX2" fmla="*/ 9 w 55507"/>
                <a:gd name="connsiteY2" fmla="*/ 0 h 37600"/>
                <a:gd name="connsiteX3" fmla="*/ 7373 w 55507"/>
                <a:gd name="connsiteY3" fmla="*/ 98 h 37600"/>
                <a:gd name="connsiteX4" fmla="*/ 17663 w 55507"/>
                <a:gd name="connsiteY4" fmla="*/ 28286 h 37600"/>
                <a:gd name="connsiteX5" fmla="*/ 51606 w 55507"/>
                <a:gd name="connsiteY5" fmla="*/ 20483 h 37600"/>
                <a:gd name="connsiteX6" fmla="*/ 55508 w 55507"/>
                <a:gd name="connsiteY6" fmla="*/ 26677 h 37600"/>
                <a:gd name="connsiteX7" fmla="*/ 25710 w 55507"/>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600">
                  <a:moveTo>
                    <a:pt x="25710" y="37601"/>
                  </a:moveTo>
                  <a:cubicBezTo>
                    <a:pt x="21418" y="37601"/>
                    <a:pt x="17517" y="36625"/>
                    <a:pt x="14054" y="34724"/>
                  </a:cubicBezTo>
                  <a:cubicBezTo>
                    <a:pt x="4642" y="29456"/>
                    <a:pt x="-235" y="17459"/>
                    <a:pt x="9" y="0"/>
                  </a:cubicBezTo>
                  <a:lnTo>
                    <a:pt x="7373" y="98"/>
                  </a:lnTo>
                  <a:cubicBezTo>
                    <a:pt x="7178" y="14436"/>
                    <a:pt x="10835" y="24482"/>
                    <a:pt x="17663" y="28286"/>
                  </a:cubicBezTo>
                  <a:cubicBezTo>
                    <a:pt x="25174" y="32480"/>
                    <a:pt x="36927" y="29798"/>
                    <a:pt x="51606" y="20483"/>
                  </a:cubicBezTo>
                  <a:lnTo>
                    <a:pt x="55508" y="26677"/>
                  </a:lnTo>
                  <a:cubicBezTo>
                    <a:pt x="44047" y="33943"/>
                    <a:pt x="34049" y="37552"/>
                    <a:pt x="25710" y="37552"/>
                  </a:cubicBezTo>
                  <a:close/>
                </a:path>
              </a:pathLst>
            </a:custGeom>
            <a:solidFill>
              <a:srgbClr val="113F4E"/>
            </a:solidFill>
            <a:ln w="4874" cap="flat">
              <a:noFill/>
              <a:prstDash val="solid"/>
              <a:miter/>
            </a:ln>
          </p:spPr>
          <p:txBody>
            <a:bodyPr rtlCol="1" anchor="ctr"/>
            <a:lstStyle/>
            <a:p>
              <a:endParaRPr lang="fa-IR"/>
            </a:p>
          </p:txBody>
        </p:sp>
        <p:sp>
          <p:nvSpPr>
            <p:cNvPr id="54" name="Freeform: Shape 53">
              <a:extLst>
                <a:ext uri="{FF2B5EF4-FFF2-40B4-BE49-F238E27FC236}">
                  <a16:creationId xmlns:a16="http://schemas.microsoft.com/office/drawing/2014/main" id="{9A6DAE9A-A21D-1ED1-B3ED-EBBF328843EF}"/>
                </a:ext>
              </a:extLst>
            </p:cNvPr>
            <p:cNvSpPr/>
            <p:nvPr/>
          </p:nvSpPr>
          <p:spPr>
            <a:xfrm>
              <a:off x="5522036" y="1979270"/>
              <a:ext cx="84764" cy="85087"/>
            </a:xfrm>
            <a:custGeom>
              <a:avLst/>
              <a:gdLst>
                <a:gd name="connsiteX0" fmla="*/ 82907 w 84764"/>
                <a:gd name="connsiteY0" fmla="*/ 30303 h 85087"/>
                <a:gd name="connsiteX1" fmla="*/ 54768 w 84764"/>
                <a:gd name="connsiteY1" fmla="*/ 83266 h 85087"/>
                <a:gd name="connsiteX2" fmla="*/ 1853 w 84764"/>
                <a:gd name="connsiteY2" fmla="*/ 54833 h 85087"/>
                <a:gd name="connsiteX3" fmla="*/ 29993 w 84764"/>
                <a:gd name="connsiteY3" fmla="*/ 1822 h 85087"/>
                <a:gd name="connsiteX4" fmla="*/ 82859 w 84764"/>
                <a:gd name="connsiteY4" fmla="*/ 30254 h 85087"/>
                <a:gd name="connsiteX5" fmla="*/ 82859 w 84764"/>
                <a:gd name="connsiteY5" fmla="*/ 30254 h 8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64" h="85087">
                  <a:moveTo>
                    <a:pt x="82907" y="30303"/>
                  </a:moveTo>
                  <a:cubicBezTo>
                    <a:pt x="89735" y="52785"/>
                    <a:pt x="77153" y="76487"/>
                    <a:pt x="54768" y="83266"/>
                  </a:cubicBezTo>
                  <a:cubicBezTo>
                    <a:pt x="32383" y="90045"/>
                    <a:pt x="8730" y="77316"/>
                    <a:pt x="1853" y="54833"/>
                  </a:cubicBezTo>
                  <a:cubicBezTo>
                    <a:pt x="-4974" y="32351"/>
                    <a:pt x="7657" y="8649"/>
                    <a:pt x="29993" y="1822"/>
                  </a:cubicBezTo>
                  <a:cubicBezTo>
                    <a:pt x="52378" y="-4957"/>
                    <a:pt x="76031" y="7771"/>
                    <a:pt x="82859" y="30254"/>
                  </a:cubicBezTo>
                  <a:lnTo>
                    <a:pt x="82859" y="30254"/>
                  </a:lnTo>
                  <a:close/>
                </a:path>
              </a:pathLst>
            </a:custGeom>
            <a:solidFill>
              <a:srgbClr val="FFFFFF"/>
            </a:solidFill>
            <a:ln w="4874" cap="flat">
              <a:noFill/>
              <a:prstDash val="solid"/>
              <a:miter/>
            </a:ln>
          </p:spPr>
          <p:txBody>
            <a:bodyPr rtlCol="1" anchor="ctr"/>
            <a:lstStyle/>
            <a:p>
              <a:endParaRPr lang="fa-IR"/>
            </a:p>
          </p:txBody>
        </p:sp>
        <p:sp>
          <p:nvSpPr>
            <p:cNvPr id="57" name="Freeform: Shape 56">
              <a:extLst>
                <a:ext uri="{FF2B5EF4-FFF2-40B4-BE49-F238E27FC236}">
                  <a16:creationId xmlns:a16="http://schemas.microsoft.com/office/drawing/2014/main" id="{1D9B1A35-52EE-81DD-C0F4-E577FA82DB58}"/>
                </a:ext>
              </a:extLst>
            </p:cNvPr>
            <p:cNvSpPr/>
            <p:nvPr/>
          </p:nvSpPr>
          <p:spPr>
            <a:xfrm>
              <a:off x="5518507" y="1975815"/>
              <a:ext cx="91770" cy="92036"/>
            </a:xfrm>
            <a:custGeom>
              <a:avLst/>
              <a:gdLst>
                <a:gd name="connsiteX0" fmla="*/ 46056 w 91770"/>
                <a:gd name="connsiteY0" fmla="*/ 92036 h 92036"/>
                <a:gd name="connsiteX1" fmla="*/ 2017 w 91770"/>
                <a:gd name="connsiteY1" fmla="*/ 59312 h 92036"/>
                <a:gd name="connsiteX2" fmla="*/ 5382 w 91770"/>
                <a:gd name="connsiteY2" fmla="*/ 24296 h 92036"/>
                <a:gd name="connsiteX3" fmla="*/ 32498 w 91770"/>
                <a:gd name="connsiteY3" fmla="*/ 1960 h 92036"/>
                <a:gd name="connsiteX4" fmla="*/ 89753 w 91770"/>
                <a:gd name="connsiteY4" fmla="*/ 32733 h 92036"/>
                <a:gd name="connsiteX5" fmla="*/ 89753 w 91770"/>
                <a:gd name="connsiteY5" fmla="*/ 32733 h 92036"/>
                <a:gd name="connsiteX6" fmla="*/ 86388 w 91770"/>
                <a:gd name="connsiteY6" fmla="*/ 67749 h 92036"/>
                <a:gd name="connsiteX7" fmla="*/ 59272 w 91770"/>
                <a:gd name="connsiteY7" fmla="*/ 90085 h 92036"/>
                <a:gd name="connsiteX8" fmla="*/ 46056 w 91770"/>
                <a:gd name="connsiteY8" fmla="*/ 92036 h 92036"/>
                <a:gd name="connsiteX9" fmla="*/ 45763 w 91770"/>
                <a:gd name="connsiteY9" fmla="*/ 6983 h 92036"/>
                <a:gd name="connsiteX10" fmla="*/ 34595 w 91770"/>
                <a:gd name="connsiteY10" fmla="*/ 8641 h 92036"/>
                <a:gd name="connsiteX11" fmla="*/ 11625 w 91770"/>
                <a:gd name="connsiteY11" fmla="*/ 27564 h 92036"/>
                <a:gd name="connsiteX12" fmla="*/ 8747 w 91770"/>
                <a:gd name="connsiteY12" fmla="*/ 57313 h 92036"/>
                <a:gd name="connsiteX13" fmla="*/ 57273 w 91770"/>
                <a:gd name="connsiteY13" fmla="*/ 83404 h 92036"/>
                <a:gd name="connsiteX14" fmla="*/ 80243 w 91770"/>
                <a:gd name="connsiteY14" fmla="*/ 64482 h 92036"/>
                <a:gd name="connsiteX15" fmla="*/ 83120 w 91770"/>
                <a:gd name="connsiteY15" fmla="*/ 34781 h 92036"/>
                <a:gd name="connsiteX16" fmla="*/ 83120 w 91770"/>
                <a:gd name="connsiteY16" fmla="*/ 34781 h 92036"/>
                <a:gd name="connsiteX17" fmla="*/ 45763 w 91770"/>
                <a:gd name="connsiteY17" fmla="*/ 7032 h 9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770" h="92036">
                  <a:moveTo>
                    <a:pt x="46056" y="92036"/>
                  </a:moveTo>
                  <a:cubicBezTo>
                    <a:pt x="26353" y="92036"/>
                    <a:pt x="8065" y="79210"/>
                    <a:pt x="2017" y="59312"/>
                  </a:cubicBezTo>
                  <a:cubicBezTo>
                    <a:pt x="-1543" y="47559"/>
                    <a:pt x="-372" y="35123"/>
                    <a:pt x="5382" y="24296"/>
                  </a:cubicBezTo>
                  <a:cubicBezTo>
                    <a:pt x="11137" y="13469"/>
                    <a:pt x="20745" y="5520"/>
                    <a:pt x="32498" y="1960"/>
                  </a:cubicBezTo>
                  <a:cubicBezTo>
                    <a:pt x="56687" y="-5355"/>
                    <a:pt x="82340" y="8446"/>
                    <a:pt x="89753" y="32733"/>
                  </a:cubicBezTo>
                  <a:lnTo>
                    <a:pt x="89753" y="32733"/>
                  </a:lnTo>
                  <a:cubicBezTo>
                    <a:pt x="93313" y="44486"/>
                    <a:pt x="92142" y="56922"/>
                    <a:pt x="86388" y="67749"/>
                  </a:cubicBezTo>
                  <a:cubicBezTo>
                    <a:pt x="80633" y="78576"/>
                    <a:pt x="71025" y="86525"/>
                    <a:pt x="59272" y="90085"/>
                  </a:cubicBezTo>
                  <a:cubicBezTo>
                    <a:pt x="54883" y="91402"/>
                    <a:pt x="50445" y="92036"/>
                    <a:pt x="46056" y="92036"/>
                  </a:cubicBezTo>
                  <a:close/>
                  <a:moveTo>
                    <a:pt x="45763" y="6983"/>
                  </a:moveTo>
                  <a:cubicBezTo>
                    <a:pt x="42057" y="6983"/>
                    <a:pt x="38301" y="7520"/>
                    <a:pt x="34595" y="8641"/>
                  </a:cubicBezTo>
                  <a:cubicBezTo>
                    <a:pt x="24695" y="11665"/>
                    <a:pt x="16502" y="18346"/>
                    <a:pt x="11625" y="27564"/>
                  </a:cubicBezTo>
                  <a:cubicBezTo>
                    <a:pt x="6748" y="36732"/>
                    <a:pt x="5724" y="47315"/>
                    <a:pt x="8747" y="57313"/>
                  </a:cubicBezTo>
                  <a:cubicBezTo>
                    <a:pt x="15039" y="77893"/>
                    <a:pt x="36790" y="89598"/>
                    <a:pt x="57273" y="83404"/>
                  </a:cubicBezTo>
                  <a:cubicBezTo>
                    <a:pt x="67173" y="80380"/>
                    <a:pt x="75366" y="73699"/>
                    <a:pt x="80243" y="64482"/>
                  </a:cubicBezTo>
                  <a:cubicBezTo>
                    <a:pt x="85120" y="55313"/>
                    <a:pt x="86144" y="44730"/>
                    <a:pt x="83120" y="34781"/>
                  </a:cubicBezTo>
                  <a:lnTo>
                    <a:pt x="83120" y="34781"/>
                  </a:lnTo>
                  <a:cubicBezTo>
                    <a:pt x="77999" y="17907"/>
                    <a:pt x="62491" y="7032"/>
                    <a:pt x="45763" y="7032"/>
                  </a:cubicBezTo>
                  <a:close/>
                </a:path>
              </a:pathLst>
            </a:custGeom>
            <a:solidFill>
              <a:srgbClr val="113F4E"/>
            </a:solidFill>
            <a:ln w="4874" cap="flat">
              <a:noFill/>
              <a:prstDash val="solid"/>
              <a:miter/>
            </a:ln>
          </p:spPr>
          <p:txBody>
            <a:bodyPr rtlCol="1" anchor="ctr"/>
            <a:lstStyle/>
            <a:p>
              <a:endParaRPr lang="fa-IR"/>
            </a:p>
          </p:txBody>
        </p:sp>
        <p:sp>
          <p:nvSpPr>
            <p:cNvPr id="448" name="Freeform: Shape 447">
              <a:extLst>
                <a:ext uri="{FF2B5EF4-FFF2-40B4-BE49-F238E27FC236}">
                  <a16:creationId xmlns:a16="http://schemas.microsoft.com/office/drawing/2014/main" id="{7CCD7761-F71D-4B26-6A98-804EF256C929}"/>
                </a:ext>
              </a:extLst>
            </p:cNvPr>
            <p:cNvSpPr/>
            <p:nvPr/>
          </p:nvSpPr>
          <p:spPr>
            <a:xfrm>
              <a:off x="5534682" y="2009085"/>
              <a:ext cx="53875" cy="39356"/>
            </a:xfrm>
            <a:custGeom>
              <a:avLst/>
              <a:gdLst>
                <a:gd name="connsiteX0" fmla="*/ 25443 w 53875"/>
                <a:gd name="connsiteY0" fmla="*/ 39308 h 39356"/>
                <a:gd name="connsiteX1" fmla="*/ 11934 w 53875"/>
                <a:gd name="connsiteY1" fmla="*/ 35553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57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443" y="39308"/>
                  </a:moveTo>
                  <a:cubicBezTo>
                    <a:pt x="20273" y="39308"/>
                    <a:pt x="15786" y="38040"/>
                    <a:pt x="11934" y="35553"/>
                  </a:cubicBezTo>
                  <a:cubicBezTo>
                    <a:pt x="2863" y="29652"/>
                    <a:pt x="-1136" y="17362"/>
                    <a:pt x="278" y="0"/>
                  </a:cubicBezTo>
                  <a:lnTo>
                    <a:pt x="7593" y="585"/>
                  </a:lnTo>
                  <a:cubicBezTo>
                    <a:pt x="6423" y="14875"/>
                    <a:pt x="9398" y="25116"/>
                    <a:pt x="15933" y="29408"/>
                  </a:cubicBezTo>
                  <a:cubicBezTo>
                    <a:pt x="23151" y="34090"/>
                    <a:pt x="35050" y="32236"/>
                    <a:pt x="50364" y="23946"/>
                  </a:cubicBezTo>
                  <a:lnTo>
                    <a:pt x="53875" y="30432"/>
                  </a:lnTo>
                  <a:cubicBezTo>
                    <a:pt x="42902" y="36382"/>
                    <a:pt x="33392" y="39357"/>
                    <a:pt x="25443" y="39357"/>
                  </a:cubicBezTo>
                  <a:close/>
                </a:path>
              </a:pathLst>
            </a:custGeom>
            <a:solidFill>
              <a:srgbClr val="113F4E"/>
            </a:solidFill>
            <a:ln w="4874" cap="flat">
              <a:noFill/>
              <a:prstDash val="solid"/>
              <a:miter/>
            </a:ln>
          </p:spPr>
          <p:txBody>
            <a:bodyPr rtlCol="1" anchor="ctr"/>
            <a:lstStyle/>
            <a:p>
              <a:endParaRPr lang="fa-IR"/>
            </a:p>
          </p:txBody>
        </p:sp>
        <p:sp>
          <p:nvSpPr>
            <p:cNvPr id="449" name="Freeform: Shape 448">
              <a:extLst>
                <a:ext uri="{FF2B5EF4-FFF2-40B4-BE49-F238E27FC236}">
                  <a16:creationId xmlns:a16="http://schemas.microsoft.com/office/drawing/2014/main" id="{A22B3757-8053-7B30-CD7A-A4E381D7283F}"/>
                </a:ext>
              </a:extLst>
            </p:cNvPr>
            <p:cNvSpPr/>
            <p:nvPr/>
          </p:nvSpPr>
          <p:spPr>
            <a:xfrm>
              <a:off x="5559146" y="1904312"/>
              <a:ext cx="84719" cy="85038"/>
            </a:xfrm>
            <a:custGeom>
              <a:avLst/>
              <a:gdLst>
                <a:gd name="connsiteX0" fmla="*/ 82863 w 84719"/>
                <a:gd name="connsiteY0" fmla="*/ 30205 h 85038"/>
                <a:gd name="connsiteX1" fmla="*/ 54723 w 84719"/>
                <a:gd name="connsiteY1" fmla="*/ 83217 h 85038"/>
                <a:gd name="connsiteX2" fmla="*/ 1857 w 84719"/>
                <a:gd name="connsiteY2" fmla="*/ 54785 h 85038"/>
                <a:gd name="connsiteX3" fmla="*/ 29997 w 84719"/>
                <a:gd name="connsiteY3" fmla="*/ 1822 h 85038"/>
                <a:gd name="connsiteX4" fmla="*/ 82863 w 84719"/>
                <a:gd name="connsiteY4" fmla="*/ 30254 h 85038"/>
                <a:gd name="connsiteX5" fmla="*/ 82863 w 84719"/>
                <a:gd name="connsiteY5" fmla="*/ 30254 h 8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19" h="85038">
                  <a:moveTo>
                    <a:pt x="82863" y="30205"/>
                  </a:moveTo>
                  <a:cubicBezTo>
                    <a:pt x="89690" y="52688"/>
                    <a:pt x="77108" y="76389"/>
                    <a:pt x="54723" y="83217"/>
                  </a:cubicBezTo>
                  <a:cubicBezTo>
                    <a:pt x="32338" y="89996"/>
                    <a:pt x="8685" y="77267"/>
                    <a:pt x="1857" y="54785"/>
                  </a:cubicBezTo>
                  <a:cubicBezTo>
                    <a:pt x="-4970" y="32302"/>
                    <a:pt x="7612" y="8600"/>
                    <a:pt x="29997" y="1822"/>
                  </a:cubicBezTo>
                  <a:cubicBezTo>
                    <a:pt x="52382" y="-4957"/>
                    <a:pt x="76035" y="7771"/>
                    <a:pt x="82863" y="30254"/>
                  </a:cubicBezTo>
                  <a:lnTo>
                    <a:pt x="82863" y="30254"/>
                  </a:lnTo>
                  <a:close/>
                </a:path>
              </a:pathLst>
            </a:custGeom>
            <a:solidFill>
              <a:srgbClr val="FFFFFF"/>
            </a:solidFill>
            <a:ln w="4874" cap="flat">
              <a:noFill/>
              <a:prstDash val="solid"/>
              <a:miter/>
            </a:ln>
          </p:spPr>
          <p:txBody>
            <a:bodyPr rtlCol="1" anchor="ctr"/>
            <a:lstStyle/>
            <a:p>
              <a:endParaRPr lang="fa-IR"/>
            </a:p>
          </p:txBody>
        </p:sp>
        <p:sp>
          <p:nvSpPr>
            <p:cNvPr id="450" name="Freeform: Shape 449">
              <a:extLst>
                <a:ext uri="{FF2B5EF4-FFF2-40B4-BE49-F238E27FC236}">
                  <a16:creationId xmlns:a16="http://schemas.microsoft.com/office/drawing/2014/main" id="{E40A21DA-DD66-1669-8DB5-CC4C3951B543}"/>
                </a:ext>
              </a:extLst>
            </p:cNvPr>
            <p:cNvSpPr/>
            <p:nvPr/>
          </p:nvSpPr>
          <p:spPr>
            <a:xfrm>
              <a:off x="5555553" y="1900738"/>
              <a:ext cx="91788" cy="92058"/>
            </a:xfrm>
            <a:custGeom>
              <a:avLst/>
              <a:gdLst>
                <a:gd name="connsiteX0" fmla="*/ 46075 w 91788"/>
                <a:gd name="connsiteY0" fmla="*/ 92058 h 92058"/>
                <a:gd name="connsiteX1" fmla="*/ 2036 w 91788"/>
                <a:gd name="connsiteY1" fmla="*/ 59334 h 92058"/>
                <a:gd name="connsiteX2" fmla="*/ 5450 w 91788"/>
                <a:gd name="connsiteY2" fmla="*/ 24221 h 92058"/>
                <a:gd name="connsiteX3" fmla="*/ 32517 w 91788"/>
                <a:gd name="connsiteY3" fmla="*/ 1982 h 92058"/>
                <a:gd name="connsiteX4" fmla="*/ 89772 w 91788"/>
                <a:gd name="connsiteY4" fmla="*/ 32706 h 92058"/>
                <a:gd name="connsiteX5" fmla="*/ 86407 w 91788"/>
                <a:gd name="connsiteY5" fmla="*/ 67722 h 92058"/>
                <a:gd name="connsiteX6" fmla="*/ 59291 w 91788"/>
                <a:gd name="connsiteY6" fmla="*/ 90059 h 92058"/>
                <a:gd name="connsiteX7" fmla="*/ 46075 w 91788"/>
                <a:gd name="connsiteY7" fmla="*/ 92009 h 92058"/>
                <a:gd name="connsiteX8" fmla="*/ 45782 w 91788"/>
                <a:gd name="connsiteY8" fmla="*/ 7005 h 92058"/>
                <a:gd name="connsiteX9" fmla="*/ 34565 w 91788"/>
                <a:gd name="connsiteY9" fmla="*/ 8663 h 92058"/>
                <a:gd name="connsiteX10" fmla="*/ 11644 w 91788"/>
                <a:gd name="connsiteY10" fmla="*/ 27488 h 92058"/>
                <a:gd name="connsiteX11" fmla="*/ 8766 w 91788"/>
                <a:gd name="connsiteY11" fmla="*/ 57286 h 92058"/>
                <a:gd name="connsiteX12" fmla="*/ 57291 w 91788"/>
                <a:gd name="connsiteY12" fmla="*/ 83377 h 92058"/>
                <a:gd name="connsiteX13" fmla="*/ 80262 w 91788"/>
                <a:gd name="connsiteY13" fmla="*/ 64455 h 92058"/>
                <a:gd name="connsiteX14" fmla="*/ 83139 w 91788"/>
                <a:gd name="connsiteY14" fmla="*/ 34706 h 92058"/>
                <a:gd name="connsiteX15" fmla="*/ 83139 w 91788"/>
                <a:gd name="connsiteY15" fmla="*/ 34706 h 92058"/>
                <a:gd name="connsiteX16" fmla="*/ 45831 w 91788"/>
                <a:gd name="connsiteY16" fmla="*/ 6956 h 9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8" h="92058">
                  <a:moveTo>
                    <a:pt x="46075" y="92058"/>
                  </a:moveTo>
                  <a:cubicBezTo>
                    <a:pt x="26372" y="92058"/>
                    <a:pt x="8083" y="79232"/>
                    <a:pt x="2036" y="59334"/>
                  </a:cubicBezTo>
                  <a:cubicBezTo>
                    <a:pt x="-1573" y="47532"/>
                    <a:pt x="-354" y="35096"/>
                    <a:pt x="5450" y="24221"/>
                  </a:cubicBezTo>
                  <a:cubicBezTo>
                    <a:pt x="11205" y="13443"/>
                    <a:pt x="20812" y="5542"/>
                    <a:pt x="32517" y="1982"/>
                  </a:cubicBezTo>
                  <a:cubicBezTo>
                    <a:pt x="56706" y="-5382"/>
                    <a:pt x="82359" y="8419"/>
                    <a:pt x="89772" y="32706"/>
                  </a:cubicBezTo>
                  <a:cubicBezTo>
                    <a:pt x="93332" y="44460"/>
                    <a:pt x="92161" y="56896"/>
                    <a:pt x="86407" y="67722"/>
                  </a:cubicBezTo>
                  <a:cubicBezTo>
                    <a:pt x="80652" y="78549"/>
                    <a:pt x="71044" y="86499"/>
                    <a:pt x="59291" y="90059"/>
                  </a:cubicBezTo>
                  <a:cubicBezTo>
                    <a:pt x="54902" y="91375"/>
                    <a:pt x="50464" y="92009"/>
                    <a:pt x="46075" y="92009"/>
                  </a:cubicBezTo>
                  <a:close/>
                  <a:moveTo>
                    <a:pt x="45782" y="7005"/>
                  </a:moveTo>
                  <a:cubicBezTo>
                    <a:pt x="42075" y="7005"/>
                    <a:pt x="38320" y="7542"/>
                    <a:pt x="34565" y="8663"/>
                  </a:cubicBezTo>
                  <a:cubicBezTo>
                    <a:pt x="24665" y="11687"/>
                    <a:pt x="16520" y="18368"/>
                    <a:pt x="11644" y="27488"/>
                  </a:cubicBezTo>
                  <a:cubicBezTo>
                    <a:pt x="6718" y="36705"/>
                    <a:pt x="5694" y="47288"/>
                    <a:pt x="8766" y="57286"/>
                  </a:cubicBezTo>
                  <a:cubicBezTo>
                    <a:pt x="15009" y="77915"/>
                    <a:pt x="36808" y="89620"/>
                    <a:pt x="57291" y="83377"/>
                  </a:cubicBezTo>
                  <a:cubicBezTo>
                    <a:pt x="67192" y="80354"/>
                    <a:pt x="75385" y="73672"/>
                    <a:pt x="80262" y="64455"/>
                  </a:cubicBezTo>
                  <a:cubicBezTo>
                    <a:pt x="85139" y="55286"/>
                    <a:pt x="86163" y="44704"/>
                    <a:pt x="83139" y="34706"/>
                  </a:cubicBezTo>
                  <a:lnTo>
                    <a:pt x="83139" y="34706"/>
                  </a:lnTo>
                  <a:cubicBezTo>
                    <a:pt x="78018" y="17832"/>
                    <a:pt x="62510" y="6956"/>
                    <a:pt x="45831" y="6956"/>
                  </a:cubicBezTo>
                  <a:close/>
                </a:path>
              </a:pathLst>
            </a:custGeom>
            <a:solidFill>
              <a:srgbClr val="113F4E"/>
            </a:solidFill>
            <a:ln w="4874" cap="flat">
              <a:noFill/>
              <a:prstDash val="solid"/>
              <a:miter/>
            </a:ln>
          </p:spPr>
          <p:txBody>
            <a:bodyPr rtlCol="1" anchor="ctr"/>
            <a:lstStyle/>
            <a:p>
              <a:endParaRPr lang="fa-IR"/>
            </a:p>
          </p:txBody>
        </p:sp>
        <p:sp>
          <p:nvSpPr>
            <p:cNvPr id="451" name="Freeform: Shape 450">
              <a:extLst>
                <a:ext uri="{FF2B5EF4-FFF2-40B4-BE49-F238E27FC236}">
                  <a16:creationId xmlns:a16="http://schemas.microsoft.com/office/drawing/2014/main" id="{AACFA2B8-2559-97D2-6630-7530326F147C}"/>
                </a:ext>
              </a:extLst>
            </p:cNvPr>
            <p:cNvSpPr/>
            <p:nvPr/>
          </p:nvSpPr>
          <p:spPr>
            <a:xfrm>
              <a:off x="5571795" y="1934029"/>
              <a:ext cx="53875" cy="39356"/>
            </a:xfrm>
            <a:custGeom>
              <a:avLst/>
              <a:gdLst>
                <a:gd name="connsiteX0" fmla="*/ 25394 w 53875"/>
                <a:gd name="connsiteY0" fmla="*/ 39308 h 39356"/>
                <a:gd name="connsiteX1" fmla="*/ 11934 w 53875"/>
                <a:gd name="connsiteY1" fmla="*/ 35553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57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394" y="39308"/>
                  </a:moveTo>
                  <a:cubicBezTo>
                    <a:pt x="20224" y="39308"/>
                    <a:pt x="15738" y="38040"/>
                    <a:pt x="11934" y="35553"/>
                  </a:cubicBezTo>
                  <a:cubicBezTo>
                    <a:pt x="2863" y="29652"/>
                    <a:pt x="-1136" y="17362"/>
                    <a:pt x="278" y="0"/>
                  </a:cubicBezTo>
                  <a:lnTo>
                    <a:pt x="7593" y="585"/>
                  </a:lnTo>
                  <a:cubicBezTo>
                    <a:pt x="6423" y="14875"/>
                    <a:pt x="9398" y="25116"/>
                    <a:pt x="15933" y="29408"/>
                  </a:cubicBezTo>
                  <a:cubicBezTo>
                    <a:pt x="23151" y="34090"/>
                    <a:pt x="35050" y="32236"/>
                    <a:pt x="50364" y="23946"/>
                  </a:cubicBezTo>
                  <a:lnTo>
                    <a:pt x="53875" y="30432"/>
                  </a:lnTo>
                  <a:cubicBezTo>
                    <a:pt x="42902" y="36382"/>
                    <a:pt x="33392" y="39357"/>
                    <a:pt x="25443" y="39357"/>
                  </a:cubicBezTo>
                  <a:close/>
                </a:path>
              </a:pathLst>
            </a:custGeom>
            <a:solidFill>
              <a:srgbClr val="113F4E"/>
            </a:solidFill>
            <a:ln w="4874" cap="flat">
              <a:noFill/>
              <a:prstDash val="solid"/>
              <a:miter/>
            </a:ln>
          </p:spPr>
          <p:txBody>
            <a:bodyPr rtlCol="1" anchor="ctr"/>
            <a:lstStyle/>
            <a:p>
              <a:endParaRPr lang="fa-IR"/>
            </a:p>
          </p:txBody>
        </p:sp>
        <p:sp>
          <p:nvSpPr>
            <p:cNvPr id="452" name="Freeform: Shape 451">
              <a:extLst>
                <a:ext uri="{FF2B5EF4-FFF2-40B4-BE49-F238E27FC236}">
                  <a16:creationId xmlns:a16="http://schemas.microsoft.com/office/drawing/2014/main" id="{1AF166C2-A9F8-CDD4-E397-43FC84C621DE}"/>
                </a:ext>
              </a:extLst>
            </p:cNvPr>
            <p:cNvSpPr/>
            <p:nvPr/>
          </p:nvSpPr>
          <p:spPr>
            <a:xfrm>
              <a:off x="6061312" y="2785764"/>
              <a:ext cx="84736" cy="85034"/>
            </a:xfrm>
            <a:custGeom>
              <a:avLst/>
              <a:gdLst>
                <a:gd name="connsiteX0" fmla="*/ 81945 w 84736"/>
                <a:gd name="connsiteY0" fmla="*/ 27521 h 85034"/>
                <a:gd name="connsiteX1" fmla="*/ 57462 w 84736"/>
                <a:gd name="connsiteY1" fmla="*/ 82288 h 85034"/>
                <a:gd name="connsiteX2" fmla="*/ 2792 w 84736"/>
                <a:gd name="connsiteY2" fmla="*/ 57514 h 85034"/>
                <a:gd name="connsiteX3" fmla="*/ 27274 w 84736"/>
                <a:gd name="connsiteY3" fmla="*/ 2746 h 85034"/>
                <a:gd name="connsiteX4" fmla="*/ 81945 w 84736"/>
                <a:gd name="connsiteY4" fmla="*/ 27521 h 85034"/>
                <a:gd name="connsiteX5" fmla="*/ 81945 w 84736"/>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34">
                  <a:moveTo>
                    <a:pt x="81945" y="27521"/>
                  </a:moveTo>
                  <a:cubicBezTo>
                    <a:pt x="90284" y="49467"/>
                    <a:pt x="79311" y="73998"/>
                    <a:pt x="57462" y="82288"/>
                  </a:cubicBezTo>
                  <a:cubicBezTo>
                    <a:pt x="35614" y="90579"/>
                    <a:pt x="11132" y="79460"/>
                    <a:pt x="2792" y="57514"/>
                  </a:cubicBezTo>
                  <a:cubicBezTo>
                    <a:pt x="-5547" y="35568"/>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453" name="Freeform: Shape 452">
              <a:extLst>
                <a:ext uri="{FF2B5EF4-FFF2-40B4-BE49-F238E27FC236}">
                  <a16:creationId xmlns:a16="http://schemas.microsoft.com/office/drawing/2014/main" id="{BCA50C4E-72F9-2DE6-EBAC-97E90D2206CA}"/>
                </a:ext>
              </a:extLst>
            </p:cNvPr>
            <p:cNvSpPr/>
            <p:nvPr/>
          </p:nvSpPr>
          <p:spPr>
            <a:xfrm>
              <a:off x="6057770" y="2782243"/>
              <a:ext cx="91776" cy="92052"/>
            </a:xfrm>
            <a:custGeom>
              <a:avLst/>
              <a:gdLst>
                <a:gd name="connsiteX0" fmla="*/ 46081 w 91776"/>
                <a:gd name="connsiteY0" fmla="*/ 92052 h 92052"/>
                <a:gd name="connsiteX1" fmla="*/ 3018 w 91776"/>
                <a:gd name="connsiteY1" fmla="*/ 62254 h 92052"/>
                <a:gd name="connsiteX2" fmla="*/ 4042 w 91776"/>
                <a:gd name="connsiteY2" fmla="*/ 27043 h 92052"/>
                <a:gd name="connsiteX3" fmla="*/ 29548 w 91776"/>
                <a:gd name="connsiteY3" fmla="*/ 2951 h 92052"/>
                <a:gd name="connsiteX4" fmla="*/ 88754 w 91776"/>
                <a:gd name="connsiteY4" fmla="*/ 29774 h 92052"/>
                <a:gd name="connsiteX5" fmla="*/ 88754 w 91776"/>
                <a:gd name="connsiteY5" fmla="*/ 29774 h 92052"/>
                <a:gd name="connsiteX6" fmla="*/ 87779 w 91776"/>
                <a:gd name="connsiteY6" fmla="*/ 64937 h 92052"/>
                <a:gd name="connsiteX7" fmla="*/ 62272 w 91776"/>
                <a:gd name="connsiteY7" fmla="*/ 89028 h 92052"/>
                <a:gd name="connsiteX8" fmla="*/ 46130 w 91776"/>
                <a:gd name="connsiteY8" fmla="*/ 92003 h 92052"/>
                <a:gd name="connsiteX9" fmla="*/ 45642 w 91776"/>
                <a:gd name="connsiteY9" fmla="*/ 6999 h 92052"/>
                <a:gd name="connsiteX10" fmla="*/ 31987 w 91776"/>
                <a:gd name="connsiteY10" fmla="*/ 9486 h 92052"/>
                <a:gd name="connsiteX11" fmla="*/ 10382 w 91776"/>
                <a:gd name="connsiteY11" fmla="*/ 29920 h 92052"/>
                <a:gd name="connsiteX12" fmla="*/ 9553 w 91776"/>
                <a:gd name="connsiteY12" fmla="*/ 59767 h 92052"/>
                <a:gd name="connsiteX13" fmla="*/ 59736 w 91776"/>
                <a:gd name="connsiteY13" fmla="*/ 82542 h 92052"/>
                <a:gd name="connsiteX14" fmla="*/ 81341 w 91776"/>
                <a:gd name="connsiteY14" fmla="*/ 62108 h 92052"/>
                <a:gd name="connsiteX15" fmla="*/ 82170 w 91776"/>
                <a:gd name="connsiteY15" fmla="*/ 32261 h 92052"/>
                <a:gd name="connsiteX16" fmla="*/ 82170 w 91776"/>
                <a:gd name="connsiteY16" fmla="*/ 32261 h 92052"/>
                <a:gd name="connsiteX17" fmla="*/ 45642 w 91776"/>
                <a:gd name="connsiteY17" fmla="*/ 6999 h 92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776" h="92052">
                  <a:moveTo>
                    <a:pt x="46081" y="92052"/>
                  </a:moveTo>
                  <a:cubicBezTo>
                    <a:pt x="27549" y="92052"/>
                    <a:pt x="9992" y="80689"/>
                    <a:pt x="3018" y="62254"/>
                  </a:cubicBezTo>
                  <a:cubicBezTo>
                    <a:pt x="-1322" y="50745"/>
                    <a:pt x="-981" y="38260"/>
                    <a:pt x="4042" y="27043"/>
                  </a:cubicBezTo>
                  <a:cubicBezTo>
                    <a:pt x="9065" y="15826"/>
                    <a:pt x="18136" y="7292"/>
                    <a:pt x="29548" y="2951"/>
                  </a:cubicBezTo>
                  <a:cubicBezTo>
                    <a:pt x="53201" y="-5974"/>
                    <a:pt x="79732" y="6024"/>
                    <a:pt x="88754" y="29774"/>
                  </a:cubicBezTo>
                  <a:lnTo>
                    <a:pt x="88754" y="29774"/>
                  </a:lnTo>
                  <a:cubicBezTo>
                    <a:pt x="93094" y="41284"/>
                    <a:pt x="92753" y="53768"/>
                    <a:pt x="87779" y="64937"/>
                  </a:cubicBezTo>
                  <a:cubicBezTo>
                    <a:pt x="82755" y="76153"/>
                    <a:pt x="73684" y="84688"/>
                    <a:pt x="62272" y="89028"/>
                  </a:cubicBezTo>
                  <a:cubicBezTo>
                    <a:pt x="56956" y="91028"/>
                    <a:pt x="51494" y="92003"/>
                    <a:pt x="46130" y="92003"/>
                  </a:cubicBezTo>
                  <a:close/>
                  <a:moveTo>
                    <a:pt x="45642" y="6999"/>
                  </a:moveTo>
                  <a:cubicBezTo>
                    <a:pt x="41107" y="6999"/>
                    <a:pt x="36474" y="7828"/>
                    <a:pt x="31987" y="9486"/>
                  </a:cubicBezTo>
                  <a:cubicBezTo>
                    <a:pt x="22282" y="13144"/>
                    <a:pt x="14625" y="20410"/>
                    <a:pt x="10382" y="29920"/>
                  </a:cubicBezTo>
                  <a:cubicBezTo>
                    <a:pt x="6139" y="39430"/>
                    <a:pt x="5847" y="50013"/>
                    <a:pt x="9553" y="59767"/>
                  </a:cubicBezTo>
                  <a:cubicBezTo>
                    <a:pt x="17210" y="79909"/>
                    <a:pt x="39741" y="90101"/>
                    <a:pt x="59736" y="82542"/>
                  </a:cubicBezTo>
                  <a:cubicBezTo>
                    <a:pt x="69441" y="78884"/>
                    <a:pt x="77098" y="71618"/>
                    <a:pt x="81341" y="62108"/>
                  </a:cubicBezTo>
                  <a:cubicBezTo>
                    <a:pt x="85584" y="52598"/>
                    <a:pt x="85877" y="42015"/>
                    <a:pt x="82170" y="32261"/>
                  </a:cubicBezTo>
                  <a:lnTo>
                    <a:pt x="82170" y="32261"/>
                  </a:lnTo>
                  <a:cubicBezTo>
                    <a:pt x="76220" y="16655"/>
                    <a:pt x="61346" y="6999"/>
                    <a:pt x="45642" y="6999"/>
                  </a:cubicBezTo>
                  <a:close/>
                </a:path>
              </a:pathLst>
            </a:custGeom>
            <a:solidFill>
              <a:srgbClr val="113F4E"/>
            </a:solidFill>
            <a:ln w="4874" cap="flat">
              <a:noFill/>
              <a:prstDash val="solid"/>
              <a:miter/>
            </a:ln>
          </p:spPr>
          <p:txBody>
            <a:bodyPr rtlCol="1" anchor="ctr"/>
            <a:lstStyle/>
            <a:p>
              <a:endParaRPr lang="fa-IR"/>
            </a:p>
          </p:txBody>
        </p:sp>
        <p:sp>
          <p:nvSpPr>
            <p:cNvPr id="454" name="Freeform: Shape 453">
              <a:extLst>
                <a:ext uri="{FF2B5EF4-FFF2-40B4-BE49-F238E27FC236}">
                  <a16:creationId xmlns:a16="http://schemas.microsoft.com/office/drawing/2014/main" id="{DB95D9AF-8A59-C05C-E103-0E36F25922F3}"/>
                </a:ext>
              </a:extLst>
            </p:cNvPr>
            <p:cNvSpPr/>
            <p:nvPr/>
          </p:nvSpPr>
          <p:spPr>
            <a:xfrm>
              <a:off x="6073361" y="2817528"/>
              <a:ext cx="55507" cy="37600"/>
            </a:xfrm>
            <a:custGeom>
              <a:avLst/>
              <a:gdLst>
                <a:gd name="connsiteX0" fmla="*/ 25710 w 55507"/>
                <a:gd name="connsiteY0" fmla="*/ 37601 h 37600"/>
                <a:gd name="connsiteX1" fmla="*/ 14054 w 55507"/>
                <a:gd name="connsiteY1" fmla="*/ 34723 h 37600"/>
                <a:gd name="connsiteX2" fmla="*/ 9 w 55507"/>
                <a:gd name="connsiteY2" fmla="*/ 0 h 37600"/>
                <a:gd name="connsiteX3" fmla="*/ 7373 w 55507"/>
                <a:gd name="connsiteY3" fmla="*/ 98 h 37600"/>
                <a:gd name="connsiteX4" fmla="*/ 17663 w 55507"/>
                <a:gd name="connsiteY4" fmla="*/ 28286 h 37600"/>
                <a:gd name="connsiteX5" fmla="*/ 51606 w 55507"/>
                <a:gd name="connsiteY5" fmla="*/ 20483 h 37600"/>
                <a:gd name="connsiteX6" fmla="*/ 55508 w 55507"/>
                <a:gd name="connsiteY6" fmla="*/ 26677 h 37600"/>
                <a:gd name="connsiteX7" fmla="*/ 25661 w 55507"/>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600">
                  <a:moveTo>
                    <a:pt x="25710" y="37601"/>
                  </a:moveTo>
                  <a:cubicBezTo>
                    <a:pt x="21418" y="37601"/>
                    <a:pt x="17517" y="36625"/>
                    <a:pt x="14054" y="34723"/>
                  </a:cubicBezTo>
                  <a:cubicBezTo>
                    <a:pt x="4642" y="29456"/>
                    <a:pt x="-235" y="17459"/>
                    <a:pt x="9" y="0"/>
                  </a:cubicBezTo>
                  <a:lnTo>
                    <a:pt x="7373" y="98"/>
                  </a:lnTo>
                  <a:cubicBezTo>
                    <a:pt x="7178" y="14436"/>
                    <a:pt x="10835" y="24433"/>
                    <a:pt x="17663" y="28286"/>
                  </a:cubicBezTo>
                  <a:cubicBezTo>
                    <a:pt x="25174" y="32480"/>
                    <a:pt x="36927" y="29798"/>
                    <a:pt x="51606" y="20483"/>
                  </a:cubicBezTo>
                  <a:lnTo>
                    <a:pt x="55508" y="26677"/>
                  </a:lnTo>
                  <a:cubicBezTo>
                    <a:pt x="44047" y="33943"/>
                    <a:pt x="34049" y="37552"/>
                    <a:pt x="25661" y="37552"/>
                  </a:cubicBezTo>
                  <a:close/>
                </a:path>
              </a:pathLst>
            </a:custGeom>
            <a:solidFill>
              <a:srgbClr val="113F4E"/>
            </a:solidFill>
            <a:ln w="4874" cap="flat">
              <a:noFill/>
              <a:prstDash val="solid"/>
              <a:miter/>
            </a:ln>
          </p:spPr>
          <p:txBody>
            <a:bodyPr rtlCol="1" anchor="ctr"/>
            <a:lstStyle/>
            <a:p>
              <a:endParaRPr lang="fa-IR"/>
            </a:p>
          </p:txBody>
        </p:sp>
        <p:sp>
          <p:nvSpPr>
            <p:cNvPr id="455" name="Freeform: Shape 454">
              <a:extLst>
                <a:ext uri="{FF2B5EF4-FFF2-40B4-BE49-F238E27FC236}">
                  <a16:creationId xmlns:a16="http://schemas.microsoft.com/office/drawing/2014/main" id="{8CBA8576-FD22-74C7-3F62-6384EFC1C7FE}"/>
                </a:ext>
              </a:extLst>
            </p:cNvPr>
            <p:cNvSpPr/>
            <p:nvPr/>
          </p:nvSpPr>
          <p:spPr>
            <a:xfrm>
              <a:off x="5979380" y="2775961"/>
              <a:ext cx="84785" cy="85034"/>
            </a:xfrm>
            <a:custGeom>
              <a:avLst/>
              <a:gdLst>
                <a:gd name="connsiteX0" fmla="*/ 81993 w 84785"/>
                <a:gd name="connsiteY0" fmla="*/ 27521 h 85034"/>
                <a:gd name="connsiteX1" fmla="*/ 57463 w 84785"/>
                <a:gd name="connsiteY1" fmla="*/ 82288 h 85034"/>
                <a:gd name="connsiteX2" fmla="*/ 2792 w 84785"/>
                <a:gd name="connsiteY2" fmla="*/ 57514 h 85034"/>
                <a:gd name="connsiteX3" fmla="*/ 27274 w 84785"/>
                <a:gd name="connsiteY3" fmla="*/ 2746 h 85034"/>
                <a:gd name="connsiteX4" fmla="*/ 81945 w 84785"/>
                <a:gd name="connsiteY4" fmla="*/ 27521 h 85034"/>
                <a:gd name="connsiteX5" fmla="*/ 81945 w 84785"/>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85" h="85034">
                  <a:moveTo>
                    <a:pt x="81993" y="27521"/>
                  </a:moveTo>
                  <a:cubicBezTo>
                    <a:pt x="90333" y="49516"/>
                    <a:pt x="79360" y="73998"/>
                    <a:pt x="57463" y="82288"/>
                  </a:cubicBezTo>
                  <a:cubicBezTo>
                    <a:pt x="35614" y="90579"/>
                    <a:pt x="11132" y="79460"/>
                    <a:pt x="2792" y="57514"/>
                  </a:cubicBezTo>
                  <a:cubicBezTo>
                    <a:pt x="-5547" y="35568"/>
                    <a:pt x="5426" y="11037"/>
                    <a:pt x="27274" y="2746"/>
                  </a:cubicBezTo>
                  <a:cubicBezTo>
                    <a:pt x="49172" y="-5545"/>
                    <a:pt x="73654"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456" name="Freeform: Shape 455">
              <a:extLst>
                <a:ext uri="{FF2B5EF4-FFF2-40B4-BE49-F238E27FC236}">
                  <a16:creationId xmlns:a16="http://schemas.microsoft.com/office/drawing/2014/main" id="{2CD22559-2279-BEF2-6A27-14FBCB6E66BB}"/>
                </a:ext>
              </a:extLst>
            </p:cNvPr>
            <p:cNvSpPr/>
            <p:nvPr/>
          </p:nvSpPr>
          <p:spPr>
            <a:xfrm>
              <a:off x="5975882" y="2772538"/>
              <a:ext cx="91727" cy="92051"/>
            </a:xfrm>
            <a:custGeom>
              <a:avLst/>
              <a:gdLst>
                <a:gd name="connsiteX0" fmla="*/ 46037 w 91727"/>
                <a:gd name="connsiteY0" fmla="*/ 92003 h 92051"/>
                <a:gd name="connsiteX1" fmla="*/ 27115 w 91727"/>
                <a:gd name="connsiteY1" fmla="*/ 87907 h 92051"/>
                <a:gd name="connsiteX2" fmla="*/ 3023 w 91727"/>
                <a:gd name="connsiteY2" fmla="*/ 62205 h 92051"/>
                <a:gd name="connsiteX3" fmla="*/ 3998 w 91727"/>
                <a:gd name="connsiteY3" fmla="*/ 27043 h 92051"/>
                <a:gd name="connsiteX4" fmla="*/ 29504 w 91727"/>
                <a:gd name="connsiteY4" fmla="*/ 2951 h 92051"/>
                <a:gd name="connsiteX5" fmla="*/ 88710 w 91727"/>
                <a:gd name="connsiteY5" fmla="*/ 29774 h 92051"/>
                <a:gd name="connsiteX6" fmla="*/ 88710 w 91727"/>
                <a:gd name="connsiteY6" fmla="*/ 29774 h 92051"/>
                <a:gd name="connsiteX7" fmla="*/ 87686 w 91727"/>
                <a:gd name="connsiteY7" fmla="*/ 64985 h 92051"/>
                <a:gd name="connsiteX8" fmla="*/ 62131 w 91727"/>
                <a:gd name="connsiteY8" fmla="*/ 89077 h 92051"/>
                <a:gd name="connsiteX9" fmla="*/ 45940 w 91727"/>
                <a:gd name="connsiteY9" fmla="*/ 92052 h 92051"/>
                <a:gd name="connsiteX10" fmla="*/ 45696 w 91727"/>
                <a:gd name="connsiteY10" fmla="*/ 6950 h 92051"/>
                <a:gd name="connsiteX11" fmla="*/ 32040 w 91727"/>
                <a:gd name="connsiteY11" fmla="*/ 9437 h 92051"/>
                <a:gd name="connsiteX12" fmla="*/ 10436 w 91727"/>
                <a:gd name="connsiteY12" fmla="*/ 29872 h 92051"/>
                <a:gd name="connsiteX13" fmla="*/ 9607 w 91727"/>
                <a:gd name="connsiteY13" fmla="*/ 59718 h 92051"/>
                <a:gd name="connsiteX14" fmla="*/ 30041 w 91727"/>
                <a:gd name="connsiteY14" fmla="*/ 81518 h 92051"/>
                <a:gd name="connsiteX15" fmla="*/ 59790 w 91727"/>
                <a:gd name="connsiteY15" fmla="*/ 82493 h 92051"/>
                <a:gd name="connsiteX16" fmla="*/ 81443 w 91727"/>
                <a:gd name="connsiteY16" fmla="*/ 62059 h 92051"/>
                <a:gd name="connsiteX17" fmla="*/ 82273 w 91727"/>
                <a:gd name="connsiteY17" fmla="*/ 32213 h 92051"/>
                <a:gd name="connsiteX18" fmla="*/ 82273 w 91727"/>
                <a:gd name="connsiteY18" fmla="*/ 32213 h 92051"/>
                <a:gd name="connsiteX19" fmla="*/ 45745 w 91727"/>
                <a:gd name="connsiteY19" fmla="*/ 6950 h 9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727" h="92051">
                  <a:moveTo>
                    <a:pt x="46037" y="92003"/>
                  </a:moveTo>
                  <a:cubicBezTo>
                    <a:pt x="39600" y="92003"/>
                    <a:pt x="33162" y="90638"/>
                    <a:pt x="27115" y="87907"/>
                  </a:cubicBezTo>
                  <a:cubicBezTo>
                    <a:pt x="15947" y="82835"/>
                    <a:pt x="7363" y="73715"/>
                    <a:pt x="3023" y="62205"/>
                  </a:cubicBezTo>
                  <a:cubicBezTo>
                    <a:pt x="-1318" y="50696"/>
                    <a:pt x="-976" y="38211"/>
                    <a:pt x="3998" y="27043"/>
                  </a:cubicBezTo>
                  <a:cubicBezTo>
                    <a:pt x="9021" y="15826"/>
                    <a:pt x="18092" y="7292"/>
                    <a:pt x="29504" y="2951"/>
                  </a:cubicBezTo>
                  <a:cubicBezTo>
                    <a:pt x="53157" y="-5974"/>
                    <a:pt x="79688" y="6024"/>
                    <a:pt x="88710" y="29774"/>
                  </a:cubicBezTo>
                  <a:lnTo>
                    <a:pt x="88710" y="29774"/>
                  </a:lnTo>
                  <a:cubicBezTo>
                    <a:pt x="93050" y="41284"/>
                    <a:pt x="92709" y="53768"/>
                    <a:pt x="87686" y="64985"/>
                  </a:cubicBezTo>
                  <a:cubicBezTo>
                    <a:pt x="82663" y="76202"/>
                    <a:pt x="73592" y="84737"/>
                    <a:pt x="62131" y="89077"/>
                  </a:cubicBezTo>
                  <a:cubicBezTo>
                    <a:pt x="56864" y="91077"/>
                    <a:pt x="51402" y="92052"/>
                    <a:pt x="45940" y="92052"/>
                  </a:cubicBezTo>
                  <a:close/>
                  <a:moveTo>
                    <a:pt x="45696" y="6950"/>
                  </a:moveTo>
                  <a:cubicBezTo>
                    <a:pt x="41160" y="6950"/>
                    <a:pt x="36527" y="7730"/>
                    <a:pt x="32040" y="9437"/>
                  </a:cubicBezTo>
                  <a:cubicBezTo>
                    <a:pt x="22335" y="13095"/>
                    <a:pt x="14679" y="20362"/>
                    <a:pt x="10436" y="29872"/>
                  </a:cubicBezTo>
                  <a:cubicBezTo>
                    <a:pt x="6193" y="39382"/>
                    <a:pt x="5900" y="49964"/>
                    <a:pt x="9607" y="59718"/>
                  </a:cubicBezTo>
                  <a:cubicBezTo>
                    <a:pt x="13313" y="69472"/>
                    <a:pt x="20580" y="77226"/>
                    <a:pt x="30041" y="81518"/>
                  </a:cubicBezTo>
                  <a:cubicBezTo>
                    <a:pt x="39502" y="85810"/>
                    <a:pt x="50085" y="86151"/>
                    <a:pt x="59790" y="82493"/>
                  </a:cubicBezTo>
                  <a:cubicBezTo>
                    <a:pt x="69495" y="78836"/>
                    <a:pt x="77152" y="71569"/>
                    <a:pt x="81443" y="62059"/>
                  </a:cubicBezTo>
                  <a:cubicBezTo>
                    <a:pt x="85686" y="52549"/>
                    <a:pt x="85979" y="41966"/>
                    <a:pt x="82273" y="32213"/>
                  </a:cubicBezTo>
                  <a:lnTo>
                    <a:pt x="82273" y="32213"/>
                  </a:lnTo>
                  <a:cubicBezTo>
                    <a:pt x="76323" y="16606"/>
                    <a:pt x="61448" y="6950"/>
                    <a:pt x="45745" y="6950"/>
                  </a:cubicBezTo>
                  <a:close/>
                </a:path>
              </a:pathLst>
            </a:custGeom>
            <a:solidFill>
              <a:srgbClr val="113F4E"/>
            </a:solidFill>
            <a:ln w="4874" cap="flat">
              <a:noFill/>
              <a:prstDash val="solid"/>
              <a:miter/>
            </a:ln>
          </p:spPr>
          <p:txBody>
            <a:bodyPr rtlCol="1" anchor="ctr"/>
            <a:lstStyle/>
            <a:p>
              <a:endParaRPr lang="fa-IR"/>
            </a:p>
          </p:txBody>
        </p:sp>
        <p:sp>
          <p:nvSpPr>
            <p:cNvPr id="457" name="Freeform: Shape 456">
              <a:extLst>
                <a:ext uri="{FF2B5EF4-FFF2-40B4-BE49-F238E27FC236}">
                  <a16:creationId xmlns:a16="http://schemas.microsoft.com/office/drawing/2014/main" id="{BAAC182D-D9E0-2326-BD52-0B0AF9E46E23}"/>
                </a:ext>
              </a:extLst>
            </p:cNvPr>
            <p:cNvSpPr/>
            <p:nvPr/>
          </p:nvSpPr>
          <p:spPr>
            <a:xfrm>
              <a:off x="5991527" y="2807774"/>
              <a:ext cx="55556" cy="37600"/>
            </a:xfrm>
            <a:custGeom>
              <a:avLst/>
              <a:gdLst>
                <a:gd name="connsiteX0" fmla="*/ 25710 w 55556"/>
                <a:gd name="connsiteY0" fmla="*/ 37601 h 37600"/>
                <a:gd name="connsiteX1" fmla="*/ 14054 w 55556"/>
                <a:gd name="connsiteY1" fmla="*/ 34723 h 37600"/>
                <a:gd name="connsiteX2" fmla="*/ 9 w 55556"/>
                <a:gd name="connsiteY2" fmla="*/ 0 h 37600"/>
                <a:gd name="connsiteX3" fmla="*/ 7373 w 55556"/>
                <a:gd name="connsiteY3" fmla="*/ 98 h 37600"/>
                <a:gd name="connsiteX4" fmla="*/ 17663 w 55556"/>
                <a:gd name="connsiteY4" fmla="*/ 28286 h 37600"/>
                <a:gd name="connsiteX5" fmla="*/ 51655 w 55556"/>
                <a:gd name="connsiteY5" fmla="*/ 20483 h 37600"/>
                <a:gd name="connsiteX6" fmla="*/ 55557 w 55556"/>
                <a:gd name="connsiteY6" fmla="*/ 26677 h 37600"/>
                <a:gd name="connsiteX7" fmla="*/ 25710 w 55556"/>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600">
                  <a:moveTo>
                    <a:pt x="25710" y="37601"/>
                  </a:moveTo>
                  <a:cubicBezTo>
                    <a:pt x="21370" y="37601"/>
                    <a:pt x="17517" y="36625"/>
                    <a:pt x="14054" y="34723"/>
                  </a:cubicBezTo>
                  <a:cubicBezTo>
                    <a:pt x="4642" y="29456"/>
                    <a:pt x="-235" y="17410"/>
                    <a:pt x="9" y="0"/>
                  </a:cubicBezTo>
                  <a:lnTo>
                    <a:pt x="7373" y="98"/>
                  </a:lnTo>
                  <a:cubicBezTo>
                    <a:pt x="7178" y="14436"/>
                    <a:pt x="10835" y="24482"/>
                    <a:pt x="17663" y="28286"/>
                  </a:cubicBezTo>
                  <a:cubicBezTo>
                    <a:pt x="25174" y="32480"/>
                    <a:pt x="36927" y="29798"/>
                    <a:pt x="51655" y="20483"/>
                  </a:cubicBezTo>
                  <a:lnTo>
                    <a:pt x="55557" y="26677"/>
                  </a:lnTo>
                  <a:cubicBezTo>
                    <a:pt x="44096" y="33943"/>
                    <a:pt x="34098" y="37552"/>
                    <a:pt x="25710" y="37552"/>
                  </a:cubicBezTo>
                  <a:close/>
                </a:path>
              </a:pathLst>
            </a:custGeom>
            <a:solidFill>
              <a:srgbClr val="113F4E"/>
            </a:solidFill>
            <a:ln w="4874" cap="flat">
              <a:noFill/>
              <a:prstDash val="solid"/>
              <a:miter/>
            </a:ln>
          </p:spPr>
          <p:txBody>
            <a:bodyPr rtlCol="1" anchor="ctr"/>
            <a:lstStyle/>
            <a:p>
              <a:endParaRPr lang="fa-IR"/>
            </a:p>
          </p:txBody>
        </p:sp>
        <p:sp>
          <p:nvSpPr>
            <p:cNvPr id="82" name="Freeform: Shape 81">
              <a:extLst>
                <a:ext uri="{FF2B5EF4-FFF2-40B4-BE49-F238E27FC236}">
                  <a16:creationId xmlns:a16="http://schemas.microsoft.com/office/drawing/2014/main" id="{C1550856-08A4-10A6-6714-A170DCD1BDE7}"/>
                </a:ext>
              </a:extLst>
            </p:cNvPr>
            <p:cNvSpPr/>
            <p:nvPr/>
          </p:nvSpPr>
          <p:spPr>
            <a:xfrm>
              <a:off x="5899008" y="2757722"/>
              <a:ext cx="84785" cy="85034"/>
            </a:xfrm>
            <a:custGeom>
              <a:avLst/>
              <a:gdLst>
                <a:gd name="connsiteX0" fmla="*/ 81993 w 84785"/>
                <a:gd name="connsiteY0" fmla="*/ 27521 h 85034"/>
                <a:gd name="connsiteX1" fmla="*/ 57462 w 84785"/>
                <a:gd name="connsiteY1" fmla="*/ 82288 h 85034"/>
                <a:gd name="connsiteX2" fmla="*/ 2792 w 84785"/>
                <a:gd name="connsiteY2" fmla="*/ 57514 h 85034"/>
                <a:gd name="connsiteX3" fmla="*/ 27274 w 84785"/>
                <a:gd name="connsiteY3" fmla="*/ 2746 h 85034"/>
                <a:gd name="connsiteX4" fmla="*/ 81945 w 84785"/>
                <a:gd name="connsiteY4" fmla="*/ 27521 h 85034"/>
                <a:gd name="connsiteX5" fmla="*/ 81945 w 84785"/>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85" h="85034">
                  <a:moveTo>
                    <a:pt x="81993" y="27521"/>
                  </a:moveTo>
                  <a:cubicBezTo>
                    <a:pt x="90333" y="49467"/>
                    <a:pt x="79360" y="73998"/>
                    <a:pt x="57462" y="82288"/>
                  </a:cubicBezTo>
                  <a:cubicBezTo>
                    <a:pt x="35614" y="90579"/>
                    <a:pt x="11132" y="79460"/>
                    <a:pt x="2792" y="57514"/>
                  </a:cubicBezTo>
                  <a:cubicBezTo>
                    <a:pt x="-5547" y="35519"/>
                    <a:pt x="5426" y="11037"/>
                    <a:pt x="27274" y="2746"/>
                  </a:cubicBezTo>
                  <a:cubicBezTo>
                    <a:pt x="49172" y="-5545"/>
                    <a:pt x="73654"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87" name="Freeform: Shape 86">
              <a:extLst>
                <a:ext uri="{FF2B5EF4-FFF2-40B4-BE49-F238E27FC236}">
                  <a16:creationId xmlns:a16="http://schemas.microsoft.com/office/drawing/2014/main" id="{51F592D0-DD06-9A97-F283-A37C0140EA11}"/>
                </a:ext>
              </a:extLst>
            </p:cNvPr>
            <p:cNvSpPr/>
            <p:nvPr/>
          </p:nvSpPr>
          <p:spPr>
            <a:xfrm>
              <a:off x="5895510" y="2754249"/>
              <a:ext cx="91727" cy="92051"/>
            </a:xfrm>
            <a:custGeom>
              <a:avLst/>
              <a:gdLst>
                <a:gd name="connsiteX0" fmla="*/ 46037 w 91727"/>
                <a:gd name="connsiteY0" fmla="*/ 92003 h 92051"/>
                <a:gd name="connsiteX1" fmla="*/ 27115 w 91727"/>
                <a:gd name="connsiteY1" fmla="*/ 87907 h 92051"/>
                <a:gd name="connsiteX2" fmla="*/ 3023 w 91727"/>
                <a:gd name="connsiteY2" fmla="*/ 62205 h 92051"/>
                <a:gd name="connsiteX3" fmla="*/ 3998 w 91727"/>
                <a:gd name="connsiteY3" fmla="*/ 27043 h 92051"/>
                <a:gd name="connsiteX4" fmla="*/ 29504 w 91727"/>
                <a:gd name="connsiteY4" fmla="*/ 2951 h 92051"/>
                <a:gd name="connsiteX5" fmla="*/ 88710 w 91727"/>
                <a:gd name="connsiteY5" fmla="*/ 29774 h 92051"/>
                <a:gd name="connsiteX6" fmla="*/ 88710 w 91727"/>
                <a:gd name="connsiteY6" fmla="*/ 29774 h 92051"/>
                <a:gd name="connsiteX7" fmla="*/ 87686 w 91727"/>
                <a:gd name="connsiteY7" fmla="*/ 64985 h 92051"/>
                <a:gd name="connsiteX8" fmla="*/ 62131 w 91727"/>
                <a:gd name="connsiteY8" fmla="*/ 89077 h 92051"/>
                <a:gd name="connsiteX9" fmla="*/ 45940 w 91727"/>
                <a:gd name="connsiteY9" fmla="*/ 92052 h 92051"/>
                <a:gd name="connsiteX10" fmla="*/ 45696 w 91727"/>
                <a:gd name="connsiteY10" fmla="*/ 6950 h 92051"/>
                <a:gd name="connsiteX11" fmla="*/ 32040 w 91727"/>
                <a:gd name="connsiteY11" fmla="*/ 9437 h 92051"/>
                <a:gd name="connsiteX12" fmla="*/ 10436 w 91727"/>
                <a:gd name="connsiteY12" fmla="*/ 29823 h 92051"/>
                <a:gd name="connsiteX13" fmla="*/ 9607 w 91727"/>
                <a:gd name="connsiteY13" fmla="*/ 59669 h 92051"/>
                <a:gd name="connsiteX14" fmla="*/ 30041 w 91727"/>
                <a:gd name="connsiteY14" fmla="*/ 81469 h 92051"/>
                <a:gd name="connsiteX15" fmla="*/ 59790 w 91727"/>
                <a:gd name="connsiteY15" fmla="*/ 82444 h 92051"/>
                <a:gd name="connsiteX16" fmla="*/ 81395 w 91727"/>
                <a:gd name="connsiteY16" fmla="*/ 62059 h 92051"/>
                <a:gd name="connsiteX17" fmla="*/ 82273 w 91727"/>
                <a:gd name="connsiteY17" fmla="*/ 32213 h 92051"/>
                <a:gd name="connsiteX18" fmla="*/ 45744 w 91727"/>
                <a:gd name="connsiteY18" fmla="*/ 6950 h 9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27" h="92051">
                  <a:moveTo>
                    <a:pt x="46037" y="92003"/>
                  </a:moveTo>
                  <a:cubicBezTo>
                    <a:pt x="39600" y="92003"/>
                    <a:pt x="33162" y="90638"/>
                    <a:pt x="27115" y="87907"/>
                  </a:cubicBezTo>
                  <a:cubicBezTo>
                    <a:pt x="15947" y="82835"/>
                    <a:pt x="7363" y="73715"/>
                    <a:pt x="3023" y="62205"/>
                  </a:cubicBezTo>
                  <a:cubicBezTo>
                    <a:pt x="-1318" y="50696"/>
                    <a:pt x="-976" y="38211"/>
                    <a:pt x="3998" y="27043"/>
                  </a:cubicBezTo>
                  <a:cubicBezTo>
                    <a:pt x="9021" y="15826"/>
                    <a:pt x="18092" y="7292"/>
                    <a:pt x="29504" y="2951"/>
                  </a:cubicBezTo>
                  <a:cubicBezTo>
                    <a:pt x="53109" y="-5974"/>
                    <a:pt x="79688" y="6024"/>
                    <a:pt x="88710" y="29774"/>
                  </a:cubicBezTo>
                  <a:lnTo>
                    <a:pt x="88710" y="29774"/>
                  </a:lnTo>
                  <a:cubicBezTo>
                    <a:pt x="93050" y="41284"/>
                    <a:pt x="92709" y="53768"/>
                    <a:pt x="87686" y="64985"/>
                  </a:cubicBezTo>
                  <a:cubicBezTo>
                    <a:pt x="82663" y="76202"/>
                    <a:pt x="73592" y="84737"/>
                    <a:pt x="62131" y="89077"/>
                  </a:cubicBezTo>
                  <a:cubicBezTo>
                    <a:pt x="56864" y="91077"/>
                    <a:pt x="51402" y="92052"/>
                    <a:pt x="45940" y="92052"/>
                  </a:cubicBezTo>
                  <a:close/>
                  <a:moveTo>
                    <a:pt x="45696" y="6950"/>
                  </a:moveTo>
                  <a:cubicBezTo>
                    <a:pt x="41160" y="6950"/>
                    <a:pt x="36527" y="7730"/>
                    <a:pt x="32040" y="9437"/>
                  </a:cubicBezTo>
                  <a:cubicBezTo>
                    <a:pt x="22335" y="13095"/>
                    <a:pt x="14679" y="20362"/>
                    <a:pt x="10436" y="29823"/>
                  </a:cubicBezTo>
                  <a:cubicBezTo>
                    <a:pt x="6193" y="39333"/>
                    <a:pt x="5900" y="49916"/>
                    <a:pt x="9607" y="59669"/>
                  </a:cubicBezTo>
                  <a:cubicBezTo>
                    <a:pt x="13313" y="69423"/>
                    <a:pt x="20580" y="77177"/>
                    <a:pt x="30041" y="81469"/>
                  </a:cubicBezTo>
                  <a:cubicBezTo>
                    <a:pt x="39502" y="85761"/>
                    <a:pt x="50085" y="86102"/>
                    <a:pt x="59790" y="82444"/>
                  </a:cubicBezTo>
                  <a:cubicBezTo>
                    <a:pt x="69495" y="78787"/>
                    <a:pt x="77152" y="71520"/>
                    <a:pt x="81395" y="62059"/>
                  </a:cubicBezTo>
                  <a:cubicBezTo>
                    <a:pt x="85638" y="52549"/>
                    <a:pt x="85930" y="41966"/>
                    <a:pt x="82273" y="32213"/>
                  </a:cubicBezTo>
                  <a:cubicBezTo>
                    <a:pt x="76371" y="16606"/>
                    <a:pt x="61448" y="6950"/>
                    <a:pt x="45744" y="6950"/>
                  </a:cubicBezTo>
                  <a:close/>
                </a:path>
              </a:pathLst>
            </a:custGeom>
            <a:solidFill>
              <a:srgbClr val="113F4E"/>
            </a:solidFill>
            <a:ln w="4874" cap="flat">
              <a:noFill/>
              <a:prstDash val="solid"/>
              <a:miter/>
            </a:ln>
          </p:spPr>
          <p:txBody>
            <a:bodyPr rtlCol="1" anchor="ctr"/>
            <a:lstStyle/>
            <a:p>
              <a:endParaRPr lang="fa-IR"/>
            </a:p>
          </p:txBody>
        </p:sp>
        <p:sp>
          <p:nvSpPr>
            <p:cNvPr id="88" name="Freeform: Shape 87">
              <a:extLst>
                <a:ext uri="{FF2B5EF4-FFF2-40B4-BE49-F238E27FC236}">
                  <a16:creationId xmlns:a16="http://schemas.microsoft.com/office/drawing/2014/main" id="{722A0BF6-0DCB-A701-D24F-D0A21B3E5D34}"/>
                </a:ext>
              </a:extLst>
            </p:cNvPr>
            <p:cNvSpPr/>
            <p:nvPr/>
          </p:nvSpPr>
          <p:spPr>
            <a:xfrm>
              <a:off x="5911156" y="2789534"/>
              <a:ext cx="55556" cy="37552"/>
            </a:xfrm>
            <a:custGeom>
              <a:avLst/>
              <a:gdLst>
                <a:gd name="connsiteX0" fmla="*/ 25710 w 55556"/>
                <a:gd name="connsiteY0" fmla="*/ 37552 h 37552"/>
                <a:gd name="connsiteX1" fmla="*/ 14054 w 55556"/>
                <a:gd name="connsiteY1" fmla="*/ 34675 h 37552"/>
                <a:gd name="connsiteX2" fmla="*/ 9 w 55556"/>
                <a:gd name="connsiteY2" fmla="*/ 0 h 37552"/>
                <a:gd name="connsiteX3" fmla="*/ 7373 w 55556"/>
                <a:gd name="connsiteY3" fmla="*/ 98 h 37552"/>
                <a:gd name="connsiteX4" fmla="*/ 17663 w 55556"/>
                <a:gd name="connsiteY4" fmla="*/ 28286 h 37552"/>
                <a:gd name="connsiteX5" fmla="*/ 51655 w 55556"/>
                <a:gd name="connsiteY5" fmla="*/ 20483 h 37552"/>
                <a:gd name="connsiteX6" fmla="*/ 55557 w 55556"/>
                <a:gd name="connsiteY6" fmla="*/ 26677 h 37552"/>
                <a:gd name="connsiteX7" fmla="*/ 25710 w 55556"/>
                <a:gd name="connsiteY7" fmla="*/ 37552 h 3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552">
                  <a:moveTo>
                    <a:pt x="25710" y="37552"/>
                  </a:moveTo>
                  <a:cubicBezTo>
                    <a:pt x="21418" y="37552"/>
                    <a:pt x="17517" y="36577"/>
                    <a:pt x="14054" y="34675"/>
                  </a:cubicBezTo>
                  <a:cubicBezTo>
                    <a:pt x="4642" y="29408"/>
                    <a:pt x="-235" y="17411"/>
                    <a:pt x="9" y="0"/>
                  </a:cubicBezTo>
                  <a:lnTo>
                    <a:pt x="7373" y="98"/>
                  </a:lnTo>
                  <a:cubicBezTo>
                    <a:pt x="7178" y="14436"/>
                    <a:pt x="10835" y="24433"/>
                    <a:pt x="17663" y="28286"/>
                  </a:cubicBezTo>
                  <a:cubicBezTo>
                    <a:pt x="25174" y="32480"/>
                    <a:pt x="36927" y="29798"/>
                    <a:pt x="51655" y="20483"/>
                  </a:cubicBezTo>
                  <a:lnTo>
                    <a:pt x="55557" y="26677"/>
                  </a:lnTo>
                  <a:cubicBezTo>
                    <a:pt x="44096" y="33943"/>
                    <a:pt x="34098" y="37552"/>
                    <a:pt x="25710" y="37552"/>
                  </a:cubicBezTo>
                  <a:close/>
                </a:path>
              </a:pathLst>
            </a:custGeom>
            <a:solidFill>
              <a:srgbClr val="113F4E"/>
            </a:solidFill>
            <a:ln w="4874" cap="flat">
              <a:noFill/>
              <a:prstDash val="solid"/>
              <a:miter/>
            </a:ln>
          </p:spPr>
          <p:txBody>
            <a:bodyPr rtlCol="1" anchor="ctr"/>
            <a:lstStyle/>
            <a:p>
              <a:endParaRPr lang="fa-IR"/>
            </a:p>
          </p:txBody>
        </p:sp>
        <p:sp>
          <p:nvSpPr>
            <p:cNvPr id="89" name="Freeform: Shape 88">
              <a:extLst>
                <a:ext uri="{FF2B5EF4-FFF2-40B4-BE49-F238E27FC236}">
                  <a16:creationId xmlns:a16="http://schemas.microsoft.com/office/drawing/2014/main" id="{2B394F11-00B8-7577-3A75-157BA82C9B69}"/>
                </a:ext>
              </a:extLst>
            </p:cNvPr>
            <p:cNvSpPr/>
            <p:nvPr/>
          </p:nvSpPr>
          <p:spPr>
            <a:xfrm>
              <a:off x="5821913" y="2732234"/>
              <a:ext cx="84720" cy="85094"/>
            </a:xfrm>
            <a:custGeom>
              <a:avLst/>
              <a:gdLst>
                <a:gd name="connsiteX0" fmla="*/ 83643 w 84720"/>
                <a:gd name="connsiteY0" fmla="*/ 33159 h 85094"/>
                <a:gd name="connsiteX1" fmla="*/ 51846 w 84720"/>
                <a:gd name="connsiteY1" fmla="*/ 84025 h 85094"/>
                <a:gd name="connsiteX2" fmla="*/ 1077 w 84720"/>
                <a:gd name="connsiteY2" fmla="*/ 51935 h 85094"/>
                <a:gd name="connsiteX3" fmla="*/ 32875 w 84720"/>
                <a:gd name="connsiteY3" fmla="*/ 1069 h 85094"/>
                <a:gd name="connsiteX4" fmla="*/ 83595 w 84720"/>
                <a:gd name="connsiteY4" fmla="*/ 33159 h 85094"/>
                <a:gd name="connsiteX5" fmla="*/ 83595 w 84720"/>
                <a:gd name="connsiteY5" fmla="*/ 33159 h 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94">
                  <a:moveTo>
                    <a:pt x="83643" y="33159"/>
                  </a:moveTo>
                  <a:cubicBezTo>
                    <a:pt x="88862" y="56081"/>
                    <a:pt x="74621" y="78856"/>
                    <a:pt x="51846" y="84025"/>
                  </a:cubicBezTo>
                  <a:cubicBezTo>
                    <a:pt x="29022" y="89244"/>
                    <a:pt x="6345" y="74857"/>
                    <a:pt x="1077" y="51935"/>
                  </a:cubicBezTo>
                  <a:cubicBezTo>
                    <a:pt x="-4141" y="29014"/>
                    <a:pt x="10100" y="6239"/>
                    <a:pt x="32875" y="1069"/>
                  </a:cubicBezTo>
                  <a:cubicBezTo>
                    <a:pt x="55650" y="-4149"/>
                    <a:pt x="78376" y="10238"/>
                    <a:pt x="83595" y="33159"/>
                  </a:cubicBezTo>
                  <a:lnTo>
                    <a:pt x="83595" y="33159"/>
                  </a:lnTo>
                  <a:close/>
                </a:path>
              </a:pathLst>
            </a:custGeom>
            <a:solidFill>
              <a:srgbClr val="FFFFFF"/>
            </a:solidFill>
            <a:ln w="4874" cap="flat">
              <a:noFill/>
              <a:prstDash val="solid"/>
              <a:miter/>
            </a:ln>
          </p:spPr>
          <p:txBody>
            <a:bodyPr rtlCol="1" anchor="ctr"/>
            <a:lstStyle/>
            <a:p>
              <a:endParaRPr lang="fa-IR"/>
            </a:p>
          </p:txBody>
        </p:sp>
        <p:sp>
          <p:nvSpPr>
            <p:cNvPr id="90" name="Freeform: Shape 89">
              <a:extLst>
                <a:ext uri="{FF2B5EF4-FFF2-40B4-BE49-F238E27FC236}">
                  <a16:creationId xmlns:a16="http://schemas.microsoft.com/office/drawing/2014/main" id="{8CACAD57-35DE-AF6A-1CFF-B206CAA0DBE8}"/>
                </a:ext>
              </a:extLst>
            </p:cNvPr>
            <p:cNvSpPr/>
            <p:nvPr/>
          </p:nvSpPr>
          <p:spPr>
            <a:xfrm>
              <a:off x="5818399" y="2728746"/>
              <a:ext cx="91739" cy="92098"/>
            </a:xfrm>
            <a:custGeom>
              <a:avLst/>
              <a:gdLst>
                <a:gd name="connsiteX0" fmla="*/ 45899 w 91739"/>
                <a:gd name="connsiteY0" fmla="*/ 92098 h 92098"/>
                <a:gd name="connsiteX1" fmla="*/ 21514 w 91739"/>
                <a:gd name="connsiteY1" fmla="*/ 84978 h 92098"/>
                <a:gd name="connsiteX2" fmla="*/ 1177 w 91739"/>
                <a:gd name="connsiteY2" fmla="*/ 56204 h 92098"/>
                <a:gd name="connsiteX3" fmla="*/ 7030 w 91739"/>
                <a:gd name="connsiteY3" fmla="*/ 21481 h 92098"/>
                <a:gd name="connsiteX4" fmla="*/ 35657 w 91739"/>
                <a:gd name="connsiteY4" fmla="*/ 1144 h 92098"/>
                <a:gd name="connsiteX5" fmla="*/ 90571 w 91739"/>
                <a:gd name="connsiteY5" fmla="*/ 35868 h 92098"/>
                <a:gd name="connsiteX6" fmla="*/ 90571 w 91739"/>
                <a:gd name="connsiteY6" fmla="*/ 35868 h 92098"/>
                <a:gd name="connsiteX7" fmla="*/ 84719 w 91739"/>
                <a:gd name="connsiteY7" fmla="*/ 70591 h 92098"/>
                <a:gd name="connsiteX8" fmla="*/ 56140 w 91739"/>
                <a:gd name="connsiteY8" fmla="*/ 90928 h 92098"/>
                <a:gd name="connsiteX9" fmla="*/ 45899 w 91739"/>
                <a:gd name="connsiteY9" fmla="*/ 92098 h 92098"/>
                <a:gd name="connsiteX10" fmla="*/ 45801 w 91739"/>
                <a:gd name="connsiteY10" fmla="*/ 6996 h 92098"/>
                <a:gd name="connsiteX11" fmla="*/ 37218 w 91739"/>
                <a:gd name="connsiteY11" fmla="*/ 7972 h 92098"/>
                <a:gd name="connsiteX12" fmla="*/ 12979 w 91739"/>
                <a:gd name="connsiteY12" fmla="*/ 25236 h 92098"/>
                <a:gd name="connsiteX13" fmla="*/ 8054 w 91739"/>
                <a:gd name="connsiteY13" fmla="*/ 54692 h 92098"/>
                <a:gd name="connsiteX14" fmla="*/ 25318 w 91739"/>
                <a:gd name="connsiteY14" fmla="*/ 79077 h 92098"/>
                <a:gd name="connsiteX15" fmla="*/ 54628 w 91739"/>
                <a:gd name="connsiteY15" fmla="*/ 84100 h 92098"/>
                <a:gd name="connsiteX16" fmla="*/ 78866 w 91739"/>
                <a:gd name="connsiteY16" fmla="*/ 66836 h 92098"/>
                <a:gd name="connsiteX17" fmla="*/ 83841 w 91739"/>
                <a:gd name="connsiteY17" fmla="*/ 37379 h 92098"/>
                <a:gd name="connsiteX18" fmla="*/ 45850 w 91739"/>
                <a:gd name="connsiteY18" fmla="*/ 6948 h 9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39" h="92098">
                  <a:moveTo>
                    <a:pt x="45899" y="92098"/>
                  </a:moveTo>
                  <a:cubicBezTo>
                    <a:pt x="37364" y="92098"/>
                    <a:pt x="28927" y="89660"/>
                    <a:pt x="21514" y="84978"/>
                  </a:cubicBezTo>
                  <a:cubicBezTo>
                    <a:pt x="11126" y="78443"/>
                    <a:pt x="3908" y="68201"/>
                    <a:pt x="1177" y="56204"/>
                  </a:cubicBezTo>
                  <a:cubicBezTo>
                    <a:pt x="-1554" y="44207"/>
                    <a:pt x="495" y="31917"/>
                    <a:pt x="7030" y="21481"/>
                  </a:cubicBezTo>
                  <a:cubicBezTo>
                    <a:pt x="13516" y="11093"/>
                    <a:pt x="23709" y="3875"/>
                    <a:pt x="35657" y="1144"/>
                  </a:cubicBezTo>
                  <a:cubicBezTo>
                    <a:pt x="60285" y="-4464"/>
                    <a:pt x="84914" y="11093"/>
                    <a:pt x="90571" y="35868"/>
                  </a:cubicBezTo>
                  <a:lnTo>
                    <a:pt x="90571" y="35868"/>
                  </a:lnTo>
                  <a:cubicBezTo>
                    <a:pt x="93302" y="47865"/>
                    <a:pt x="91205" y="60203"/>
                    <a:pt x="84719" y="70591"/>
                  </a:cubicBezTo>
                  <a:cubicBezTo>
                    <a:pt x="78232" y="80979"/>
                    <a:pt x="68040" y="88245"/>
                    <a:pt x="56140" y="90928"/>
                  </a:cubicBezTo>
                  <a:cubicBezTo>
                    <a:pt x="52726" y="91708"/>
                    <a:pt x="49312" y="92098"/>
                    <a:pt x="45899" y="92098"/>
                  </a:cubicBezTo>
                  <a:close/>
                  <a:moveTo>
                    <a:pt x="45801" y="6996"/>
                  </a:moveTo>
                  <a:cubicBezTo>
                    <a:pt x="42972" y="6996"/>
                    <a:pt x="40095" y="7289"/>
                    <a:pt x="37218" y="7972"/>
                  </a:cubicBezTo>
                  <a:cubicBezTo>
                    <a:pt x="27122" y="10264"/>
                    <a:pt x="18490" y="16409"/>
                    <a:pt x="12979" y="25236"/>
                  </a:cubicBezTo>
                  <a:cubicBezTo>
                    <a:pt x="7469" y="34063"/>
                    <a:pt x="5713" y="44500"/>
                    <a:pt x="8054" y="54692"/>
                  </a:cubicBezTo>
                  <a:cubicBezTo>
                    <a:pt x="10395" y="64885"/>
                    <a:pt x="16491" y="73517"/>
                    <a:pt x="25318" y="79077"/>
                  </a:cubicBezTo>
                  <a:cubicBezTo>
                    <a:pt x="34096" y="84636"/>
                    <a:pt x="44533" y="86441"/>
                    <a:pt x="54628" y="84100"/>
                  </a:cubicBezTo>
                  <a:cubicBezTo>
                    <a:pt x="64723" y="81808"/>
                    <a:pt x="73356" y="75663"/>
                    <a:pt x="78866" y="66836"/>
                  </a:cubicBezTo>
                  <a:cubicBezTo>
                    <a:pt x="84377" y="58009"/>
                    <a:pt x="86133" y="47572"/>
                    <a:pt x="83841" y="37379"/>
                  </a:cubicBezTo>
                  <a:cubicBezTo>
                    <a:pt x="79695" y="19286"/>
                    <a:pt x="63602" y="6948"/>
                    <a:pt x="45850" y="6948"/>
                  </a:cubicBezTo>
                  <a:close/>
                </a:path>
              </a:pathLst>
            </a:custGeom>
            <a:solidFill>
              <a:srgbClr val="113F4E"/>
            </a:solidFill>
            <a:ln w="4874" cap="flat">
              <a:noFill/>
              <a:prstDash val="solid"/>
              <a:miter/>
            </a:ln>
          </p:spPr>
          <p:txBody>
            <a:bodyPr rtlCol="1" anchor="ctr"/>
            <a:lstStyle/>
            <a:p>
              <a:endParaRPr lang="fa-IR"/>
            </a:p>
          </p:txBody>
        </p:sp>
        <p:sp>
          <p:nvSpPr>
            <p:cNvPr id="91" name="Freeform: Shape 90">
              <a:extLst>
                <a:ext uri="{FF2B5EF4-FFF2-40B4-BE49-F238E27FC236}">
                  <a16:creationId xmlns:a16="http://schemas.microsoft.com/office/drawing/2014/main" id="{A84D23AE-7ECD-B8C4-9FAB-C4BCACFBD6D6}"/>
                </a:ext>
              </a:extLst>
            </p:cNvPr>
            <p:cNvSpPr/>
            <p:nvPr/>
          </p:nvSpPr>
          <p:spPr>
            <a:xfrm>
              <a:off x="5834909" y="2760029"/>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89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292" y="35650"/>
                    <a:pt x="33338" y="34577"/>
                    <a:pt x="49188" y="27408"/>
                  </a:cubicBezTo>
                  <a:lnTo>
                    <a:pt x="52212" y="34089"/>
                  </a:lnTo>
                  <a:cubicBezTo>
                    <a:pt x="41970" y="38722"/>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92" name="Freeform: Shape 91">
              <a:extLst>
                <a:ext uri="{FF2B5EF4-FFF2-40B4-BE49-F238E27FC236}">
                  <a16:creationId xmlns:a16="http://schemas.microsoft.com/office/drawing/2014/main" id="{47F695F0-666E-68FE-E4BD-86A27CC463D9}"/>
                </a:ext>
              </a:extLst>
            </p:cNvPr>
            <p:cNvSpPr/>
            <p:nvPr/>
          </p:nvSpPr>
          <p:spPr>
            <a:xfrm>
              <a:off x="5748174" y="2696682"/>
              <a:ext cx="84720" cy="85094"/>
            </a:xfrm>
            <a:custGeom>
              <a:avLst/>
              <a:gdLst>
                <a:gd name="connsiteX0" fmla="*/ 83643 w 84720"/>
                <a:gd name="connsiteY0" fmla="*/ 33159 h 85094"/>
                <a:gd name="connsiteX1" fmla="*/ 51846 w 84720"/>
                <a:gd name="connsiteY1" fmla="*/ 84025 h 85094"/>
                <a:gd name="connsiteX2" fmla="*/ 1077 w 84720"/>
                <a:gd name="connsiteY2" fmla="*/ 51935 h 85094"/>
                <a:gd name="connsiteX3" fmla="*/ 32875 w 84720"/>
                <a:gd name="connsiteY3" fmla="*/ 1069 h 85094"/>
                <a:gd name="connsiteX4" fmla="*/ 83643 w 84720"/>
                <a:gd name="connsiteY4" fmla="*/ 33159 h 85094"/>
                <a:gd name="connsiteX5" fmla="*/ 83643 w 84720"/>
                <a:gd name="connsiteY5" fmla="*/ 33159 h 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94">
                  <a:moveTo>
                    <a:pt x="83643" y="33159"/>
                  </a:moveTo>
                  <a:cubicBezTo>
                    <a:pt x="88862" y="56081"/>
                    <a:pt x="74621" y="78856"/>
                    <a:pt x="51846" y="84025"/>
                  </a:cubicBezTo>
                  <a:cubicBezTo>
                    <a:pt x="29022" y="89244"/>
                    <a:pt x="6345" y="74857"/>
                    <a:pt x="1077" y="51935"/>
                  </a:cubicBezTo>
                  <a:cubicBezTo>
                    <a:pt x="-4141" y="29014"/>
                    <a:pt x="10100" y="6239"/>
                    <a:pt x="32875" y="1069"/>
                  </a:cubicBezTo>
                  <a:cubicBezTo>
                    <a:pt x="55650" y="-4149"/>
                    <a:pt x="78376" y="10238"/>
                    <a:pt x="83643" y="33159"/>
                  </a:cubicBezTo>
                  <a:lnTo>
                    <a:pt x="83643" y="33159"/>
                  </a:lnTo>
                  <a:close/>
                </a:path>
              </a:pathLst>
            </a:custGeom>
            <a:solidFill>
              <a:srgbClr val="FFFFFF"/>
            </a:solidFill>
            <a:ln w="4874" cap="flat">
              <a:noFill/>
              <a:prstDash val="solid"/>
              <a:miter/>
            </a:ln>
          </p:spPr>
          <p:txBody>
            <a:bodyPr rtlCol="1" anchor="ctr"/>
            <a:lstStyle/>
            <a:p>
              <a:endParaRPr lang="fa-IR"/>
            </a:p>
          </p:txBody>
        </p:sp>
        <p:sp>
          <p:nvSpPr>
            <p:cNvPr id="94" name="Freeform: Shape 93">
              <a:extLst>
                <a:ext uri="{FF2B5EF4-FFF2-40B4-BE49-F238E27FC236}">
                  <a16:creationId xmlns:a16="http://schemas.microsoft.com/office/drawing/2014/main" id="{178A3113-E825-D532-DB8C-8C8035F8C63C}"/>
                </a:ext>
              </a:extLst>
            </p:cNvPr>
            <p:cNvSpPr/>
            <p:nvPr/>
          </p:nvSpPr>
          <p:spPr>
            <a:xfrm>
              <a:off x="5744660" y="2693228"/>
              <a:ext cx="91788" cy="92063"/>
            </a:xfrm>
            <a:custGeom>
              <a:avLst/>
              <a:gdLst>
                <a:gd name="connsiteX0" fmla="*/ 45947 w 91788"/>
                <a:gd name="connsiteY0" fmla="*/ 92063 h 92063"/>
                <a:gd name="connsiteX1" fmla="*/ 1177 w 91788"/>
                <a:gd name="connsiteY1" fmla="*/ 56218 h 92063"/>
                <a:gd name="connsiteX2" fmla="*/ 7030 w 91788"/>
                <a:gd name="connsiteY2" fmla="*/ 21495 h 92063"/>
                <a:gd name="connsiteX3" fmla="*/ 35657 w 91788"/>
                <a:gd name="connsiteY3" fmla="*/ 1158 h 92063"/>
                <a:gd name="connsiteX4" fmla="*/ 70283 w 91788"/>
                <a:gd name="connsiteY4" fmla="*/ 7108 h 92063"/>
                <a:gd name="connsiteX5" fmla="*/ 90620 w 91788"/>
                <a:gd name="connsiteY5" fmla="*/ 35881 h 92063"/>
                <a:gd name="connsiteX6" fmla="*/ 84767 w 91788"/>
                <a:gd name="connsiteY6" fmla="*/ 70605 h 92063"/>
                <a:gd name="connsiteX7" fmla="*/ 56189 w 91788"/>
                <a:gd name="connsiteY7" fmla="*/ 90942 h 92063"/>
                <a:gd name="connsiteX8" fmla="*/ 46045 w 91788"/>
                <a:gd name="connsiteY8" fmla="*/ 92063 h 92063"/>
                <a:gd name="connsiteX9" fmla="*/ 45850 w 91788"/>
                <a:gd name="connsiteY9" fmla="*/ 6961 h 92063"/>
                <a:gd name="connsiteX10" fmla="*/ 37169 w 91788"/>
                <a:gd name="connsiteY10" fmla="*/ 7937 h 92063"/>
                <a:gd name="connsiteX11" fmla="*/ 12931 w 91788"/>
                <a:gd name="connsiteY11" fmla="*/ 25201 h 92063"/>
                <a:gd name="connsiteX12" fmla="*/ 8005 w 91788"/>
                <a:gd name="connsiteY12" fmla="*/ 54658 h 92063"/>
                <a:gd name="connsiteX13" fmla="*/ 54579 w 91788"/>
                <a:gd name="connsiteY13" fmla="*/ 84114 h 92063"/>
                <a:gd name="connsiteX14" fmla="*/ 78818 w 91788"/>
                <a:gd name="connsiteY14" fmla="*/ 66850 h 92063"/>
                <a:gd name="connsiteX15" fmla="*/ 83792 w 91788"/>
                <a:gd name="connsiteY15" fmla="*/ 37393 h 92063"/>
                <a:gd name="connsiteX16" fmla="*/ 83792 w 91788"/>
                <a:gd name="connsiteY16" fmla="*/ 37393 h 92063"/>
                <a:gd name="connsiteX17" fmla="*/ 66528 w 91788"/>
                <a:gd name="connsiteY17" fmla="*/ 13009 h 92063"/>
                <a:gd name="connsiteX18" fmla="*/ 45899 w 91788"/>
                <a:gd name="connsiteY18" fmla="*/ 6961 h 9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88" h="92063">
                  <a:moveTo>
                    <a:pt x="45947" y="92063"/>
                  </a:moveTo>
                  <a:cubicBezTo>
                    <a:pt x="25025" y="92063"/>
                    <a:pt x="6005" y="77530"/>
                    <a:pt x="1177" y="56218"/>
                  </a:cubicBezTo>
                  <a:cubicBezTo>
                    <a:pt x="-1554" y="44221"/>
                    <a:pt x="495" y="31931"/>
                    <a:pt x="7030" y="21495"/>
                  </a:cubicBezTo>
                  <a:cubicBezTo>
                    <a:pt x="13516" y="11107"/>
                    <a:pt x="23709" y="3889"/>
                    <a:pt x="35657" y="1158"/>
                  </a:cubicBezTo>
                  <a:cubicBezTo>
                    <a:pt x="47605" y="-1573"/>
                    <a:pt x="59895" y="573"/>
                    <a:pt x="70283" y="7108"/>
                  </a:cubicBezTo>
                  <a:cubicBezTo>
                    <a:pt x="80671" y="13643"/>
                    <a:pt x="87889" y="23884"/>
                    <a:pt x="90620" y="35881"/>
                  </a:cubicBezTo>
                  <a:cubicBezTo>
                    <a:pt x="93351" y="47879"/>
                    <a:pt x="91254" y="60168"/>
                    <a:pt x="84767" y="70605"/>
                  </a:cubicBezTo>
                  <a:cubicBezTo>
                    <a:pt x="78281" y="80993"/>
                    <a:pt x="68088" y="88259"/>
                    <a:pt x="56189" y="90942"/>
                  </a:cubicBezTo>
                  <a:cubicBezTo>
                    <a:pt x="52775" y="91722"/>
                    <a:pt x="49410" y="92063"/>
                    <a:pt x="46045" y="92063"/>
                  </a:cubicBezTo>
                  <a:close/>
                  <a:moveTo>
                    <a:pt x="45850" y="6961"/>
                  </a:moveTo>
                  <a:cubicBezTo>
                    <a:pt x="42972" y="6961"/>
                    <a:pt x="40046" y="7303"/>
                    <a:pt x="37169" y="7937"/>
                  </a:cubicBezTo>
                  <a:cubicBezTo>
                    <a:pt x="27074" y="10229"/>
                    <a:pt x="18442" y="16374"/>
                    <a:pt x="12931" y="25201"/>
                  </a:cubicBezTo>
                  <a:cubicBezTo>
                    <a:pt x="7420" y="34028"/>
                    <a:pt x="5664" y="44465"/>
                    <a:pt x="8005" y="54658"/>
                  </a:cubicBezTo>
                  <a:cubicBezTo>
                    <a:pt x="12784" y="75628"/>
                    <a:pt x="33658" y="88845"/>
                    <a:pt x="54579" y="84114"/>
                  </a:cubicBezTo>
                  <a:cubicBezTo>
                    <a:pt x="64675" y="81822"/>
                    <a:pt x="73307" y="75677"/>
                    <a:pt x="78818" y="66850"/>
                  </a:cubicBezTo>
                  <a:cubicBezTo>
                    <a:pt x="84329" y="58023"/>
                    <a:pt x="86084" y="47586"/>
                    <a:pt x="83792" y="37393"/>
                  </a:cubicBezTo>
                  <a:lnTo>
                    <a:pt x="83792" y="37393"/>
                  </a:lnTo>
                  <a:cubicBezTo>
                    <a:pt x="81451" y="27201"/>
                    <a:pt x="75355" y="18568"/>
                    <a:pt x="66528" y="13009"/>
                  </a:cubicBezTo>
                  <a:cubicBezTo>
                    <a:pt x="60237" y="9010"/>
                    <a:pt x="53116" y="6961"/>
                    <a:pt x="45899" y="6961"/>
                  </a:cubicBezTo>
                  <a:close/>
                </a:path>
              </a:pathLst>
            </a:custGeom>
            <a:solidFill>
              <a:srgbClr val="113F4E"/>
            </a:solidFill>
            <a:ln w="4874" cap="flat">
              <a:noFill/>
              <a:prstDash val="solid"/>
              <a:miter/>
            </a:ln>
          </p:spPr>
          <p:txBody>
            <a:bodyPr rtlCol="1" anchor="ctr"/>
            <a:lstStyle/>
            <a:p>
              <a:endParaRPr lang="fa-IR"/>
            </a:p>
          </p:txBody>
        </p:sp>
        <p:sp>
          <p:nvSpPr>
            <p:cNvPr id="95" name="Freeform: Shape 94">
              <a:extLst>
                <a:ext uri="{FF2B5EF4-FFF2-40B4-BE49-F238E27FC236}">
                  <a16:creationId xmlns:a16="http://schemas.microsoft.com/office/drawing/2014/main" id="{85E8E0F0-4B22-653C-3ACE-A8A3C62AB602}"/>
                </a:ext>
              </a:extLst>
            </p:cNvPr>
            <p:cNvSpPr/>
            <p:nvPr/>
          </p:nvSpPr>
          <p:spPr>
            <a:xfrm>
              <a:off x="5761171" y="2724476"/>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90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341" y="35650"/>
                    <a:pt x="33338" y="34577"/>
                    <a:pt x="49188" y="27408"/>
                  </a:cubicBezTo>
                  <a:lnTo>
                    <a:pt x="52212" y="34090"/>
                  </a:lnTo>
                  <a:cubicBezTo>
                    <a:pt x="41970" y="38723"/>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96" name="Freeform: Shape 95">
              <a:extLst>
                <a:ext uri="{FF2B5EF4-FFF2-40B4-BE49-F238E27FC236}">
                  <a16:creationId xmlns:a16="http://schemas.microsoft.com/office/drawing/2014/main" id="{0E871C14-F19B-8663-94AF-E49F0BED8C01}"/>
                </a:ext>
              </a:extLst>
            </p:cNvPr>
            <p:cNvSpPr/>
            <p:nvPr/>
          </p:nvSpPr>
          <p:spPr>
            <a:xfrm>
              <a:off x="5681653" y="2648952"/>
              <a:ext cx="84720" cy="85079"/>
            </a:xfrm>
            <a:custGeom>
              <a:avLst/>
              <a:gdLst>
                <a:gd name="connsiteX0" fmla="*/ 83643 w 84720"/>
                <a:gd name="connsiteY0" fmla="*/ 33144 h 85079"/>
                <a:gd name="connsiteX1" fmla="*/ 51846 w 84720"/>
                <a:gd name="connsiteY1" fmla="*/ 84010 h 85079"/>
                <a:gd name="connsiteX2" fmla="*/ 1077 w 84720"/>
                <a:gd name="connsiteY2" fmla="*/ 51920 h 85079"/>
                <a:gd name="connsiteX3" fmla="*/ 32924 w 84720"/>
                <a:gd name="connsiteY3" fmla="*/ 1054 h 85079"/>
                <a:gd name="connsiteX4" fmla="*/ 83643 w 84720"/>
                <a:gd name="connsiteY4" fmla="*/ 33144 h 85079"/>
                <a:gd name="connsiteX5" fmla="*/ 83643 w 84720"/>
                <a:gd name="connsiteY5" fmla="*/ 33144 h 85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79">
                  <a:moveTo>
                    <a:pt x="83643" y="33144"/>
                  </a:moveTo>
                  <a:cubicBezTo>
                    <a:pt x="88862" y="56066"/>
                    <a:pt x="74621" y="78841"/>
                    <a:pt x="51846" y="84010"/>
                  </a:cubicBezTo>
                  <a:cubicBezTo>
                    <a:pt x="29022" y="89229"/>
                    <a:pt x="6344" y="74842"/>
                    <a:pt x="1077" y="51920"/>
                  </a:cubicBezTo>
                  <a:cubicBezTo>
                    <a:pt x="-4141" y="28999"/>
                    <a:pt x="10100" y="6224"/>
                    <a:pt x="32924" y="1054"/>
                  </a:cubicBezTo>
                  <a:cubicBezTo>
                    <a:pt x="55699" y="-4115"/>
                    <a:pt x="78425" y="10223"/>
                    <a:pt x="83643" y="33144"/>
                  </a:cubicBezTo>
                  <a:lnTo>
                    <a:pt x="83643" y="33144"/>
                  </a:lnTo>
                  <a:close/>
                </a:path>
              </a:pathLst>
            </a:custGeom>
            <a:solidFill>
              <a:srgbClr val="FFFFFF"/>
            </a:solidFill>
            <a:ln w="4874" cap="flat">
              <a:noFill/>
              <a:prstDash val="solid"/>
              <a:miter/>
            </a:ln>
          </p:spPr>
          <p:txBody>
            <a:bodyPr rtlCol="1" anchor="ctr"/>
            <a:lstStyle/>
            <a:p>
              <a:endParaRPr lang="fa-IR"/>
            </a:p>
          </p:txBody>
        </p:sp>
        <p:sp>
          <p:nvSpPr>
            <p:cNvPr id="97" name="Freeform: Shape 96">
              <a:extLst>
                <a:ext uri="{FF2B5EF4-FFF2-40B4-BE49-F238E27FC236}">
                  <a16:creationId xmlns:a16="http://schemas.microsoft.com/office/drawing/2014/main" id="{3CBFFF9A-5640-5F78-31E0-2578C6140402}"/>
                </a:ext>
              </a:extLst>
            </p:cNvPr>
            <p:cNvSpPr/>
            <p:nvPr/>
          </p:nvSpPr>
          <p:spPr>
            <a:xfrm>
              <a:off x="5678148" y="2645497"/>
              <a:ext cx="91729" cy="92049"/>
            </a:xfrm>
            <a:custGeom>
              <a:avLst/>
              <a:gdLst>
                <a:gd name="connsiteX0" fmla="*/ 45987 w 91729"/>
                <a:gd name="connsiteY0" fmla="*/ 92049 h 92049"/>
                <a:gd name="connsiteX1" fmla="*/ 1169 w 91729"/>
                <a:gd name="connsiteY1" fmla="*/ 56204 h 92049"/>
                <a:gd name="connsiteX2" fmla="*/ 7021 w 91729"/>
                <a:gd name="connsiteY2" fmla="*/ 21481 h 92049"/>
                <a:gd name="connsiteX3" fmla="*/ 35648 w 91729"/>
                <a:gd name="connsiteY3" fmla="*/ 1144 h 92049"/>
                <a:gd name="connsiteX4" fmla="*/ 90562 w 91729"/>
                <a:gd name="connsiteY4" fmla="*/ 35868 h 92049"/>
                <a:gd name="connsiteX5" fmla="*/ 90562 w 91729"/>
                <a:gd name="connsiteY5" fmla="*/ 35868 h 92049"/>
                <a:gd name="connsiteX6" fmla="*/ 56131 w 91729"/>
                <a:gd name="connsiteY6" fmla="*/ 90928 h 92049"/>
                <a:gd name="connsiteX7" fmla="*/ 45987 w 91729"/>
                <a:gd name="connsiteY7" fmla="*/ 92049 h 92049"/>
                <a:gd name="connsiteX8" fmla="*/ 45744 w 91729"/>
                <a:gd name="connsiteY8" fmla="*/ 6948 h 92049"/>
                <a:gd name="connsiteX9" fmla="*/ 37160 w 91729"/>
                <a:gd name="connsiteY9" fmla="*/ 7923 h 92049"/>
                <a:gd name="connsiteX10" fmla="*/ 12922 w 91729"/>
                <a:gd name="connsiteY10" fmla="*/ 25187 h 92049"/>
                <a:gd name="connsiteX11" fmla="*/ 7948 w 91729"/>
                <a:gd name="connsiteY11" fmla="*/ 54644 h 92049"/>
                <a:gd name="connsiteX12" fmla="*/ 54522 w 91729"/>
                <a:gd name="connsiteY12" fmla="*/ 84100 h 92049"/>
                <a:gd name="connsiteX13" fmla="*/ 83686 w 91729"/>
                <a:gd name="connsiteY13" fmla="*/ 37379 h 92049"/>
                <a:gd name="connsiteX14" fmla="*/ 83686 w 91729"/>
                <a:gd name="connsiteY14" fmla="*/ 37379 h 92049"/>
                <a:gd name="connsiteX15" fmla="*/ 45695 w 91729"/>
                <a:gd name="connsiteY15" fmla="*/ 6948 h 9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729" h="92049">
                  <a:moveTo>
                    <a:pt x="45987" y="92049"/>
                  </a:moveTo>
                  <a:cubicBezTo>
                    <a:pt x="25066" y="92049"/>
                    <a:pt x="6046" y="77516"/>
                    <a:pt x="1169" y="56204"/>
                  </a:cubicBezTo>
                  <a:cubicBezTo>
                    <a:pt x="-1562" y="44207"/>
                    <a:pt x="535" y="31868"/>
                    <a:pt x="7021" y="21481"/>
                  </a:cubicBezTo>
                  <a:cubicBezTo>
                    <a:pt x="13507" y="11093"/>
                    <a:pt x="23700" y="3826"/>
                    <a:pt x="35648" y="1144"/>
                  </a:cubicBezTo>
                  <a:cubicBezTo>
                    <a:pt x="60277" y="-4464"/>
                    <a:pt x="84954" y="11093"/>
                    <a:pt x="90562" y="35868"/>
                  </a:cubicBezTo>
                  <a:lnTo>
                    <a:pt x="90562" y="35868"/>
                  </a:lnTo>
                  <a:cubicBezTo>
                    <a:pt x="96220" y="60642"/>
                    <a:pt x="80760" y="85319"/>
                    <a:pt x="56131" y="90928"/>
                  </a:cubicBezTo>
                  <a:cubicBezTo>
                    <a:pt x="52718" y="91708"/>
                    <a:pt x="49353" y="92049"/>
                    <a:pt x="45987" y="92049"/>
                  </a:cubicBezTo>
                  <a:close/>
                  <a:moveTo>
                    <a:pt x="45744" y="6948"/>
                  </a:moveTo>
                  <a:cubicBezTo>
                    <a:pt x="42915" y="6948"/>
                    <a:pt x="40038" y="7240"/>
                    <a:pt x="37160" y="7923"/>
                  </a:cubicBezTo>
                  <a:cubicBezTo>
                    <a:pt x="27065" y="10215"/>
                    <a:pt x="18433" y="16360"/>
                    <a:pt x="12922" y="25187"/>
                  </a:cubicBezTo>
                  <a:cubicBezTo>
                    <a:pt x="7411" y="34014"/>
                    <a:pt x="5656" y="44451"/>
                    <a:pt x="7948" y="54644"/>
                  </a:cubicBezTo>
                  <a:cubicBezTo>
                    <a:pt x="12727" y="75614"/>
                    <a:pt x="33600" y="88831"/>
                    <a:pt x="54522" y="84100"/>
                  </a:cubicBezTo>
                  <a:cubicBezTo>
                    <a:pt x="75395" y="79321"/>
                    <a:pt x="88514" y="58399"/>
                    <a:pt x="83686" y="37379"/>
                  </a:cubicBezTo>
                  <a:lnTo>
                    <a:pt x="83686" y="37379"/>
                  </a:lnTo>
                  <a:cubicBezTo>
                    <a:pt x="79541" y="19286"/>
                    <a:pt x="63447" y="6948"/>
                    <a:pt x="45695" y="6948"/>
                  </a:cubicBezTo>
                  <a:close/>
                </a:path>
              </a:pathLst>
            </a:custGeom>
            <a:solidFill>
              <a:srgbClr val="113F4E"/>
            </a:solidFill>
            <a:ln w="4874" cap="flat">
              <a:noFill/>
              <a:prstDash val="solid"/>
              <a:miter/>
            </a:ln>
          </p:spPr>
          <p:txBody>
            <a:bodyPr rtlCol="1" anchor="ctr"/>
            <a:lstStyle/>
            <a:p>
              <a:endParaRPr lang="fa-IR"/>
            </a:p>
          </p:txBody>
        </p:sp>
        <p:sp>
          <p:nvSpPr>
            <p:cNvPr id="98" name="Freeform: Shape 97">
              <a:extLst>
                <a:ext uri="{FF2B5EF4-FFF2-40B4-BE49-F238E27FC236}">
                  <a16:creationId xmlns:a16="http://schemas.microsoft.com/office/drawing/2014/main" id="{A91D54F6-7595-4EB6-41A2-4EB9D7E1EB86}"/>
                </a:ext>
              </a:extLst>
            </p:cNvPr>
            <p:cNvSpPr/>
            <p:nvPr/>
          </p:nvSpPr>
          <p:spPr>
            <a:xfrm>
              <a:off x="5694650" y="2676732"/>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89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341" y="35601"/>
                    <a:pt x="33338" y="34577"/>
                    <a:pt x="49188" y="27408"/>
                  </a:cubicBezTo>
                  <a:lnTo>
                    <a:pt x="52212" y="34089"/>
                  </a:lnTo>
                  <a:cubicBezTo>
                    <a:pt x="41970" y="38722"/>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99" name="Freeform: Shape 98">
              <a:extLst>
                <a:ext uri="{FF2B5EF4-FFF2-40B4-BE49-F238E27FC236}">
                  <a16:creationId xmlns:a16="http://schemas.microsoft.com/office/drawing/2014/main" id="{B2886564-11FC-D17B-2EF0-04773A05AFC4}"/>
                </a:ext>
              </a:extLst>
            </p:cNvPr>
            <p:cNvSpPr/>
            <p:nvPr/>
          </p:nvSpPr>
          <p:spPr>
            <a:xfrm>
              <a:off x="5620591" y="2593172"/>
              <a:ext cx="84727" cy="85034"/>
            </a:xfrm>
            <a:custGeom>
              <a:avLst/>
              <a:gdLst>
                <a:gd name="connsiteX0" fmla="*/ 82135 w 84727"/>
                <a:gd name="connsiteY0" fmla="*/ 28060 h 85034"/>
                <a:gd name="connsiteX1" fmla="*/ 56921 w 84727"/>
                <a:gd name="connsiteY1" fmla="*/ 82486 h 85034"/>
                <a:gd name="connsiteX2" fmla="*/ 2593 w 84727"/>
                <a:gd name="connsiteY2" fmla="*/ 56980 h 85034"/>
                <a:gd name="connsiteX3" fmla="*/ 27806 w 84727"/>
                <a:gd name="connsiteY3" fmla="*/ 2554 h 85034"/>
                <a:gd name="connsiteX4" fmla="*/ 82135 w 84727"/>
                <a:gd name="connsiteY4" fmla="*/ 28060 h 85034"/>
                <a:gd name="connsiteX5" fmla="*/ 82135 w 84727"/>
                <a:gd name="connsiteY5" fmla="*/ 28060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7" h="85034">
                  <a:moveTo>
                    <a:pt x="82135" y="28060"/>
                  </a:moveTo>
                  <a:cubicBezTo>
                    <a:pt x="90182" y="50152"/>
                    <a:pt x="78867" y="74488"/>
                    <a:pt x="56921" y="82486"/>
                  </a:cubicBezTo>
                  <a:cubicBezTo>
                    <a:pt x="34975" y="90484"/>
                    <a:pt x="10591" y="79024"/>
                    <a:pt x="2593" y="56980"/>
                  </a:cubicBezTo>
                  <a:cubicBezTo>
                    <a:pt x="-5454" y="34888"/>
                    <a:pt x="5860" y="10503"/>
                    <a:pt x="27806" y="2554"/>
                  </a:cubicBezTo>
                  <a:cubicBezTo>
                    <a:pt x="49801" y="-5444"/>
                    <a:pt x="74137" y="5968"/>
                    <a:pt x="82135" y="28060"/>
                  </a:cubicBezTo>
                  <a:lnTo>
                    <a:pt x="82135" y="28060"/>
                  </a:lnTo>
                  <a:close/>
                </a:path>
              </a:pathLst>
            </a:custGeom>
            <a:solidFill>
              <a:srgbClr val="FFFFFF"/>
            </a:solidFill>
            <a:ln w="4874" cap="flat">
              <a:noFill/>
              <a:prstDash val="solid"/>
              <a:miter/>
            </a:ln>
          </p:spPr>
          <p:txBody>
            <a:bodyPr rtlCol="1" anchor="ctr"/>
            <a:lstStyle/>
            <a:p>
              <a:endParaRPr lang="fa-IR"/>
            </a:p>
          </p:txBody>
        </p:sp>
        <p:sp>
          <p:nvSpPr>
            <p:cNvPr id="260" name="Freeform: Shape 259">
              <a:extLst>
                <a:ext uri="{FF2B5EF4-FFF2-40B4-BE49-F238E27FC236}">
                  <a16:creationId xmlns:a16="http://schemas.microsoft.com/office/drawing/2014/main" id="{2E63B063-CD81-9A3B-D83D-B6EA76BF8163}"/>
                </a:ext>
              </a:extLst>
            </p:cNvPr>
            <p:cNvSpPr/>
            <p:nvPr/>
          </p:nvSpPr>
          <p:spPr>
            <a:xfrm>
              <a:off x="5617033" y="2589711"/>
              <a:ext cx="91777" cy="91995"/>
            </a:xfrm>
            <a:custGeom>
              <a:avLst/>
              <a:gdLst>
                <a:gd name="connsiteX0" fmla="*/ 46092 w 91777"/>
                <a:gd name="connsiteY0" fmla="*/ 91995 h 91995"/>
                <a:gd name="connsiteX1" fmla="*/ 2834 w 91777"/>
                <a:gd name="connsiteY1" fmla="*/ 61661 h 91995"/>
                <a:gd name="connsiteX2" fmla="*/ 4345 w 91777"/>
                <a:gd name="connsiteY2" fmla="*/ 26401 h 91995"/>
                <a:gd name="connsiteX3" fmla="*/ 30144 w 91777"/>
                <a:gd name="connsiteY3" fmla="*/ 2748 h 91995"/>
                <a:gd name="connsiteX4" fmla="*/ 88960 w 91777"/>
                <a:gd name="connsiteY4" fmla="*/ 30351 h 91995"/>
                <a:gd name="connsiteX5" fmla="*/ 87497 w 91777"/>
                <a:gd name="connsiteY5" fmla="*/ 65514 h 91995"/>
                <a:gd name="connsiteX6" fmla="*/ 61649 w 91777"/>
                <a:gd name="connsiteY6" fmla="*/ 89264 h 91995"/>
                <a:gd name="connsiteX7" fmla="*/ 46092 w 91777"/>
                <a:gd name="connsiteY7" fmla="*/ 91995 h 91995"/>
                <a:gd name="connsiteX8" fmla="*/ 45702 w 91777"/>
                <a:gd name="connsiteY8" fmla="*/ 6942 h 91995"/>
                <a:gd name="connsiteX9" fmla="*/ 32534 w 91777"/>
                <a:gd name="connsiteY9" fmla="*/ 9283 h 91995"/>
                <a:gd name="connsiteX10" fmla="*/ 10685 w 91777"/>
                <a:gd name="connsiteY10" fmla="*/ 29327 h 91995"/>
                <a:gd name="connsiteX11" fmla="*/ 9417 w 91777"/>
                <a:gd name="connsiteY11" fmla="*/ 59271 h 91995"/>
                <a:gd name="connsiteX12" fmla="*/ 59308 w 91777"/>
                <a:gd name="connsiteY12" fmla="*/ 82680 h 91995"/>
                <a:gd name="connsiteX13" fmla="*/ 81205 w 91777"/>
                <a:gd name="connsiteY13" fmla="*/ 62539 h 91995"/>
                <a:gd name="connsiteX14" fmla="*/ 82425 w 91777"/>
                <a:gd name="connsiteY14" fmla="*/ 32692 h 91995"/>
                <a:gd name="connsiteX15" fmla="*/ 82425 w 91777"/>
                <a:gd name="connsiteY15" fmla="*/ 32692 h 91995"/>
                <a:gd name="connsiteX16" fmla="*/ 45750 w 91777"/>
                <a:gd name="connsiteY16" fmla="*/ 6942 h 9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7" h="91995">
                  <a:moveTo>
                    <a:pt x="46092" y="91995"/>
                  </a:moveTo>
                  <a:cubicBezTo>
                    <a:pt x="27316" y="91995"/>
                    <a:pt x="9612" y="80339"/>
                    <a:pt x="2834" y="61661"/>
                  </a:cubicBezTo>
                  <a:cubicBezTo>
                    <a:pt x="-1409" y="50054"/>
                    <a:pt x="-873" y="37569"/>
                    <a:pt x="4345" y="26401"/>
                  </a:cubicBezTo>
                  <a:cubicBezTo>
                    <a:pt x="9515" y="15330"/>
                    <a:pt x="18684" y="6942"/>
                    <a:pt x="30144" y="2748"/>
                  </a:cubicBezTo>
                  <a:cubicBezTo>
                    <a:pt x="53895" y="-5884"/>
                    <a:pt x="80279" y="6503"/>
                    <a:pt x="88960" y="30351"/>
                  </a:cubicBezTo>
                  <a:cubicBezTo>
                    <a:pt x="93154" y="41909"/>
                    <a:pt x="92666" y="54394"/>
                    <a:pt x="87497" y="65514"/>
                  </a:cubicBezTo>
                  <a:cubicBezTo>
                    <a:pt x="82327" y="76633"/>
                    <a:pt x="73159" y="85070"/>
                    <a:pt x="61649" y="89264"/>
                  </a:cubicBezTo>
                  <a:cubicBezTo>
                    <a:pt x="56528" y="91117"/>
                    <a:pt x="51261" y="91995"/>
                    <a:pt x="46092" y="91995"/>
                  </a:cubicBezTo>
                  <a:close/>
                  <a:moveTo>
                    <a:pt x="45702" y="6942"/>
                  </a:moveTo>
                  <a:cubicBezTo>
                    <a:pt x="41312" y="6942"/>
                    <a:pt x="36874" y="7674"/>
                    <a:pt x="32534" y="9283"/>
                  </a:cubicBezTo>
                  <a:cubicBezTo>
                    <a:pt x="22829" y="12794"/>
                    <a:pt x="15075" y="19915"/>
                    <a:pt x="10685" y="29327"/>
                  </a:cubicBezTo>
                  <a:cubicBezTo>
                    <a:pt x="6296" y="38788"/>
                    <a:pt x="5808" y="49420"/>
                    <a:pt x="9417" y="59271"/>
                  </a:cubicBezTo>
                  <a:cubicBezTo>
                    <a:pt x="16782" y="79510"/>
                    <a:pt x="39167" y="89996"/>
                    <a:pt x="59308" y="82680"/>
                  </a:cubicBezTo>
                  <a:cubicBezTo>
                    <a:pt x="69062" y="79120"/>
                    <a:pt x="76816" y="72000"/>
                    <a:pt x="81205" y="62539"/>
                  </a:cubicBezTo>
                  <a:cubicBezTo>
                    <a:pt x="85595" y="53126"/>
                    <a:pt x="86034" y="42495"/>
                    <a:pt x="82425" y="32692"/>
                  </a:cubicBezTo>
                  <a:lnTo>
                    <a:pt x="82425" y="32692"/>
                  </a:lnTo>
                  <a:cubicBezTo>
                    <a:pt x="76670" y="16793"/>
                    <a:pt x="61649" y="6942"/>
                    <a:pt x="45750" y="6942"/>
                  </a:cubicBezTo>
                  <a:close/>
                </a:path>
              </a:pathLst>
            </a:custGeom>
            <a:solidFill>
              <a:srgbClr val="113F4E"/>
            </a:solidFill>
            <a:ln w="4874" cap="flat">
              <a:noFill/>
              <a:prstDash val="solid"/>
              <a:miter/>
            </a:ln>
          </p:spPr>
          <p:txBody>
            <a:bodyPr rtlCol="1" anchor="ctr"/>
            <a:lstStyle/>
            <a:p>
              <a:endParaRPr lang="fa-IR"/>
            </a:p>
          </p:txBody>
        </p:sp>
        <p:sp>
          <p:nvSpPr>
            <p:cNvPr id="261" name="Freeform: Shape 260">
              <a:extLst>
                <a:ext uri="{FF2B5EF4-FFF2-40B4-BE49-F238E27FC236}">
                  <a16:creationId xmlns:a16="http://schemas.microsoft.com/office/drawing/2014/main" id="{72491F03-AD6E-0169-69B5-AEB8A59728FB}"/>
                </a:ext>
              </a:extLst>
            </p:cNvPr>
            <p:cNvSpPr/>
            <p:nvPr/>
          </p:nvSpPr>
          <p:spPr>
            <a:xfrm>
              <a:off x="5632854" y="2624549"/>
              <a:ext cx="55241" cy="37942"/>
            </a:xfrm>
            <a:custGeom>
              <a:avLst/>
              <a:gdLst>
                <a:gd name="connsiteX0" fmla="*/ 25590 w 55241"/>
                <a:gd name="connsiteY0" fmla="*/ 37942 h 37942"/>
                <a:gd name="connsiteX1" fmla="*/ 13592 w 55241"/>
                <a:gd name="connsiteY1" fmla="*/ 34870 h 37942"/>
                <a:gd name="connsiteX2" fmla="*/ 35 w 55241"/>
                <a:gd name="connsiteY2" fmla="*/ 0 h 37942"/>
                <a:gd name="connsiteX3" fmla="*/ 7399 w 55241"/>
                <a:gd name="connsiteY3" fmla="*/ 195 h 37942"/>
                <a:gd name="connsiteX4" fmla="*/ 17299 w 55241"/>
                <a:gd name="connsiteY4" fmla="*/ 28530 h 37942"/>
                <a:gd name="connsiteX5" fmla="*/ 51388 w 55241"/>
                <a:gd name="connsiteY5" fmla="*/ 21215 h 37942"/>
                <a:gd name="connsiteX6" fmla="*/ 55241 w 55241"/>
                <a:gd name="connsiteY6" fmla="*/ 27457 h 37942"/>
                <a:gd name="connsiteX7" fmla="*/ 25638 w 55241"/>
                <a:gd name="connsiteY7" fmla="*/ 37942 h 3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41" h="37942">
                  <a:moveTo>
                    <a:pt x="25590" y="37942"/>
                  </a:moveTo>
                  <a:cubicBezTo>
                    <a:pt x="21103" y="37942"/>
                    <a:pt x="17104" y="36918"/>
                    <a:pt x="13592" y="34870"/>
                  </a:cubicBezTo>
                  <a:cubicBezTo>
                    <a:pt x="4229" y="29456"/>
                    <a:pt x="-453" y="17411"/>
                    <a:pt x="35" y="0"/>
                  </a:cubicBezTo>
                  <a:lnTo>
                    <a:pt x="7399" y="195"/>
                  </a:lnTo>
                  <a:cubicBezTo>
                    <a:pt x="7009" y="14533"/>
                    <a:pt x="10520" y="24580"/>
                    <a:pt x="17299" y="28530"/>
                  </a:cubicBezTo>
                  <a:cubicBezTo>
                    <a:pt x="24760" y="32822"/>
                    <a:pt x="36514" y="30286"/>
                    <a:pt x="51388" y="21215"/>
                  </a:cubicBezTo>
                  <a:lnTo>
                    <a:pt x="55241" y="27457"/>
                  </a:lnTo>
                  <a:cubicBezTo>
                    <a:pt x="43829" y="34431"/>
                    <a:pt x="33978" y="37942"/>
                    <a:pt x="25638" y="37942"/>
                  </a:cubicBezTo>
                  <a:close/>
                </a:path>
              </a:pathLst>
            </a:custGeom>
            <a:solidFill>
              <a:srgbClr val="113F4E"/>
            </a:solidFill>
            <a:ln w="4874" cap="flat">
              <a:noFill/>
              <a:prstDash val="solid"/>
              <a:miter/>
            </a:ln>
          </p:spPr>
          <p:txBody>
            <a:bodyPr rtlCol="1" anchor="ctr"/>
            <a:lstStyle/>
            <a:p>
              <a:endParaRPr lang="fa-IR"/>
            </a:p>
          </p:txBody>
        </p:sp>
        <p:sp>
          <p:nvSpPr>
            <p:cNvPr id="262" name="Freeform: Shape 261">
              <a:extLst>
                <a:ext uri="{FF2B5EF4-FFF2-40B4-BE49-F238E27FC236}">
                  <a16:creationId xmlns:a16="http://schemas.microsoft.com/office/drawing/2014/main" id="{9C20ECBD-916F-2E20-83CD-5AC1E6AF056E}"/>
                </a:ext>
              </a:extLst>
            </p:cNvPr>
            <p:cNvSpPr/>
            <p:nvPr/>
          </p:nvSpPr>
          <p:spPr>
            <a:xfrm>
              <a:off x="5572351" y="2527373"/>
              <a:ext cx="84790" cy="85011"/>
            </a:xfrm>
            <a:custGeom>
              <a:avLst/>
              <a:gdLst>
                <a:gd name="connsiteX0" fmla="*/ 80337 w 84790"/>
                <a:gd name="connsiteY0" fmla="*/ 23730 h 85011"/>
                <a:gd name="connsiteX1" fmla="*/ 61269 w 84790"/>
                <a:gd name="connsiteY1" fmla="*/ 80643 h 85011"/>
                <a:gd name="connsiteX2" fmla="*/ 4453 w 84790"/>
                <a:gd name="connsiteY2" fmla="*/ 61282 h 85011"/>
                <a:gd name="connsiteX3" fmla="*/ 23521 w 84790"/>
                <a:gd name="connsiteY3" fmla="*/ 4368 h 85011"/>
                <a:gd name="connsiteX4" fmla="*/ 80386 w 84790"/>
                <a:gd name="connsiteY4" fmla="*/ 23730 h 85011"/>
                <a:gd name="connsiteX5" fmla="*/ 80386 w 84790"/>
                <a:gd name="connsiteY5" fmla="*/ 23730 h 8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90" h="85011">
                  <a:moveTo>
                    <a:pt x="80337" y="23730"/>
                  </a:moveTo>
                  <a:cubicBezTo>
                    <a:pt x="90774" y="44798"/>
                    <a:pt x="82239" y="70255"/>
                    <a:pt x="61269" y="80643"/>
                  </a:cubicBezTo>
                  <a:cubicBezTo>
                    <a:pt x="40298" y="90982"/>
                    <a:pt x="14889" y="82350"/>
                    <a:pt x="4453" y="61282"/>
                  </a:cubicBezTo>
                  <a:cubicBezTo>
                    <a:pt x="-5984" y="40214"/>
                    <a:pt x="2551" y="14756"/>
                    <a:pt x="23521" y="4368"/>
                  </a:cubicBezTo>
                  <a:cubicBezTo>
                    <a:pt x="44492" y="-5971"/>
                    <a:pt x="69950" y="2662"/>
                    <a:pt x="80386" y="23730"/>
                  </a:cubicBezTo>
                  <a:lnTo>
                    <a:pt x="80386" y="23730"/>
                  </a:lnTo>
                  <a:close/>
                </a:path>
              </a:pathLst>
            </a:custGeom>
            <a:solidFill>
              <a:srgbClr val="FFFFFF"/>
            </a:solidFill>
            <a:ln w="4874" cap="flat">
              <a:noFill/>
              <a:prstDash val="solid"/>
              <a:miter/>
            </a:ln>
          </p:spPr>
          <p:txBody>
            <a:bodyPr rtlCol="1" anchor="ctr"/>
            <a:lstStyle/>
            <a:p>
              <a:endParaRPr lang="fa-IR"/>
            </a:p>
          </p:txBody>
        </p:sp>
        <p:sp>
          <p:nvSpPr>
            <p:cNvPr id="263" name="Freeform: Shape 262">
              <a:extLst>
                <a:ext uri="{FF2B5EF4-FFF2-40B4-BE49-F238E27FC236}">
                  <a16:creationId xmlns:a16="http://schemas.microsoft.com/office/drawing/2014/main" id="{DF8C52A9-4B91-8FEC-C57D-53733BB50A18}"/>
                </a:ext>
              </a:extLst>
            </p:cNvPr>
            <p:cNvSpPr/>
            <p:nvPr/>
          </p:nvSpPr>
          <p:spPr>
            <a:xfrm>
              <a:off x="5568838" y="2523909"/>
              <a:ext cx="91812" cy="91959"/>
            </a:xfrm>
            <a:custGeom>
              <a:avLst/>
              <a:gdLst>
                <a:gd name="connsiteX0" fmla="*/ 46152 w 91812"/>
                <a:gd name="connsiteY0" fmla="*/ 91959 h 91959"/>
                <a:gd name="connsiteX1" fmla="*/ 4796 w 91812"/>
                <a:gd name="connsiteY1" fmla="*/ 66307 h 91959"/>
                <a:gd name="connsiteX2" fmla="*/ 25425 w 91812"/>
                <a:gd name="connsiteY2" fmla="*/ 4712 h 91959"/>
                <a:gd name="connsiteX3" fmla="*/ 86972 w 91812"/>
                <a:gd name="connsiteY3" fmla="*/ 25634 h 91959"/>
                <a:gd name="connsiteX4" fmla="*/ 86972 w 91812"/>
                <a:gd name="connsiteY4" fmla="*/ 25634 h 91959"/>
                <a:gd name="connsiteX5" fmla="*/ 89410 w 91812"/>
                <a:gd name="connsiteY5" fmla="*/ 60747 h 91959"/>
                <a:gd name="connsiteX6" fmla="*/ 66342 w 91812"/>
                <a:gd name="connsiteY6" fmla="*/ 87180 h 91959"/>
                <a:gd name="connsiteX7" fmla="*/ 46201 w 91812"/>
                <a:gd name="connsiteY7" fmla="*/ 91911 h 91959"/>
                <a:gd name="connsiteX8" fmla="*/ 45616 w 91812"/>
                <a:gd name="connsiteY8" fmla="*/ 6955 h 91959"/>
                <a:gd name="connsiteX9" fmla="*/ 28546 w 91812"/>
                <a:gd name="connsiteY9" fmla="*/ 10954 h 91959"/>
                <a:gd name="connsiteX10" fmla="*/ 11087 w 91812"/>
                <a:gd name="connsiteY10" fmla="*/ 63186 h 91959"/>
                <a:gd name="connsiteX11" fmla="*/ 63270 w 91812"/>
                <a:gd name="connsiteY11" fmla="*/ 80938 h 91959"/>
                <a:gd name="connsiteX12" fmla="*/ 82826 w 91812"/>
                <a:gd name="connsiteY12" fmla="*/ 58504 h 91959"/>
                <a:gd name="connsiteX13" fmla="*/ 80778 w 91812"/>
                <a:gd name="connsiteY13" fmla="*/ 28706 h 91959"/>
                <a:gd name="connsiteX14" fmla="*/ 45713 w 91812"/>
                <a:gd name="connsiteY14" fmla="*/ 6955 h 9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812" h="91959">
                  <a:moveTo>
                    <a:pt x="46152" y="91959"/>
                  </a:moveTo>
                  <a:cubicBezTo>
                    <a:pt x="29229" y="91959"/>
                    <a:pt x="12843" y="82547"/>
                    <a:pt x="4796" y="66307"/>
                  </a:cubicBezTo>
                  <a:cubicBezTo>
                    <a:pt x="-6470" y="43581"/>
                    <a:pt x="2796" y="15929"/>
                    <a:pt x="25425" y="4712"/>
                  </a:cubicBezTo>
                  <a:cubicBezTo>
                    <a:pt x="48103" y="-6456"/>
                    <a:pt x="75657" y="2907"/>
                    <a:pt x="86972" y="25634"/>
                  </a:cubicBezTo>
                  <a:lnTo>
                    <a:pt x="86972" y="25634"/>
                  </a:lnTo>
                  <a:cubicBezTo>
                    <a:pt x="92434" y="36655"/>
                    <a:pt x="93312" y="49140"/>
                    <a:pt x="89410" y="60747"/>
                  </a:cubicBezTo>
                  <a:cubicBezTo>
                    <a:pt x="85509" y="72403"/>
                    <a:pt x="77315" y="81767"/>
                    <a:pt x="66342" y="87180"/>
                  </a:cubicBezTo>
                  <a:cubicBezTo>
                    <a:pt x="59856" y="90399"/>
                    <a:pt x="52980" y="91911"/>
                    <a:pt x="46201" y="91911"/>
                  </a:cubicBezTo>
                  <a:close/>
                  <a:moveTo>
                    <a:pt x="45616" y="6955"/>
                  </a:moveTo>
                  <a:cubicBezTo>
                    <a:pt x="39861" y="6955"/>
                    <a:pt x="34009" y="8223"/>
                    <a:pt x="28546" y="10954"/>
                  </a:cubicBezTo>
                  <a:cubicBezTo>
                    <a:pt x="9380" y="20464"/>
                    <a:pt x="1528" y="43873"/>
                    <a:pt x="11087" y="63186"/>
                  </a:cubicBezTo>
                  <a:cubicBezTo>
                    <a:pt x="20646" y="82449"/>
                    <a:pt x="44055" y="90448"/>
                    <a:pt x="63270" y="80938"/>
                  </a:cubicBezTo>
                  <a:cubicBezTo>
                    <a:pt x="72585" y="76353"/>
                    <a:pt x="79510" y="68404"/>
                    <a:pt x="82826" y="58504"/>
                  </a:cubicBezTo>
                  <a:cubicBezTo>
                    <a:pt x="86143" y="48653"/>
                    <a:pt x="85411" y="38070"/>
                    <a:pt x="80778" y="28706"/>
                  </a:cubicBezTo>
                  <a:cubicBezTo>
                    <a:pt x="73950" y="14953"/>
                    <a:pt x="60051" y="6955"/>
                    <a:pt x="45713" y="6955"/>
                  </a:cubicBezTo>
                  <a:close/>
                </a:path>
              </a:pathLst>
            </a:custGeom>
            <a:solidFill>
              <a:srgbClr val="113F4E"/>
            </a:solidFill>
            <a:ln w="4874" cap="flat">
              <a:noFill/>
              <a:prstDash val="solid"/>
              <a:miter/>
            </a:ln>
          </p:spPr>
          <p:txBody>
            <a:bodyPr rtlCol="1" anchor="ctr"/>
            <a:lstStyle/>
            <a:p>
              <a:endParaRPr lang="fa-IR"/>
            </a:p>
          </p:txBody>
        </p:sp>
        <p:sp>
          <p:nvSpPr>
            <p:cNvPr id="264" name="Freeform: Shape 263">
              <a:extLst>
                <a:ext uri="{FF2B5EF4-FFF2-40B4-BE49-F238E27FC236}">
                  <a16:creationId xmlns:a16="http://schemas.microsoft.com/office/drawing/2014/main" id="{307C8595-FFED-0C55-A452-E7BA6FBFA35F}"/>
                </a:ext>
              </a:extLst>
            </p:cNvPr>
            <p:cNvSpPr/>
            <p:nvPr/>
          </p:nvSpPr>
          <p:spPr>
            <a:xfrm>
              <a:off x="5583583" y="2561491"/>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5996 h 35698"/>
                <a:gd name="connsiteX6" fmla="*/ 57840 w 57840"/>
                <a:gd name="connsiteY6" fmla="*/ 21800 h 35698"/>
                <a:gd name="connsiteX7" fmla="*/ 26579 w 57840"/>
                <a:gd name="connsiteY7" fmla="*/ 35650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239" y="35065"/>
                    <a:pt x="17362" y="33797"/>
                  </a:cubicBezTo>
                  <a:cubicBezTo>
                    <a:pt x="7462" y="29456"/>
                    <a:pt x="1463" y="17996"/>
                    <a:pt x="0" y="634"/>
                  </a:cubicBezTo>
                  <a:lnTo>
                    <a:pt x="7315" y="0"/>
                  </a:lnTo>
                  <a:cubicBezTo>
                    <a:pt x="8535" y="14289"/>
                    <a:pt x="13119" y="23897"/>
                    <a:pt x="20288" y="27067"/>
                  </a:cubicBezTo>
                  <a:cubicBezTo>
                    <a:pt x="28188" y="30529"/>
                    <a:pt x="39600" y="26725"/>
                    <a:pt x="53353" y="15996"/>
                  </a:cubicBezTo>
                  <a:lnTo>
                    <a:pt x="57840" y="21800"/>
                  </a:lnTo>
                  <a:cubicBezTo>
                    <a:pt x="45989" y="31017"/>
                    <a:pt x="35504" y="35650"/>
                    <a:pt x="26579" y="35650"/>
                  </a:cubicBezTo>
                  <a:close/>
                </a:path>
              </a:pathLst>
            </a:custGeom>
            <a:solidFill>
              <a:srgbClr val="113F4E"/>
            </a:solidFill>
            <a:ln w="4874" cap="flat">
              <a:noFill/>
              <a:prstDash val="solid"/>
              <a:miter/>
            </a:ln>
          </p:spPr>
          <p:txBody>
            <a:bodyPr rtlCol="1" anchor="ctr"/>
            <a:lstStyle/>
            <a:p>
              <a:endParaRPr lang="fa-IR"/>
            </a:p>
          </p:txBody>
        </p:sp>
        <p:sp>
          <p:nvSpPr>
            <p:cNvPr id="265" name="Freeform: Shape 264">
              <a:extLst>
                <a:ext uri="{FF2B5EF4-FFF2-40B4-BE49-F238E27FC236}">
                  <a16:creationId xmlns:a16="http://schemas.microsoft.com/office/drawing/2014/main" id="{F3A536F5-DAD0-0A68-3F46-F6FB8F2BAC7D}"/>
                </a:ext>
              </a:extLst>
            </p:cNvPr>
            <p:cNvSpPr/>
            <p:nvPr/>
          </p:nvSpPr>
          <p:spPr>
            <a:xfrm>
              <a:off x="5531288" y="2459389"/>
              <a:ext cx="84838" cy="85011"/>
            </a:xfrm>
            <a:custGeom>
              <a:avLst/>
              <a:gdLst>
                <a:gd name="connsiteX0" fmla="*/ 80386 w 84838"/>
                <a:gd name="connsiteY0" fmla="*/ 23730 h 85011"/>
                <a:gd name="connsiteX1" fmla="*/ 61317 w 84838"/>
                <a:gd name="connsiteY1" fmla="*/ 80643 h 85011"/>
                <a:gd name="connsiteX2" fmla="*/ 4453 w 84838"/>
                <a:gd name="connsiteY2" fmla="*/ 61282 h 85011"/>
                <a:gd name="connsiteX3" fmla="*/ 23521 w 84838"/>
                <a:gd name="connsiteY3" fmla="*/ 4369 h 85011"/>
                <a:gd name="connsiteX4" fmla="*/ 80386 w 84838"/>
                <a:gd name="connsiteY4" fmla="*/ 23730 h 85011"/>
                <a:gd name="connsiteX5" fmla="*/ 80386 w 84838"/>
                <a:gd name="connsiteY5" fmla="*/ 23730 h 8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838" h="85011">
                  <a:moveTo>
                    <a:pt x="80386" y="23730"/>
                  </a:moveTo>
                  <a:cubicBezTo>
                    <a:pt x="90823" y="44798"/>
                    <a:pt x="82288" y="70255"/>
                    <a:pt x="61317" y="80643"/>
                  </a:cubicBezTo>
                  <a:cubicBezTo>
                    <a:pt x="40347" y="90982"/>
                    <a:pt x="14889" y="82350"/>
                    <a:pt x="4453" y="61282"/>
                  </a:cubicBezTo>
                  <a:cubicBezTo>
                    <a:pt x="-5984" y="40214"/>
                    <a:pt x="2551" y="14756"/>
                    <a:pt x="23521" y="4369"/>
                  </a:cubicBezTo>
                  <a:cubicBezTo>
                    <a:pt x="44492" y="-5971"/>
                    <a:pt x="69950" y="2662"/>
                    <a:pt x="80386" y="23730"/>
                  </a:cubicBezTo>
                  <a:lnTo>
                    <a:pt x="80386" y="23730"/>
                  </a:lnTo>
                  <a:close/>
                </a:path>
              </a:pathLst>
            </a:custGeom>
            <a:solidFill>
              <a:srgbClr val="FFFFFF"/>
            </a:solidFill>
            <a:ln w="4874" cap="flat">
              <a:noFill/>
              <a:prstDash val="solid"/>
              <a:miter/>
            </a:ln>
          </p:spPr>
          <p:txBody>
            <a:bodyPr rtlCol="1" anchor="ctr"/>
            <a:lstStyle/>
            <a:p>
              <a:endParaRPr lang="fa-IR"/>
            </a:p>
          </p:txBody>
        </p:sp>
        <p:sp>
          <p:nvSpPr>
            <p:cNvPr id="266" name="Freeform: Shape 265">
              <a:extLst>
                <a:ext uri="{FF2B5EF4-FFF2-40B4-BE49-F238E27FC236}">
                  <a16:creationId xmlns:a16="http://schemas.microsoft.com/office/drawing/2014/main" id="{AF9D6C04-989F-376B-B824-6C808E5BCA41}"/>
                </a:ext>
              </a:extLst>
            </p:cNvPr>
            <p:cNvSpPr/>
            <p:nvPr/>
          </p:nvSpPr>
          <p:spPr>
            <a:xfrm>
              <a:off x="5527823" y="2455925"/>
              <a:ext cx="91767" cy="91959"/>
            </a:xfrm>
            <a:custGeom>
              <a:avLst/>
              <a:gdLst>
                <a:gd name="connsiteX0" fmla="*/ 46152 w 91767"/>
                <a:gd name="connsiteY0" fmla="*/ 91959 h 91959"/>
                <a:gd name="connsiteX1" fmla="*/ 4796 w 91767"/>
                <a:gd name="connsiteY1" fmla="*/ 66307 h 91959"/>
                <a:gd name="connsiteX2" fmla="*/ 25425 w 91767"/>
                <a:gd name="connsiteY2" fmla="*/ 4712 h 91959"/>
                <a:gd name="connsiteX3" fmla="*/ 86972 w 91767"/>
                <a:gd name="connsiteY3" fmla="*/ 25634 h 91959"/>
                <a:gd name="connsiteX4" fmla="*/ 86972 w 91767"/>
                <a:gd name="connsiteY4" fmla="*/ 25634 h 91959"/>
                <a:gd name="connsiteX5" fmla="*/ 66342 w 91767"/>
                <a:gd name="connsiteY5" fmla="*/ 87229 h 91959"/>
                <a:gd name="connsiteX6" fmla="*/ 46152 w 91767"/>
                <a:gd name="connsiteY6" fmla="*/ 91959 h 91959"/>
                <a:gd name="connsiteX7" fmla="*/ 45616 w 91767"/>
                <a:gd name="connsiteY7" fmla="*/ 6955 h 91959"/>
                <a:gd name="connsiteX8" fmla="*/ 28546 w 91767"/>
                <a:gd name="connsiteY8" fmla="*/ 10954 h 91959"/>
                <a:gd name="connsiteX9" fmla="*/ 11087 w 91767"/>
                <a:gd name="connsiteY9" fmla="*/ 63186 h 91959"/>
                <a:gd name="connsiteX10" fmla="*/ 63270 w 91767"/>
                <a:gd name="connsiteY10" fmla="*/ 80938 h 91959"/>
                <a:gd name="connsiteX11" fmla="*/ 80729 w 91767"/>
                <a:gd name="connsiteY11" fmla="*/ 28706 h 91959"/>
                <a:gd name="connsiteX12" fmla="*/ 45664 w 91767"/>
                <a:gd name="connsiteY12" fmla="*/ 6906 h 9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767" h="91959">
                  <a:moveTo>
                    <a:pt x="46152" y="91959"/>
                  </a:moveTo>
                  <a:cubicBezTo>
                    <a:pt x="29229" y="91959"/>
                    <a:pt x="12843" y="82547"/>
                    <a:pt x="4796" y="66307"/>
                  </a:cubicBezTo>
                  <a:cubicBezTo>
                    <a:pt x="-6470" y="43581"/>
                    <a:pt x="2796" y="15929"/>
                    <a:pt x="25425" y="4712"/>
                  </a:cubicBezTo>
                  <a:cubicBezTo>
                    <a:pt x="48054" y="-6456"/>
                    <a:pt x="75657" y="2907"/>
                    <a:pt x="86972" y="25634"/>
                  </a:cubicBezTo>
                  <a:lnTo>
                    <a:pt x="86972" y="25634"/>
                  </a:lnTo>
                  <a:cubicBezTo>
                    <a:pt x="98237" y="48360"/>
                    <a:pt x="88971" y="76012"/>
                    <a:pt x="66342" y="87229"/>
                  </a:cubicBezTo>
                  <a:cubicBezTo>
                    <a:pt x="59856" y="90448"/>
                    <a:pt x="52980" y="91959"/>
                    <a:pt x="46152" y="91959"/>
                  </a:cubicBezTo>
                  <a:close/>
                  <a:moveTo>
                    <a:pt x="45616" y="6955"/>
                  </a:moveTo>
                  <a:cubicBezTo>
                    <a:pt x="39861" y="6955"/>
                    <a:pt x="34009" y="8223"/>
                    <a:pt x="28546" y="10954"/>
                  </a:cubicBezTo>
                  <a:cubicBezTo>
                    <a:pt x="9380" y="20464"/>
                    <a:pt x="1528" y="43873"/>
                    <a:pt x="11087" y="63186"/>
                  </a:cubicBezTo>
                  <a:cubicBezTo>
                    <a:pt x="20646" y="82498"/>
                    <a:pt x="44055" y="90448"/>
                    <a:pt x="63270" y="80938"/>
                  </a:cubicBezTo>
                  <a:cubicBezTo>
                    <a:pt x="82436" y="71428"/>
                    <a:pt x="90288" y="48019"/>
                    <a:pt x="80729" y="28706"/>
                  </a:cubicBezTo>
                  <a:cubicBezTo>
                    <a:pt x="73902" y="14953"/>
                    <a:pt x="60002" y="6906"/>
                    <a:pt x="45664" y="6906"/>
                  </a:cubicBezTo>
                  <a:close/>
                </a:path>
              </a:pathLst>
            </a:custGeom>
            <a:solidFill>
              <a:srgbClr val="113F4E"/>
            </a:solidFill>
            <a:ln w="4874" cap="flat">
              <a:noFill/>
              <a:prstDash val="solid"/>
              <a:miter/>
            </a:ln>
          </p:spPr>
          <p:txBody>
            <a:bodyPr rtlCol="1" anchor="ctr"/>
            <a:lstStyle/>
            <a:p>
              <a:endParaRPr lang="fa-IR"/>
            </a:p>
          </p:txBody>
        </p:sp>
        <p:sp>
          <p:nvSpPr>
            <p:cNvPr id="267" name="Freeform: Shape 266">
              <a:extLst>
                <a:ext uri="{FF2B5EF4-FFF2-40B4-BE49-F238E27FC236}">
                  <a16:creationId xmlns:a16="http://schemas.microsoft.com/office/drawing/2014/main" id="{FC2A44B3-BCB4-A3BE-99C5-F9313FC348E7}"/>
                </a:ext>
              </a:extLst>
            </p:cNvPr>
            <p:cNvSpPr/>
            <p:nvPr/>
          </p:nvSpPr>
          <p:spPr>
            <a:xfrm>
              <a:off x="5542568" y="2493555"/>
              <a:ext cx="57840" cy="35698"/>
            </a:xfrm>
            <a:custGeom>
              <a:avLst/>
              <a:gdLst>
                <a:gd name="connsiteX0" fmla="*/ 26579 w 57840"/>
                <a:gd name="connsiteY0" fmla="*/ 35650 h 35698"/>
                <a:gd name="connsiteX1" fmla="*/ 17362 w 57840"/>
                <a:gd name="connsiteY1" fmla="*/ 33748 h 35698"/>
                <a:gd name="connsiteX2" fmla="*/ 0 w 57840"/>
                <a:gd name="connsiteY2" fmla="*/ 585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9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50"/>
                  </a:moveTo>
                  <a:cubicBezTo>
                    <a:pt x="23312" y="35650"/>
                    <a:pt x="20190" y="35016"/>
                    <a:pt x="17362" y="33748"/>
                  </a:cubicBezTo>
                  <a:cubicBezTo>
                    <a:pt x="7462" y="29408"/>
                    <a:pt x="1463" y="17947"/>
                    <a:pt x="0" y="585"/>
                  </a:cubicBezTo>
                  <a:lnTo>
                    <a:pt x="7315" y="0"/>
                  </a:lnTo>
                  <a:cubicBezTo>
                    <a:pt x="8486" y="14289"/>
                    <a:pt x="13119" y="23897"/>
                    <a:pt x="20288" y="27067"/>
                  </a:cubicBezTo>
                  <a:cubicBezTo>
                    <a:pt x="28188" y="30529"/>
                    <a:pt x="39600" y="26725"/>
                    <a:pt x="53353" y="16045"/>
                  </a:cubicBezTo>
                  <a:lnTo>
                    <a:pt x="57840" y="21849"/>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268" name="Freeform: Shape 267">
              <a:extLst>
                <a:ext uri="{FF2B5EF4-FFF2-40B4-BE49-F238E27FC236}">
                  <a16:creationId xmlns:a16="http://schemas.microsoft.com/office/drawing/2014/main" id="{E6450745-69ED-E729-A1F9-7D78145DAE50}"/>
                </a:ext>
              </a:extLst>
            </p:cNvPr>
            <p:cNvSpPr/>
            <p:nvPr/>
          </p:nvSpPr>
          <p:spPr>
            <a:xfrm>
              <a:off x="5499051" y="2384800"/>
              <a:ext cx="84790" cy="84984"/>
            </a:xfrm>
            <a:custGeom>
              <a:avLst/>
              <a:gdLst>
                <a:gd name="connsiteX0" fmla="*/ 80337 w 84790"/>
                <a:gd name="connsiteY0" fmla="*/ 23751 h 84984"/>
                <a:gd name="connsiteX1" fmla="*/ 61269 w 84790"/>
                <a:gd name="connsiteY1" fmla="*/ 80616 h 84984"/>
                <a:gd name="connsiteX2" fmla="*/ 4453 w 84790"/>
                <a:gd name="connsiteY2" fmla="*/ 61254 h 84984"/>
                <a:gd name="connsiteX3" fmla="*/ 23521 w 84790"/>
                <a:gd name="connsiteY3" fmla="*/ 4390 h 84984"/>
                <a:gd name="connsiteX4" fmla="*/ 80386 w 84790"/>
                <a:gd name="connsiteY4" fmla="*/ 23751 h 84984"/>
                <a:gd name="connsiteX5" fmla="*/ 80386 w 84790"/>
                <a:gd name="connsiteY5" fmla="*/ 23751 h 8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90" h="84984">
                  <a:moveTo>
                    <a:pt x="80337" y="23751"/>
                  </a:moveTo>
                  <a:cubicBezTo>
                    <a:pt x="90774" y="44819"/>
                    <a:pt x="82239" y="70277"/>
                    <a:pt x="61269" y="80616"/>
                  </a:cubicBezTo>
                  <a:cubicBezTo>
                    <a:pt x="40298" y="90955"/>
                    <a:pt x="14841" y="82323"/>
                    <a:pt x="4453" y="61254"/>
                  </a:cubicBezTo>
                  <a:cubicBezTo>
                    <a:pt x="-5984" y="40186"/>
                    <a:pt x="2551" y="14729"/>
                    <a:pt x="23521" y="4390"/>
                  </a:cubicBezTo>
                  <a:cubicBezTo>
                    <a:pt x="44492" y="-5998"/>
                    <a:pt x="69950" y="2683"/>
                    <a:pt x="80386" y="23751"/>
                  </a:cubicBezTo>
                  <a:lnTo>
                    <a:pt x="80386" y="23751"/>
                  </a:lnTo>
                  <a:close/>
                </a:path>
              </a:pathLst>
            </a:custGeom>
            <a:solidFill>
              <a:srgbClr val="FFFFFF"/>
            </a:solidFill>
            <a:ln w="4874" cap="flat">
              <a:noFill/>
              <a:prstDash val="solid"/>
              <a:miter/>
            </a:ln>
          </p:spPr>
          <p:txBody>
            <a:bodyPr rtlCol="1" anchor="ctr"/>
            <a:lstStyle/>
            <a:p>
              <a:endParaRPr lang="fa-IR"/>
            </a:p>
          </p:txBody>
        </p:sp>
        <p:sp>
          <p:nvSpPr>
            <p:cNvPr id="269" name="Freeform: Shape 268">
              <a:extLst>
                <a:ext uri="{FF2B5EF4-FFF2-40B4-BE49-F238E27FC236}">
                  <a16:creationId xmlns:a16="http://schemas.microsoft.com/office/drawing/2014/main" id="{4B496935-E3DA-2230-CEBD-F15EB9B7E297}"/>
                </a:ext>
              </a:extLst>
            </p:cNvPr>
            <p:cNvSpPr/>
            <p:nvPr/>
          </p:nvSpPr>
          <p:spPr>
            <a:xfrm>
              <a:off x="5495494" y="2381406"/>
              <a:ext cx="91798" cy="91910"/>
            </a:xfrm>
            <a:custGeom>
              <a:avLst/>
              <a:gdLst>
                <a:gd name="connsiteX0" fmla="*/ 46197 w 91798"/>
                <a:gd name="connsiteY0" fmla="*/ 91911 h 91910"/>
                <a:gd name="connsiteX1" fmla="*/ 4841 w 91798"/>
                <a:gd name="connsiteY1" fmla="*/ 66258 h 91910"/>
                <a:gd name="connsiteX2" fmla="*/ 2402 w 91798"/>
                <a:gd name="connsiteY2" fmla="*/ 31145 h 91910"/>
                <a:gd name="connsiteX3" fmla="*/ 25470 w 91798"/>
                <a:gd name="connsiteY3" fmla="*/ 4712 h 91910"/>
                <a:gd name="connsiteX4" fmla="*/ 86968 w 91798"/>
                <a:gd name="connsiteY4" fmla="*/ 25634 h 91910"/>
                <a:gd name="connsiteX5" fmla="*/ 89357 w 91798"/>
                <a:gd name="connsiteY5" fmla="*/ 60845 h 91910"/>
                <a:gd name="connsiteX6" fmla="*/ 66338 w 91798"/>
                <a:gd name="connsiteY6" fmla="*/ 87180 h 91910"/>
                <a:gd name="connsiteX7" fmla="*/ 46148 w 91798"/>
                <a:gd name="connsiteY7" fmla="*/ 91911 h 91910"/>
                <a:gd name="connsiteX8" fmla="*/ 45709 w 91798"/>
                <a:gd name="connsiteY8" fmla="*/ 6906 h 91910"/>
                <a:gd name="connsiteX9" fmla="*/ 28640 w 91798"/>
                <a:gd name="connsiteY9" fmla="*/ 10905 h 91910"/>
                <a:gd name="connsiteX10" fmla="*/ 9083 w 91798"/>
                <a:gd name="connsiteY10" fmla="*/ 33339 h 91910"/>
                <a:gd name="connsiteX11" fmla="*/ 11132 w 91798"/>
                <a:gd name="connsiteY11" fmla="*/ 63137 h 91910"/>
                <a:gd name="connsiteX12" fmla="*/ 63315 w 91798"/>
                <a:gd name="connsiteY12" fmla="*/ 80889 h 91910"/>
                <a:gd name="connsiteX13" fmla="*/ 82822 w 91798"/>
                <a:gd name="connsiteY13" fmla="*/ 58601 h 91910"/>
                <a:gd name="connsiteX14" fmla="*/ 80774 w 91798"/>
                <a:gd name="connsiteY14" fmla="*/ 28706 h 91910"/>
                <a:gd name="connsiteX15" fmla="*/ 80774 w 91798"/>
                <a:gd name="connsiteY15" fmla="*/ 28706 h 91910"/>
                <a:gd name="connsiteX16" fmla="*/ 45709 w 91798"/>
                <a:gd name="connsiteY16" fmla="*/ 6906 h 9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98" h="91910">
                  <a:moveTo>
                    <a:pt x="46197" y="91911"/>
                  </a:moveTo>
                  <a:cubicBezTo>
                    <a:pt x="29274" y="91911"/>
                    <a:pt x="12887" y="82498"/>
                    <a:pt x="4841" y="66258"/>
                  </a:cubicBezTo>
                  <a:cubicBezTo>
                    <a:pt x="-622" y="55236"/>
                    <a:pt x="-1499" y="42751"/>
                    <a:pt x="2402" y="31145"/>
                  </a:cubicBezTo>
                  <a:cubicBezTo>
                    <a:pt x="6304" y="19537"/>
                    <a:pt x="14497" y="10125"/>
                    <a:pt x="25470" y="4712"/>
                  </a:cubicBezTo>
                  <a:cubicBezTo>
                    <a:pt x="48099" y="-6456"/>
                    <a:pt x="75702" y="2907"/>
                    <a:pt x="86968" y="25634"/>
                  </a:cubicBezTo>
                  <a:cubicBezTo>
                    <a:pt x="92430" y="36704"/>
                    <a:pt x="93308" y="49189"/>
                    <a:pt x="89357" y="60845"/>
                  </a:cubicBezTo>
                  <a:cubicBezTo>
                    <a:pt x="85456" y="72403"/>
                    <a:pt x="77263" y="81767"/>
                    <a:pt x="66338" y="87180"/>
                  </a:cubicBezTo>
                  <a:cubicBezTo>
                    <a:pt x="59852" y="90399"/>
                    <a:pt x="52976" y="91911"/>
                    <a:pt x="46148" y="91911"/>
                  </a:cubicBezTo>
                  <a:close/>
                  <a:moveTo>
                    <a:pt x="45709" y="6906"/>
                  </a:moveTo>
                  <a:cubicBezTo>
                    <a:pt x="39954" y="6906"/>
                    <a:pt x="34102" y="8174"/>
                    <a:pt x="28640" y="10905"/>
                  </a:cubicBezTo>
                  <a:cubicBezTo>
                    <a:pt x="19325" y="15490"/>
                    <a:pt x="12400" y="23439"/>
                    <a:pt x="9083" y="33339"/>
                  </a:cubicBezTo>
                  <a:cubicBezTo>
                    <a:pt x="5767" y="43190"/>
                    <a:pt x="6499" y="53773"/>
                    <a:pt x="11132" y="63137"/>
                  </a:cubicBezTo>
                  <a:cubicBezTo>
                    <a:pt x="20691" y="82449"/>
                    <a:pt x="44100" y="90399"/>
                    <a:pt x="63315" y="80889"/>
                  </a:cubicBezTo>
                  <a:cubicBezTo>
                    <a:pt x="72581" y="76305"/>
                    <a:pt x="79506" y="68404"/>
                    <a:pt x="82822" y="58601"/>
                  </a:cubicBezTo>
                  <a:cubicBezTo>
                    <a:pt x="86187" y="48701"/>
                    <a:pt x="85456" y="38118"/>
                    <a:pt x="80774" y="28706"/>
                  </a:cubicBezTo>
                  <a:lnTo>
                    <a:pt x="80774" y="28706"/>
                  </a:lnTo>
                  <a:cubicBezTo>
                    <a:pt x="73946" y="14953"/>
                    <a:pt x="60047" y="6906"/>
                    <a:pt x="45709" y="6906"/>
                  </a:cubicBezTo>
                  <a:close/>
                </a:path>
              </a:pathLst>
            </a:custGeom>
            <a:solidFill>
              <a:srgbClr val="113F4E"/>
            </a:solidFill>
            <a:ln w="4874" cap="flat">
              <a:noFill/>
              <a:prstDash val="solid"/>
              <a:miter/>
            </a:ln>
          </p:spPr>
          <p:txBody>
            <a:bodyPr rtlCol="1" anchor="ctr"/>
            <a:lstStyle/>
            <a:p>
              <a:endParaRPr lang="fa-IR"/>
            </a:p>
          </p:txBody>
        </p:sp>
        <p:sp>
          <p:nvSpPr>
            <p:cNvPr id="270" name="Freeform: Shape 269">
              <a:extLst>
                <a:ext uri="{FF2B5EF4-FFF2-40B4-BE49-F238E27FC236}">
                  <a16:creationId xmlns:a16="http://schemas.microsoft.com/office/drawing/2014/main" id="{F5ABF334-B9B7-57EF-315D-6F48355DB813}"/>
                </a:ext>
              </a:extLst>
            </p:cNvPr>
            <p:cNvSpPr/>
            <p:nvPr/>
          </p:nvSpPr>
          <p:spPr>
            <a:xfrm>
              <a:off x="5510283" y="2418939"/>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8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190" y="35065"/>
                    <a:pt x="17362" y="33797"/>
                  </a:cubicBezTo>
                  <a:cubicBezTo>
                    <a:pt x="7462" y="29456"/>
                    <a:pt x="1463" y="17996"/>
                    <a:pt x="0" y="634"/>
                  </a:cubicBezTo>
                  <a:lnTo>
                    <a:pt x="7315" y="0"/>
                  </a:lnTo>
                  <a:cubicBezTo>
                    <a:pt x="8535" y="14289"/>
                    <a:pt x="13119" y="23897"/>
                    <a:pt x="20288" y="27067"/>
                  </a:cubicBezTo>
                  <a:cubicBezTo>
                    <a:pt x="28188" y="30529"/>
                    <a:pt x="39600" y="26677"/>
                    <a:pt x="53353" y="16045"/>
                  </a:cubicBezTo>
                  <a:lnTo>
                    <a:pt x="57840" y="21848"/>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271" name="Freeform: Shape 270">
              <a:extLst>
                <a:ext uri="{FF2B5EF4-FFF2-40B4-BE49-F238E27FC236}">
                  <a16:creationId xmlns:a16="http://schemas.microsoft.com/office/drawing/2014/main" id="{245E409D-9F49-E01B-03AE-069F47254337}"/>
                </a:ext>
              </a:extLst>
            </p:cNvPr>
            <p:cNvSpPr/>
            <p:nvPr/>
          </p:nvSpPr>
          <p:spPr>
            <a:xfrm>
              <a:off x="5479202" y="2304283"/>
              <a:ext cx="84838" cy="84984"/>
            </a:xfrm>
            <a:custGeom>
              <a:avLst/>
              <a:gdLst>
                <a:gd name="connsiteX0" fmla="*/ 80386 w 84838"/>
                <a:gd name="connsiteY0" fmla="*/ 23751 h 84984"/>
                <a:gd name="connsiteX1" fmla="*/ 61317 w 84838"/>
                <a:gd name="connsiteY1" fmla="*/ 80616 h 84984"/>
                <a:gd name="connsiteX2" fmla="*/ 4453 w 84838"/>
                <a:gd name="connsiteY2" fmla="*/ 61254 h 84984"/>
                <a:gd name="connsiteX3" fmla="*/ 23521 w 84838"/>
                <a:gd name="connsiteY3" fmla="*/ 4390 h 84984"/>
                <a:gd name="connsiteX4" fmla="*/ 80337 w 84838"/>
                <a:gd name="connsiteY4" fmla="*/ 23751 h 84984"/>
                <a:gd name="connsiteX5" fmla="*/ 80337 w 84838"/>
                <a:gd name="connsiteY5" fmla="*/ 23751 h 8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838" h="84984">
                  <a:moveTo>
                    <a:pt x="80386" y="23751"/>
                  </a:moveTo>
                  <a:cubicBezTo>
                    <a:pt x="90823" y="44819"/>
                    <a:pt x="82288" y="70277"/>
                    <a:pt x="61317" y="80616"/>
                  </a:cubicBezTo>
                  <a:cubicBezTo>
                    <a:pt x="40347" y="90955"/>
                    <a:pt x="14889" y="82323"/>
                    <a:pt x="4453" y="61254"/>
                  </a:cubicBezTo>
                  <a:cubicBezTo>
                    <a:pt x="-5984" y="40186"/>
                    <a:pt x="2551" y="14729"/>
                    <a:pt x="23521" y="4390"/>
                  </a:cubicBezTo>
                  <a:cubicBezTo>
                    <a:pt x="44492" y="-5998"/>
                    <a:pt x="69950" y="2683"/>
                    <a:pt x="80337" y="23751"/>
                  </a:cubicBezTo>
                  <a:lnTo>
                    <a:pt x="80337" y="23751"/>
                  </a:lnTo>
                  <a:close/>
                </a:path>
              </a:pathLst>
            </a:custGeom>
            <a:solidFill>
              <a:srgbClr val="FFFFFF"/>
            </a:solidFill>
            <a:ln w="4874" cap="flat">
              <a:noFill/>
              <a:prstDash val="solid"/>
              <a:miter/>
            </a:ln>
          </p:spPr>
          <p:txBody>
            <a:bodyPr rtlCol="1" anchor="ctr"/>
            <a:lstStyle/>
            <a:p>
              <a:endParaRPr lang="fa-IR"/>
            </a:p>
          </p:txBody>
        </p:sp>
        <p:sp>
          <p:nvSpPr>
            <p:cNvPr id="272" name="Freeform: Shape 271">
              <a:extLst>
                <a:ext uri="{FF2B5EF4-FFF2-40B4-BE49-F238E27FC236}">
                  <a16:creationId xmlns:a16="http://schemas.microsoft.com/office/drawing/2014/main" id="{5581BA51-8114-19A6-8712-5E2840BF1A04}"/>
                </a:ext>
              </a:extLst>
            </p:cNvPr>
            <p:cNvSpPr/>
            <p:nvPr/>
          </p:nvSpPr>
          <p:spPr>
            <a:xfrm>
              <a:off x="5475703" y="2300867"/>
              <a:ext cx="91788" cy="91931"/>
            </a:xfrm>
            <a:custGeom>
              <a:avLst/>
              <a:gdLst>
                <a:gd name="connsiteX0" fmla="*/ 46187 w 91788"/>
                <a:gd name="connsiteY0" fmla="*/ 91932 h 91931"/>
                <a:gd name="connsiteX1" fmla="*/ 4831 w 91788"/>
                <a:gd name="connsiteY1" fmla="*/ 66279 h 91931"/>
                <a:gd name="connsiteX2" fmla="*/ 2441 w 91788"/>
                <a:gd name="connsiteY2" fmla="*/ 31068 h 91931"/>
                <a:gd name="connsiteX3" fmla="*/ 25460 w 91788"/>
                <a:gd name="connsiteY3" fmla="*/ 4733 h 91931"/>
                <a:gd name="connsiteX4" fmla="*/ 86958 w 91788"/>
                <a:gd name="connsiteY4" fmla="*/ 25655 h 91931"/>
                <a:gd name="connsiteX5" fmla="*/ 89347 w 91788"/>
                <a:gd name="connsiteY5" fmla="*/ 60866 h 91931"/>
                <a:gd name="connsiteX6" fmla="*/ 66328 w 91788"/>
                <a:gd name="connsiteY6" fmla="*/ 87201 h 91931"/>
                <a:gd name="connsiteX7" fmla="*/ 46138 w 91788"/>
                <a:gd name="connsiteY7" fmla="*/ 91932 h 91931"/>
                <a:gd name="connsiteX8" fmla="*/ 45650 w 91788"/>
                <a:gd name="connsiteY8" fmla="*/ 6928 h 91931"/>
                <a:gd name="connsiteX9" fmla="*/ 28581 w 91788"/>
                <a:gd name="connsiteY9" fmla="*/ 10927 h 91931"/>
                <a:gd name="connsiteX10" fmla="*/ 9074 w 91788"/>
                <a:gd name="connsiteY10" fmla="*/ 33263 h 91931"/>
                <a:gd name="connsiteX11" fmla="*/ 11122 w 91788"/>
                <a:gd name="connsiteY11" fmla="*/ 63158 h 91931"/>
                <a:gd name="connsiteX12" fmla="*/ 63305 w 91788"/>
                <a:gd name="connsiteY12" fmla="*/ 80959 h 91931"/>
                <a:gd name="connsiteX13" fmla="*/ 82812 w 91788"/>
                <a:gd name="connsiteY13" fmla="*/ 58623 h 91931"/>
                <a:gd name="connsiteX14" fmla="*/ 80764 w 91788"/>
                <a:gd name="connsiteY14" fmla="*/ 28727 h 91931"/>
                <a:gd name="connsiteX15" fmla="*/ 80764 w 91788"/>
                <a:gd name="connsiteY15" fmla="*/ 28727 h 91931"/>
                <a:gd name="connsiteX16" fmla="*/ 45699 w 91788"/>
                <a:gd name="connsiteY16" fmla="*/ 6928 h 9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8" h="91931">
                  <a:moveTo>
                    <a:pt x="46187" y="91932"/>
                  </a:moveTo>
                  <a:cubicBezTo>
                    <a:pt x="29264" y="91932"/>
                    <a:pt x="12878" y="82519"/>
                    <a:pt x="4831" y="66279"/>
                  </a:cubicBezTo>
                  <a:cubicBezTo>
                    <a:pt x="-631" y="55209"/>
                    <a:pt x="-1509" y="42724"/>
                    <a:pt x="2441" y="31068"/>
                  </a:cubicBezTo>
                  <a:cubicBezTo>
                    <a:pt x="6343" y="19510"/>
                    <a:pt x="14536" y="10146"/>
                    <a:pt x="25460" y="4733"/>
                  </a:cubicBezTo>
                  <a:cubicBezTo>
                    <a:pt x="48089" y="-6484"/>
                    <a:pt x="75692" y="2929"/>
                    <a:pt x="86958" y="25655"/>
                  </a:cubicBezTo>
                  <a:cubicBezTo>
                    <a:pt x="92420" y="36725"/>
                    <a:pt x="93298" y="49210"/>
                    <a:pt x="89347" y="60866"/>
                  </a:cubicBezTo>
                  <a:cubicBezTo>
                    <a:pt x="85446" y="72473"/>
                    <a:pt x="77253" y="81788"/>
                    <a:pt x="66328" y="87201"/>
                  </a:cubicBezTo>
                  <a:cubicBezTo>
                    <a:pt x="59842" y="90420"/>
                    <a:pt x="52966" y="91932"/>
                    <a:pt x="46138" y="91932"/>
                  </a:cubicBezTo>
                  <a:close/>
                  <a:moveTo>
                    <a:pt x="45650" y="6928"/>
                  </a:moveTo>
                  <a:cubicBezTo>
                    <a:pt x="39896" y="6928"/>
                    <a:pt x="34043" y="8196"/>
                    <a:pt x="28581" y="10927"/>
                  </a:cubicBezTo>
                  <a:cubicBezTo>
                    <a:pt x="19315" y="15511"/>
                    <a:pt x="12390" y="23412"/>
                    <a:pt x="9074" y="33263"/>
                  </a:cubicBezTo>
                  <a:cubicBezTo>
                    <a:pt x="5709" y="43163"/>
                    <a:pt x="6440" y="53746"/>
                    <a:pt x="11122" y="63158"/>
                  </a:cubicBezTo>
                  <a:cubicBezTo>
                    <a:pt x="20681" y="82471"/>
                    <a:pt x="44090" y="90420"/>
                    <a:pt x="63305" y="80959"/>
                  </a:cubicBezTo>
                  <a:cubicBezTo>
                    <a:pt x="72571" y="76375"/>
                    <a:pt x="79496" y="68474"/>
                    <a:pt x="82812" y="58623"/>
                  </a:cubicBezTo>
                  <a:cubicBezTo>
                    <a:pt x="86177" y="48723"/>
                    <a:pt x="85446" y="38140"/>
                    <a:pt x="80764" y="28727"/>
                  </a:cubicBezTo>
                  <a:lnTo>
                    <a:pt x="80764" y="28727"/>
                  </a:lnTo>
                  <a:cubicBezTo>
                    <a:pt x="73936" y="14975"/>
                    <a:pt x="60037" y="6928"/>
                    <a:pt x="45699" y="6928"/>
                  </a:cubicBezTo>
                  <a:close/>
                </a:path>
              </a:pathLst>
            </a:custGeom>
            <a:solidFill>
              <a:srgbClr val="113F4E"/>
            </a:solidFill>
            <a:ln w="4874" cap="flat">
              <a:noFill/>
              <a:prstDash val="solid"/>
              <a:miter/>
            </a:ln>
          </p:spPr>
          <p:txBody>
            <a:bodyPr rtlCol="1" anchor="ctr"/>
            <a:lstStyle/>
            <a:p>
              <a:endParaRPr lang="fa-IR"/>
            </a:p>
          </p:txBody>
        </p:sp>
        <p:sp>
          <p:nvSpPr>
            <p:cNvPr id="273" name="Freeform: Shape 272">
              <a:extLst>
                <a:ext uri="{FF2B5EF4-FFF2-40B4-BE49-F238E27FC236}">
                  <a16:creationId xmlns:a16="http://schemas.microsoft.com/office/drawing/2014/main" id="{D53867A1-E2BA-2D2E-76DF-9522E4D752BA}"/>
                </a:ext>
              </a:extLst>
            </p:cNvPr>
            <p:cNvSpPr/>
            <p:nvPr/>
          </p:nvSpPr>
          <p:spPr>
            <a:xfrm>
              <a:off x="5490483" y="2338421"/>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9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190" y="35065"/>
                    <a:pt x="17362" y="33797"/>
                  </a:cubicBezTo>
                  <a:cubicBezTo>
                    <a:pt x="7462" y="29456"/>
                    <a:pt x="1463" y="17996"/>
                    <a:pt x="0" y="634"/>
                  </a:cubicBezTo>
                  <a:lnTo>
                    <a:pt x="7315" y="0"/>
                  </a:lnTo>
                  <a:cubicBezTo>
                    <a:pt x="8486" y="14289"/>
                    <a:pt x="13119" y="23897"/>
                    <a:pt x="20288" y="27067"/>
                  </a:cubicBezTo>
                  <a:cubicBezTo>
                    <a:pt x="28188" y="30529"/>
                    <a:pt x="39600" y="26677"/>
                    <a:pt x="53353" y="16045"/>
                  </a:cubicBezTo>
                  <a:lnTo>
                    <a:pt x="57840" y="21849"/>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274" name="Freeform: Shape 273">
              <a:extLst>
                <a:ext uri="{FF2B5EF4-FFF2-40B4-BE49-F238E27FC236}">
                  <a16:creationId xmlns:a16="http://schemas.microsoft.com/office/drawing/2014/main" id="{73A9C42A-0E45-50CF-E92F-44FAC0F1E3BD}"/>
                </a:ext>
              </a:extLst>
            </p:cNvPr>
            <p:cNvSpPr/>
            <p:nvPr/>
          </p:nvSpPr>
          <p:spPr>
            <a:xfrm>
              <a:off x="6131121" y="1637424"/>
              <a:ext cx="85134" cy="84599"/>
            </a:xfrm>
            <a:custGeom>
              <a:avLst/>
              <a:gdLst>
                <a:gd name="connsiteX0" fmla="*/ 39885 w 85134"/>
                <a:gd name="connsiteY0" fmla="*/ 90 h 84599"/>
                <a:gd name="connsiteX1" fmla="*/ 89 w 85134"/>
                <a:gd name="connsiteY1" fmla="*/ 45006 h 84599"/>
                <a:gd name="connsiteX2" fmla="*/ 45249 w 85134"/>
                <a:gd name="connsiteY2" fmla="*/ 84509 h 84599"/>
                <a:gd name="connsiteX3" fmla="*/ 85045 w 85134"/>
                <a:gd name="connsiteY3" fmla="*/ 39593 h 84599"/>
                <a:gd name="connsiteX4" fmla="*/ 39885 w 85134"/>
                <a:gd name="connsiteY4" fmla="*/ 90 h 84599"/>
                <a:gd name="connsiteX5" fmla="*/ 39885 w 85134"/>
                <a:gd name="connsiteY5" fmla="*/ 90 h 8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34" h="84599">
                  <a:moveTo>
                    <a:pt x="39885" y="90"/>
                  </a:moveTo>
                  <a:cubicBezTo>
                    <a:pt x="16427" y="1553"/>
                    <a:pt x="-1422" y="21695"/>
                    <a:pt x="89" y="45006"/>
                  </a:cubicBezTo>
                  <a:cubicBezTo>
                    <a:pt x="1552" y="68318"/>
                    <a:pt x="21792" y="86021"/>
                    <a:pt x="45249" y="84509"/>
                  </a:cubicBezTo>
                  <a:cubicBezTo>
                    <a:pt x="68707" y="82997"/>
                    <a:pt x="86557" y="62904"/>
                    <a:pt x="85045" y="39593"/>
                  </a:cubicBezTo>
                  <a:cubicBezTo>
                    <a:pt x="83582" y="16281"/>
                    <a:pt x="63343" y="-1422"/>
                    <a:pt x="39885" y="90"/>
                  </a:cubicBezTo>
                  <a:lnTo>
                    <a:pt x="39885" y="90"/>
                  </a:lnTo>
                  <a:close/>
                </a:path>
              </a:pathLst>
            </a:custGeom>
            <a:solidFill>
              <a:srgbClr val="FFFFFF"/>
            </a:solidFill>
            <a:ln w="4874" cap="flat">
              <a:noFill/>
              <a:prstDash val="solid"/>
              <a:miter/>
            </a:ln>
          </p:spPr>
          <p:txBody>
            <a:bodyPr rtlCol="1" anchor="ctr"/>
            <a:lstStyle/>
            <a:p>
              <a:endParaRPr lang="fa-IR"/>
            </a:p>
          </p:txBody>
        </p:sp>
        <p:sp>
          <p:nvSpPr>
            <p:cNvPr id="275" name="Freeform: Shape 274">
              <a:extLst>
                <a:ext uri="{FF2B5EF4-FFF2-40B4-BE49-F238E27FC236}">
                  <a16:creationId xmlns:a16="http://schemas.microsoft.com/office/drawing/2014/main" id="{FB06A0EB-40A3-B67F-BC89-6B88CCD1B77E}"/>
                </a:ext>
              </a:extLst>
            </p:cNvPr>
            <p:cNvSpPr/>
            <p:nvPr/>
          </p:nvSpPr>
          <p:spPr>
            <a:xfrm>
              <a:off x="6127603" y="1633907"/>
              <a:ext cx="92120" cy="91586"/>
            </a:xfrm>
            <a:custGeom>
              <a:avLst/>
              <a:gdLst>
                <a:gd name="connsiteX0" fmla="*/ 46036 w 92120"/>
                <a:gd name="connsiteY0" fmla="*/ 91586 h 91586"/>
                <a:gd name="connsiteX1" fmla="*/ 96 w 92120"/>
                <a:gd name="connsiteY1" fmla="*/ 48719 h 91586"/>
                <a:gd name="connsiteX2" fmla="*/ 11410 w 92120"/>
                <a:gd name="connsiteY2" fmla="*/ 15653 h 91586"/>
                <a:gd name="connsiteX3" fmla="*/ 43159 w 92120"/>
                <a:gd name="connsiteY3" fmla="*/ 96 h 91586"/>
                <a:gd name="connsiteX4" fmla="*/ 76517 w 92120"/>
                <a:gd name="connsiteY4" fmla="*/ 11410 h 91586"/>
                <a:gd name="connsiteX5" fmla="*/ 92026 w 92120"/>
                <a:gd name="connsiteY5" fmla="*/ 42866 h 91586"/>
                <a:gd name="connsiteX6" fmla="*/ 80614 w 92120"/>
                <a:gd name="connsiteY6" fmla="*/ 76029 h 91586"/>
                <a:gd name="connsiteX7" fmla="*/ 48963 w 92120"/>
                <a:gd name="connsiteY7" fmla="*/ 91489 h 91586"/>
                <a:gd name="connsiteX8" fmla="*/ 46036 w 92120"/>
                <a:gd name="connsiteY8" fmla="*/ 91586 h 91586"/>
                <a:gd name="connsiteX9" fmla="*/ 46183 w 92120"/>
                <a:gd name="connsiteY9" fmla="*/ 7021 h 91586"/>
                <a:gd name="connsiteX10" fmla="*/ 43647 w 92120"/>
                <a:gd name="connsiteY10" fmla="*/ 7119 h 91586"/>
                <a:gd name="connsiteX11" fmla="*/ 43647 w 92120"/>
                <a:gd name="connsiteY11" fmla="*/ 7119 h 91586"/>
                <a:gd name="connsiteX12" fmla="*/ 16677 w 92120"/>
                <a:gd name="connsiteY12" fmla="*/ 20286 h 91586"/>
                <a:gd name="connsiteX13" fmla="*/ 7119 w 92120"/>
                <a:gd name="connsiteY13" fmla="*/ 48280 h 91586"/>
                <a:gd name="connsiteX14" fmla="*/ 48572 w 92120"/>
                <a:gd name="connsiteY14" fmla="*/ 84515 h 91586"/>
                <a:gd name="connsiteX15" fmla="*/ 75444 w 92120"/>
                <a:gd name="connsiteY15" fmla="*/ 71396 h 91586"/>
                <a:gd name="connsiteX16" fmla="*/ 85100 w 92120"/>
                <a:gd name="connsiteY16" fmla="*/ 43305 h 91586"/>
                <a:gd name="connsiteX17" fmla="*/ 71933 w 92120"/>
                <a:gd name="connsiteY17" fmla="*/ 16677 h 91586"/>
                <a:gd name="connsiteX18" fmla="*/ 46183 w 92120"/>
                <a:gd name="connsiteY18" fmla="*/ 7021 h 9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20" h="91586">
                  <a:moveTo>
                    <a:pt x="46036" y="91586"/>
                  </a:moveTo>
                  <a:cubicBezTo>
                    <a:pt x="21944" y="91586"/>
                    <a:pt x="1608" y="72908"/>
                    <a:pt x="96" y="48719"/>
                  </a:cubicBezTo>
                  <a:cubicBezTo>
                    <a:pt x="-684" y="36575"/>
                    <a:pt x="3315" y="24822"/>
                    <a:pt x="11410" y="15653"/>
                  </a:cubicBezTo>
                  <a:cubicBezTo>
                    <a:pt x="19555" y="6387"/>
                    <a:pt x="30820" y="876"/>
                    <a:pt x="43159" y="96"/>
                  </a:cubicBezTo>
                  <a:cubicBezTo>
                    <a:pt x="55449" y="-684"/>
                    <a:pt x="67300" y="3315"/>
                    <a:pt x="76517" y="11410"/>
                  </a:cubicBezTo>
                  <a:cubicBezTo>
                    <a:pt x="85734" y="19506"/>
                    <a:pt x="91245" y="30674"/>
                    <a:pt x="92026" y="42866"/>
                  </a:cubicBezTo>
                  <a:cubicBezTo>
                    <a:pt x="92806" y="55059"/>
                    <a:pt x="88758" y="66861"/>
                    <a:pt x="80614" y="76029"/>
                  </a:cubicBezTo>
                  <a:cubicBezTo>
                    <a:pt x="72469" y="85198"/>
                    <a:pt x="61252" y="90709"/>
                    <a:pt x="48963" y="91489"/>
                  </a:cubicBezTo>
                  <a:cubicBezTo>
                    <a:pt x="47987" y="91538"/>
                    <a:pt x="47012" y="91586"/>
                    <a:pt x="46036" y="91586"/>
                  </a:cubicBezTo>
                  <a:close/>
                  <a:moveTo>
                    <a:pt x="46183" y="7021"/>
                  </a:moveTo>
                  <a:cubicBezTo>
                    <a:pt x="45354" y="7021"/>
                    <a:pt x="44476" y="7021"/>
                    <a:pt x="43647" y="7119"/>
                  </a:cubicBezTo>
                  <a:lnTo>
                    <a:pt x="43647" y="7119"/>
                  </a:lnTo>
                  <a:cubicBezTo>
                    <a:pt x="33161" y="7801"/>
                    <a:pt x="23603" y="12483"/>
                    <a:pt x="16677" y="20286"/>
                  </a:cubicBezTo>
                  <a:cubicBezTo>
                    <a:pt x="9850" y="28041"/>
                    <a:pt x="6436" y="37989"/>
                    <a:pt x="7119" y="48280"/>
                  </a:cubicBezTo>
                  <a:cubicBezTo>
                    <a:pt x="8484" y="69640"/>
                    <a:pt x="27016" y="85832"/>
                    <a:pt x="48572" y="84515"/>
                  </a:cubicBezTo>
                  <a:cubicBezTo>
                    <a:pt x="59009" y="83832"/>
                    <a:pt x="68519" y="79199"/>
                    <a:pt x="75444" y="71396"/>
                  </a:cubicBezTo>
                  <a:cubicBezTo>
                    <a:pt x="82321" y="63593"/>
                    <a:pt x="85783" y="53644"/>
                    <a:pt x="85100" y="43305"/>
                  </a:cubicBezTo>
                  <a:cubicBezTo>
                    <a:pt x="84466" y="32966"/>
                    <a:pt x="79784" y="23505"/>
                    <a:pt x="71933" y="16677"/>
                  </a:cubicBezTo>
                  <a:cubicBezTo>
                    <a:pt x="64764" y="10386"/>
                    <a:pt x="55693" y="7021"/>
                    <a:pt x="46183" y="7021"/>
                  </a:cubicBezTo>
                  <a:close/>
                </a:path>
              </a:pathLst>
            </a:custGeom>
            <a:solidFill>
              <a:srgbClr val="113F4E"/>
            </a:solidFill>
            <a:ln w="4874" cap="flat">
              <a:noFill/>
              <a:prstDash val="solid"/>
              <a:miter/>
            </a:ln>
          </p:spPr>
          <p:txBody>
            <a:bodyPr rtlCol="1" anchor="ctr"/>
            <a:lstStyle/>
            <a:p>
              <a:endParaRPr lang="fa-IR"/>
            </a:p>
          </p:txBody>
        </p:sp>
        <p:sp>
          <p:nvSpPr>
            <p:cNvPr id="276" name="Freeform: Shape 275">
              <a:extLst>
                <a:ext uri="{FF2B5EF4-FFF2-40B4-BE49-F238E27FC236}">
                  <a16:creationId xmlns:a16="http://schemas.microsoft.com/office/drawing/2014/main" id="{8AEB9408-248E-B37A-FCFC-13A3CCA578CF}"/>
                </a:ext>
              </a:extLst>
            </p:cNvPr>
            <p:cNvSpPr/>
            <p:nvPr/>
          </p:nvSpPr>
          <p:spPr>
            <a:xfrm>
              <a:off x="6147685" y="1663313"/>
              <a:ext cx="48241" cy="45501"/>
            </a:xfrm>
            <a:custGeom>
              <a:avLst/>
              <a:gdLst>
                <a:gd name="connsiteX0" fmla="*/ 25466 w 48241"/>
                <a:gd name="connsiteY0" fmla="*/ 45453 h 45501"/>
                <a:gd name="connsiteX1" fmla="*/ 10787 w 48241"/>
                <a:gd name="connsiteY1" fmla="*/ 41015 h 45501"/>
                <a:gd name="connsiteX2" fmla="*/ 984 w 48241"/>
                <a:gd name="connsiteY2" fmla="*/ 0 h 45501"/>
                <a:gd name="connsiteX3" fmla="*/ 8251 w 48241"/>
                <a:gd name="connsiteY3" fmla="*/ 1024 h 45501"/>
                <a:gd name="connsiteX4" fmla="*/ 15127 w 48241"/>
                <a:gd name="connsiteY4" fmla="*/ 35114 h 45501"/>
                <a:gd name="connsiteX5" fmla="*/ 45120 w 48241"/>
                <a:gd name="connsiteY5" fmla="*/ 32870 h 45501"/>
                <a:gd name="connsiteX6" fmla="*/ 48242 w 48241"/>
                <a:gd name="connsiteY6" fmla="*/ 39503 h 45501"/>
                <a:gd name="connsiteX7" fmla="*/ 25466 w 48241"/>
                <a:gd name="connsiteY7" fmla="*/ 45501 h 4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41" h="45501">
                  <a:moveTo>
                    <a:pt x="25466" y="45453"/>
                  </a:moveTo>
                  <a:cubicBezTo>
                    <a:pt x="19760" y="45453"/>
                    <a:pt x="14835" y="43990"/>
                    <a:pt x="10787" y="41015"/>
                  </a:cubicBezTo>
                  <a:cubicBezTo>
                    <a:pt x="1423" y="34138"/>
                    <a:pt x="-1844" y="20337"/>
                    <a:pt x="984" y="0"/>
                  </a:cubicBezTo>
                  <a:lnTo>
                    <a:pt x="8251" y="1024"/>
                  </a:lnTo>
                  <a:cubicBezTo>
                    <a:pt x="5861" y="18240"/>
                    <a:pt x="8251" y="30042"/>
                    <a:pt x="15127" y="35114"/>
                  </a:cubicBezTo>
                  <a:cubicBezTo>
                    <a:pt x="21419" y="39747"/>
                    <a:pt x="32099" y="38966"/>
                    <a:pt x="45120" y="32870"/>
                  </a:cubicBezTo>
                  <a:lnTo>
                    <a:pt x="48242" y="39503"/>
                  </a:lnTo>
                  <a:cubicBezTo>
                    <a:pt x="39756" y="43502"/>
                    <a:pt x="32099" y="45501"/>
                    <a:pt x="25466" y="45501"/>
                  </a:cubicBezTo>
                  <a:close/>
                </a:path>
              </a:pathLst>
            </a:custGeom>
            <a:solidFill>
              <a:srgbClr val="113F4E"/>
            </a:solidFill>
            <a:ln w="4874" cap="flat">
              <a:noFill/>
              <a:prstDash val="solid"/>
              <a:miter/>
            </a:ln>
          </p:spPr>
          <p:txBody>
            <a:bodyPr rtlCol="1" anchor="ctr"/>
            <a:lstStyle/>
            <a:p>
              <a:endParaRPr lang="fa-IR"/>
            </a:p>
          </p:txBody>
        </p:sp>
        <p:sp>
          <p:nvSpPr>
            <p:cNvPr id="277" name="Freeform: Shape 276">
              <a:extLst>
                <a:ext uri="{FF2B5EF4-FFF2-40B4-BE49-F238E27FC236}">
                  <a16:creationId xmlns:a16="http://schemas.microsoft.com/office/drawing/2014/main" id="{5C04CFA6-8DD9-6525-73B3-6194018AA418}"/>
                </a:ext>
              </a:extLst>
            </p:cNvPr>
            <p:cNvSpPr/>
            <p:nvPr/>
          </p:nvSpPr>
          <p:spPr>
            <a:xfrm>
              <a:off x="6213648" y="1654163"/>
              <a:ext cx="85162" cy="84626"/>
            </a:xfrm>
            <a:custGeom>
              <a:avLst/>
              <a:gdLst>
                <a:gd name="connsiteX0" fmla="*/ 44166 w 85162"/>
                <a:gd name="connsiteY0" fmla="*/ 30 h 84626"/>
                <a:gd name="connsiteX1" fmla="*/ 30 w 85162"/>
                <a:gd name="connsiteY1" fmla="*/ 40704 h 84626"/>
                <a:gd name="connsiteX2" fmla="*/ 40996 w 85162"/>
                <a:gd name="connsiteY2" fmla="*/ 84596 h 84626"/>
                <a:gd name="connsiteX3" fmla="*/ 85132 w 85162"/>
                <a:gd name="connsiteY3" fmla="*/ 43923 h 84626"/>
                <a:gd name="connsiteX4" fmla="*/ 44166 w 85162"/>
                <a:gd name="connsiteY4" fmla="*/ 30 h 84626"/>
                <a:gd name="connsiteX5" fmla="*/ 44166 w 85162"/>
                <a:gd name="connsiteY5" fmla="*/ 30 h 8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26">
                  <a:moveTo>
                    <a:pt x="44166" y="30"/>
                  </a:moveTo>
                  <a:cubicBezTo>
                    <a:pt x="20660" y="-847"/>
                    <a:pt x="908" y="17343"/>
                    <a:pt x="30" y="40704"/>
                  </a:cubicBezTo>
                  <a:cubicBezTo>
                    <a:pt x="-848" y="64064"/>
                    <a:pt x="17490" y="83669"/>
                    <a:pt x="40996" y="84596"/>
                  </a:cubicBezTo>
                  <a:cubicBezTo>
                    <a:pt x="64503" y="85474"/>
                    <a:pt x="84254" y="67283"/>
                    <a:pt x="85132" y="43923"/>
                  </a:cubicBezTo>
                  <a:cubicBezTo>
                    <a:pt x="86010" y="20562"/>
                    <a:pt x="67673" y="957"/>
                    <a:pt x="44166" y="30"/>
                  </a:cubicBezTo>
                  <a:lnTo>
                    <a:pt x="44166" y="30"/>
                  </a:lnTo>
                  <a:close/>
                </a:path>
              </a:pathLst>
            </a:custGeom>
            <a:solidFill>
              <a:srgbClr val="FFFFFF"/>
            </a:solidFill>
            <a:ln w="4874" cap="flat">
              <a:noFill/>
              <a:prstDash val="solid"/>
              <a:miter/>
            </a:ln>
          </p:spPr>
          <p:txBody>
            <a:bodyPr rtlCol="1" anchor="ctr"/>
            <a:lstStyle/>
            <a:p>
              <a:endParaRPr lang="fa-IR"/>
            </a:p>
          </p:txBody>
        </p:sp>
        <p:sp>
          <p:nvSpPr>
            <p:cNvPr id="278" name="Freeform: Shape 277">
              <a:extLst>
                <a:ext uri="{FF2B5EF4-FFF2-40B4-BE49-F238E27FC236}">
                  <a16:creationId xmlns:a16="http://schemas.microsoft.com/office/drawing/2014/main" id="{01969489-5F33-A8ED-8C01-FA242808D09B}"/>
                </a:ext>
              </a:extLst>
            </p:cNvPr>
            <p:cNvSpPr/>
            <p:nvPr/>
          </p:nvSpPr>
          <p:spPr>
            <a:xfrm>
              <a:off x="6210136" y="1650699"/>
              <a:ext cx="92138" cy="91619"/>
            </a:xfrm>
            <a:custGeom>
              <a:avLst/>
              <a:gdLst>
                <a:gd name="connsiteX0" fmla="*/ 46118 w 92138"/>
                <a:gd name="connsiteY0" fmla="*/ 91571 h 91619"/>
                <a:gd name="connsiteX1" fmla="*/ 44362 w 92138"/>
                <a:gd name="connsiteY1" fmla="*/ 91571 h 91619"/>
                <a:gd name="connsiteX2" fmla="*/ 31 w 92138"/>
                <a:gd name="connsiteY2" fmla="*/ 44070 h 91619"/>
                <a:gd name="connsiteX3" fmla="*/ 47776 w 92138"/>
                <a:gd name="connsiteY3" fmla="*/ 31 h 91619"/>
                <a:gd name="connsiteX4" fmla="*/ 47776 w 92138"/>
                <a:gd name="connsiteY4" fmla="*/ 31 h 91619"/>
                <a:gd name="connsiteX5" fmla="*/ 92107 w 92138"/>
                <a:gd name="connsiteY5" fmla="*/ 47532 h 91619"/>
                <a:gd name="connsiteX6" fmla="*/ 46118 w 92138"/>
                <a:gd name="connsiteY6" fmla="*/ 91619 h 91619"/>
                <a:gd name="connsiteX7" fmla="*/ 46020 w 92138"/>
                <a:gd name="connsiteY7" fmla="*/ 6957 h 91619"/>
                <a:gd name="connsiteX8" fmla="*/ 7005 w 92138"/>
                <a:gd name="connsiteY8" fmla="*/ 44314 h 91619"/>
                <a:gd name="connsiteX9" fmla="*/ 44606 w 92138"/>
                <a:gd name="connsiteY9" fmla="*/ 84548 h 91619"/>
                <a:gd name="connsiteX10" fmla="*/ 85133 w 92138"/>
                <a:gd name="connsiteY10" fmla="*/ 47240 h 91619"/>
                <a:gd name="connsiteX11" fmla="*/ 47532 w 92138"/>
                <a:gd name="connsiteY11" fmla="*/ 7005 h 91619"/>
                <a:gd name="connsiteX12" fmla="*/ 47532 w 92138"/>
                <a:gd name="connsiteY12" fmla="*/ 7005 h 91619"/>
                <a:gd name="connsiteX13" fmla="*/ 46069 w 92138"/>
                <a:gd name="connsiteY13" fmla="*/ 7005 h 9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138" h="91619">
                  <a:moveTo>
                    <a:pt x="46118" y="91571"/>
                  </a:moveTo>
                  <a:cubicBezTo>
                    <a:pt x="45533" y="91571"/>
                    <a:pt x="44947" y="91571"/>
                    <a:pt x="44362" y="91571"/>
                  </a:cubicBezTo>
                  <a:cubicBezTo>
                    <a:pt x="18953" y="90595"/>
                    <a:pt x="-895" y="69283"/>
                    <a:pt x="31" y="44070"/>
                  </a:cubicBezTo>
                  <a:cubicBezTo>
                    <a:pt x="958" y="18856"/>
                    <a:pt x="22416" y="-895"/>
                    <a:pt x="47776" y="31"/>
                  </a:cubicBezTo>
                  <a:lnTo>
                    <a:pt x="47776" y="31"/>
                  </a:lnTo>
                  <a:cubicBezTo>
                    <a:pt x="73185" y="1007"/>
                    <a:pt x="93034" y="22319"/>
                    <a:pt x="92107" y="47532"/>
                  </a:cubicBezTo>
                  <a:cubicBezTo>
                    <a:pt x="91180" y="72161"/>
                    <a:pt x="70697" y="91619"/>
                    <a:pt x="46118" y="91619"/>
                  </a:cubicBezTo>
                  <a:close/>
                  <a:moveTo>
                    <a:pt x="46020" y="6957"/>
                  </a:moveTo>
                  <a:cubicBezTo>
                    <a:pt x="25147" y="6957"/>
                    <a:pt x="7785" y="23392"/>
                    <a:pt x="7005" y="44314"/>
                  </a:cubicBezTo>
                  <a:cubicBezTo>
                    <a:pt x="6225" y="65674"/>
                    <a:pt x="23050" y="83768"/>
                    <a:pt x="44606" y="84548"/>
                  </a:cubicBezTo>
                  <a:cubicBezTo>
                    <a:pt x="66113" y="85377"/>
                    <a:pt x="84304" y="68649"/>
                    <a:pt x="85133" y="47240"/>
                  </a:cubicBezTo>
                  <a:cubicBezTo>
                    <a:pt x="85913" y="25879"/>
                    <a:pt x="69088" y="7834"/>
                    <a:pt x="47532" y="7005"/>
                  </a:cubicBezTo>
                  <a:lnTo>
                    <a:pt x="47532" y="7005"/>
                  </a:lnTo>
                  <a:cubicBezTo>
                    <a:pt x="47045" y="7005"/>
                    <a:pt x="46557" y="7005"/>
                    <a:pt x="46069" y="7005"/>
                  </a:cubicBezTo>
                  <a:close/>
                </a:path>
              </a:pathLst>
            </a:custGeom>
            <a:solidFill>
              <a:srgbClr val="113F4E"/>
            </a:solidFill>
            <a:ln w="4874" cap="flat">
              <a:noFill/>
              <a:prstDash val="solid"/>
              <a:miter/>
            </a:ln>
          </p:spPr>
          <p:txBody>
            <a:bodyPr rtlCol="1" anchor="ctr"/>
            <a:lstStyle/>
            <a:p>
              <a:endParaRPr lang="fa-IR"/>
            </a:p>
          </p:txBody>
        </p:sp>
        <p:sp>
          <p:nvSpPr>
            <p:cNvPr id="279" name="Freeform: Shape 278">
              <a:extLst>
                <a:ext uri="{FF2B5EF4-FFF2-40B4-BE49-F238E27FC236}">
                  <a16:creationId xmlns:a16="http://schemas.microsoft.com/office/drawing/2014/main" id="{DA7B0524-B2E6-1775-1BC5-AC538FC20928}"/>
                </a:ext>
              </a:extLst>
            </p:cNvPr>
            <p:cNvSpPr/>
            <p:nvPr/>
          </p:nvSpPr>
          <p:spPr>
            <a:xfrm>
              <a:off x="6230357" y="1677602"/>
              <a:ext cx="45696" cy="47939"/>
            </a:xfrm>
            <a:custGeom>
              <a:avLst/>
              <a:gdLst>
                <a:gd name="connsiteX0" fmla="*/ 26043 w 45696"/>
                <a:gd name="connsiteY0" fmla="*/ 47891 h 47939"/>
                <a:gd name="connsiteX1" fmla="*/ 8291 w 45696"/>
                <a:gd name="connsiteY1" fmla="*/ 41795 h 47939"/>
                <a:gd name="connsiteX2" fmla="*/ 2634 w 45696"/>
                <a:gd name="connsiteY2" fmla="*/ 0 h 47939"/>
                <a:gd name="connsiteX3" fmla="*/ 9754 w 45696"/>
                <a:gd name="connsiteY3" fmla="*/ 1756 h 47939"/>
                <a:gd name="connsiteX4" fmla="*/ 13217 w 45696"/>
                <a:gd name="connsiteY4" fmla="*/ 36382 h 47939"/>
                <a:gd name="connsiteX5" fmla="*/ 43258 w 45696"/>
                <a:gd name="connsiteY5" fmla="*/ 37162 h 47939"/>
                <a:gd name="connsiteX6" fmla="*/ 45697 w 45696"/>
                <a:gd name="connsiteY6" fmla="*/ 44087 h 47939"/>
                <a:gd name="connsiteX7" fmla="*/ 26043 w 45696"/>
                <a:gd name="connsiteY7" fmla="*/ 47940 h 4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96" h="47939">
                  <a:moveTo>
                    <a:pt x="26043" y="47891"/>
                  </a:moveTo>
                  <a:cubicBezTo>
                    <a:pt x="18776" y="47891"/>
                    <a:pt x="12778" y="45843"/>
                    <a:pt x="8291" y="41795"/>
                  </a:cubicBezTo>
                  <a:cubicBezTo>
                    <a:pt x="-341" y="33992"/>
                    <a:pt x="-2243" y="19947"/>
                    <a:pt x="2634" y="0"/>
                  </a:cubicBezTo>
                  <a:lnTo>
                    <a:pt x="9754" y="1756"/>
                  </a:lnTo>
                  <a:cubicBezTo>
                    <a:pt x="5657" y="18630"/>
                    <a:pt x="6828" y="30627"/>
                    <a:pt x="13217" y="36382"/>
                  </a:cubicBezTo>
                  <a:cubicBezTo>
                    <a:pt x="19020" y="41649"/>
                    <a:pt x="29701" y="41893"/>
                    <a:pt x="43258" y="37162"/>
                  </a:cubicBezTo>
                  <a:lnTo>
                    <a:pt x="45697" y="44087"/>
                  </a:lnTo>
                  <a:cubicBezTo>
                    <a:pt x="38430" y="46672"/>
                    <a:pt x="31846" y="47940"/>
                    <a:pt x="26043" y="47940"/>
                  </a:cubicBezTo>
                  <a:close/>
                </a:path>
              </a:pathLst>
            </a:custGeom>
            <a:solidFill>
              <a:srgbClr val="113F4E"/>
            </a:solidFill>
            <a:ln w="4874" cap="flat">
              <a:noFill/>
              <a:prstDash val="solid"/>
              <a:miter/>
            </a:ln>
          </p:spPr>
          <p:txBody>
            <a:bodyPr rtlCol="1" anchor="ctr"/>
            <a:lstStyle/>
            <a:p>
              <a:endParaRPr lang="fa-IR"/>
            </a:p>
          </p:txBody>
        </p:sp>
        <p:sp>
          <p:nvSpPr>
            <p:cNvPr id="280" name="Freeform: Shape 279">
              <a:extLst>
                <a:ext uri="{FF2B5EF4-FFF2-40B4-BE49-F238E27FC236}">
                  <a16:creationId xmlns:a16="http://schemas.microsoft.com/office/drawing/2014/main" id="{45DD4624-1681-C55A-28D6-CA5DBF32AAD4}"/>
                </a:ext>
              </a:extLst>
            </p:cNvPr>
            <p:cNvSpPr/>
            <p:nvPr/>
          </p:nvSpPr>
          <p:spPr>
            <a:xfrm>
              <a:off x="6292313" y="1681563"/>
              <a:ext cx="85162" cy="84640"/>
            </a:xfrm>
            <a:custGeom>
              <a:avLst/>
              <a:gdLst>
                <a:gd name="connsiteX0" fmla="*/ 45873 w 85162"/>
                <a:gd name="connsiteY0" fmla="*/ 135 h 84640"/>
                <a:gd name="connsiteX1" fmla="*/ 128 w 85162"/>
                <a:gd name="connsiteY1" fmla="*/ 39004 h 84640"/>
                <a:gd name="connsiteX2" fmla="*/ 39289 w 85162"/>
                <a:gd name="connsiteY2" fmla="*/ 84506 h 84640"/>
                <a:gd name="connsiteX3" fmla="*/ 85035 w 85162"/>
                <a:gd name="connsiteY3" fmla="*/ 45637 h 84640"/>
                <a:gd name="connsiteX4" fmla="*/ 45873 w 85162"/>
                <a:gd name="connsiteY4" fmla="*/ 184 h 84640"/>
                <a:gd name="connsiteX5" fmla="*/ 45873 w 85162"/>
                <a:gd name="connsiteY5" fmla="*/ 184 h 8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40">
                  <a:moveTo>
                    <a:pt x="45873" y="135"/>
                  </a:moveTo>
                  <a:cubicBezTo>
                    <a:pt x="22415" y="-1718"/>
                    <a:pt x="1932" y="15693"/>
                    <a:pt x="128" y="39004"/>
                  </a:cubicBezTo>
                  <a:cubicBezTo>
                    <a:pt x="-1677" y="62316"/>
                    <a:pt x="15831" y="82652"/>
                    <a:pt x="39289" y="84506"/>
                  </a:cubicBezTo>
                  <a:cubicBezTo>
                    <a:pt x="62747" y="86359"/>
                    <a:pt x="83230" y="68948"/>
                    <a:pt x="85035" y="45637"/>
                  </a:cubicBezTo>
                  <a:cubicBezTo>
                    <a:pt x="86839" y="22325"/>
                    <a:pt x="69331" y="1988"/>
                    <a:pt x="45873" y="184"/>
                  </a:cubicBezTo>
                  <a:lnTo>
                    <a:pt x="45873" y="184"/>
                  </a:lnTo>
                  <a:close/>
                </a:path>
              </a:pathLst>
            </a:custGeom>
            <a:solidFill>
              <a:srgbClr val="FFFFFF"/>
            </a:solidFill>
            <a:ln w="4874" cap="flat">
              <a:noFill/>
              <a:prstDash val="solid"/>
              <a:miter/>
            </a:ln>
          </p:spPr>
          <p:txBody>
            <a:bodyPr rtlCol="1" anchor="ctr"/>
            <a:lstStyle/>
            <a:p>
              <a:endParaRPr lang="fa-IR"/>
            </a:p>
          </p:txBody>
        </p:sp>
        <p:sp>
          <p:nvSpPr>
            <p:cNvPr id="281" name="Freeform: Shape 280">
              <a:extLst>
                <a:ext uri="{FF2B5EF4-FFF2-40B4-BE49-F238E27FC236}">
                  <a16:creationId xmlns:a16="http://schemas.microsoft.com/office/drawing/2014/main" id="{F122B50A-AB0B-3A65-645A-F9ED32EBC001}"/>
                </a:ext>
              </a:extLst>
            </p:cNvPr>
            <p:cNvSpPr/>
            <p:nvPr/>
          </p:nvSpPr>
          <p:spPr>
            <a:xfrm>
              <a:off x="6288782" y="1677990"/>
              <a:ext cx="92175" cy="91639"/>
            </a:xfrm>
            <a:custGeom>
              <a:avLst/>
              <a:gdLst>
                <a:gd name="connsiteX0" fmla="*/ 46234 w 92175"/>
                <a:gd name="connsiteY0" fmla="*/ 91639 h 91639"/>
                <a:gd name="connsiteX1" fmla="*/ 42527 w 92175"/>
                <a:gd name="connsiteY1" fmla="*/ 91493 h 91639"/>
                <a:gd name="connsiteX2" fmla="*/ 11071 w 92175"/>
                <a:gd name="connsiteY2" fmla="*/ 75594 h 91639"/>
                <a:gd name="connsiteX3" fmla="*/ 147 w 92175"/>
                <a:gd name="connsiteY3" fmla="*/ 42236 h 91639"/>
                <a:gd name="connsiteX4" fmla="*/ 16143 w 92175"/>
                <a:gd name="connsiteY4" fmla="*/ 10975 h 91639"/>
                <a:gd name="connsiteX5" fmla="*/ 49648 w 92175"/>
                <a:gd name="connsiteY5" fmla="*/ 149 h 91639"/>
                <a:gd name="connsiteX6" fmla="*/ 81104 w 92175"/>
                <a:gd name="connsiteY6" fmla="*/ 16047 h 91639"/>
                <a:gd name="connsiteX7" fmla="*/ 92028 w 92175"/>
                <a:gd name="connsiteY7" fmla="*/ 49405 h 91639"/>
                <a:gd name="connsiteX8" fmla="*/ 76032 w 92175"/>
                <a:gd name="connsiteY8" fmla="*/ 80666 h 91639"/>
                <a:gd name="connsiteX9" fmla="*/ 46185 w 92175"/>
                <a:gd name="connsiteY9" fmla="*/ 91639 h 91639"/>
                <a:gd name="connsiteX10" fmla="*/ 45990 w 92175"/>
                <a:gd name="connsiteY10" fmla="*/ 7074 h 91639"/>
                <a:gd name="connsiteX11" fmla="*/ 20679 w 92175"/>
                <a:gd name="connsiteY11" fmla="*/ 16389 h 91639"/>
                <a:gd name="connsiteX12" fmla="*/ 7121 w 92175"/>
                <a:gd name="connsiteY12" fmla="*/ 42870 h 91639"/>
                <a:gd name="connsiteX13" fmla="*/ 16387 w 92175"/>
                <a:gd name="connsiteY13" fmla="*/ 71107 h 91639"/>
                <a:gd name="connsiteX14" fmla="*/ 43064 w 92175"/>
                <a:gd name="connsiteY14" fmla="*/ 84568 h 91639"/>
                <a:gd name="connsiteX15" fmla="*/ 71496 w 92175"/>
                <a:gd name="connsiteY15" fmla="*/ 75399 h 91639"/>
                <a:gd name="connsiteX16" fmla="*/ 85054 w 92175"/>
                <a:gd name="connsiteY16" fmla="*/ 48917 h 91639"/>
                <a:gd name="connsiteX17" fmla="*/ 75788 w 92175"/>
                <a:gd name="connsiteY17" fmla="*/ 20680 h 91639"/>
                <a:gd name="connsiteX18" fmla="*/ 49111 w 92175"/>
                <a:gd name="connsiteY18" fmla="*/ 7220 h 91639"/>
                <a:gd name="connsiteX19" fmla="*/ 49111 w 92175"/>
                <a:gd name="connsiteY19" fmla="*/ 7220 h 91639"/>
                <a:gd name="connsiteX20" fmla="*/ 45990 w 92175"/>
                <a:gd name="connsiteY20" fmla="*/ 7074 h 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175" h="91639">
                  <a:moveTo>
                    <a:pt x="46234" y="91639"/>
                  </a:moveTo>
                  <a:cubicBezTo>
                    <a:pt x="45015" y="91639"/>
                    <a:pt x="43795" y="91639"/>
                    <a:pt x="42527" y="91493"/>
                  </a:cubicBezTo>
                  <a:cubicBezTo>
                    <a:pt x="30238" y="90517"/>
                    <a:pt x="19118" y="84909"/>
                    <a:pt x="11071" y="75594"/>
                  </a:cubicBezTo>
                  <a:cubicBezTo>
                    <a:pt x="3073" y="66279"/>
                    <a:pt x="-828" y="54428"/>
                    <a:pt x="147" y="42236"/>
                  </a:cubicBezTo>
                  <a:cubicBezTo>
                    <a:pt x="1122" y="30044"/>
                    <a:pt x="6780" y="18925"/>
                    <a:pt x="16143" y="10975"/>
                  </a:cubicBezTo>
                  <a:cubicBezTo>
                    <a:pt x="25507" y="3026"/>
                    <a:pt x="37407" y="-827"/>
                    <a:pt x="49648" y="149"/>
                  </a:cubicBezTo>
                  <a:cubicBezTo>
                    <a:pt x="61937" y="1124"/>
                    <a:pt x="73057" y="6732"/>
                    <a:pt x="81104" y="16047"/>
                  </a:cubicBezTo>
                  <a:cubicBezTo>
                    <a:pt x="89102" y="25362"/>
                    <a:pt x="93003" y="37213"/>
                    <a:pt x="92028" y="49405"/>
                  </a:cubicBezTo>
                  <a:cubicBezTo>
                    <a:pt x="91053" y="61597"/>
                    <a:pt x="85395" y="72717"/>
                    <a:pt x="76032" y="80666"/>
                  </a:cubicBezTo>
                  <a:cubicBezTo>
                    <a:pt x="67643" y="87835"/>
                    <a:pt x="57158" y="91639"/>
                    <a:pt x="46185" y="91639"/>
                  </a:cubicBezTo>
                  <a:close/>
                  <a:moveTo>
                    <a:pt x="45990" y="7074"/>
                  </a:moveTo>
                  <a:cubicBezTo>
                    <a:pt x="36724" y="7074"/>
                    <a:pt x="27799" y="10341"/>
                    <a:pt x="20679" y="16389"/>
                  </a:cubicBezTo>
                  <a:cubicBezTo>
                    <a:pt x="12730" y="23119"/>
                    <a:pt x="7950" y="32531"/>
                    <a:pt x="7121" y="42870"/>
                  </a:cubicBezTo>
                  <a:cubicBezTo>
                    <a:pt x="6292" y="53209"/>
                    <a:pt x="9608" y="63207"/>
                    <a:pt x="16387" y="71107"/>
                  </a:cubicBezTo>
                  <a:cubicBezTo>
                    <a:pt x="23166" y="79008"/>
                    <a:pt x="32627" y="83787"/>
                    <a:pt x="43064" y="84568"/>
                  </a:cubicBezTo>
                  <a:cubicBezTo>
                    <a:pt x="53452" y="85348"/>
                    <a:pt x="63596" y="82129"/>
                    <a:pt x="71496" y="75399"/>
                  </a:cubicBezTo>
                  <a:cubicBezTo>
                    <a:pt x="79397" y="68669"/>
                    <a:pt x="84225" y="59257"/>
                    <a:pt x="85054" y="48917"/>
                  </a:cubicBezTo>
                  <a:cubicBezTo>
                    <a:pt x="85883" y="38578"/>
                    <a:pt x="82567" y="28581"/>
                    <a:pt x="75788" y="20680"/>
                  </a:cubicBezTo>
                  <a:cubicBezTo>
                    <a:pt x="69009" y="12780"/>
                    <a:pt x="59499" y="8000"/>
                    <a:pt x="49111" y="7220"/>
                  </a:cubicBezTo>
                  <a:lnTo>
                    <a:pt x="49111" y="7220"/>
                  </a:lnTo>
                  <a:cubicBezTo>
                    <a:pt x="48087" y="7123"/>
                    <a:pt x="47014" y="7074"/>
                    <a:pt x="45990" y="7074"/>
                  </a:cubicBezTo>
                  <a:close/>
                </a:path>
              </a:pathLst>
            </a:custGeom>
            <a:solidFill>
              <a:srgbClr val="113F4E"/>
            </a:solidFill>
            <a:ln w="4874" cap="flat">
              <a:noFill/>
              <a:prstDash val="solid"/>
              <a:miter/>
            </a:ln>
          </p:spPr>
          <p:txBody>
            <a:bodyPr rtlCol="1" anchor="ctr"/>
            <a:lstStyle/>
            <a:p>
              <a:endParaRPr lang="fa-IR"/>
            </a:p>
          </p:txBody>
        </p:sp>
        <p:sp>
          <p:nvSpPr>
            <p:cNvPr id="282" name="Freeform: Shape 281">
              <a:extLst>
                <a:ext uri="{FF2B5EF4-FFF2-40B4-BE49-F238E27FC236}">
                  <a16:creationId xmlns:a16="http://schemas.microsoft.com/office/drawing/2014/main" id="{402F2261-877A-C342-8B11-BDD54BF504CB}"/>
                </a:ext>
              </a:extLst>
            </p:cNvPr>
            <p:cNvSpPr/>
            <p:nvPr/>
          </p:nvSpPr>
          <p:spPr>
            <a:xfrm>
              <a:off x="6309043" y="1704084"/>
              <a:ext cx="44700" cy="48817"/>
            </a:xfrm>
            <a:custGeom>
              <a:avLst/>
              <a:gdLst>
                <a:gd name="connsiteX0" fmla="*/ 26510 w 44700"/>
                <a:gd name="connsiteY0" fmla="*/ 48818 h 48817"/>
                <a:gd name="connsiteX1" fmla="*/ 7392 w 44700"/>
                <a:gd name="connsiteY1" fmla="*/ 41990 h 48817"/>
                <a:gd name="connsiteX2" fmla="*/ 3442 w 44700"/>
                <a:gd name="connsiteY2" fmla="*/ 0 h 48817"/>
                <a:gd name="connsiteX3" fmla="*/ 10513 w 44700"/>
                <a:gd name="connsiteY3" fmla="*/ 2048 h 48817"/>
                <a:gd name="connsiteX4" fmla="*/ 12562 w 44700"/>
                <a:gd name="connsiteY4" fmla="*/ 36772 h 48817"/>
                <a:gd name="connsiteX5" fmla="*/ 42555 w 44700"/>
                <a:gd name="connsiteY5" fmla="*/ 38723 h 48817"/>
                <a:gd name="connsiteX6" fmla="*/ 44700 w 44700"/>
                <a:gd name="connsiteY6" fmla="*/ 45745 h 48817"/>
                <a:gd name="connsiteX7" fmla="*/ 26558 w 44700"/>
                <a:gd name="connsiteY7" fmla="*/ 48818 h 48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00" h="48817">
                  <a:moveTo>
                    <a:pt x="26510" y="48818"/>
                  </a:moveTo>
                  <a:cubicBezTo>
                    <a:pt x="18463" y="48818"/>
                    <a:pt x="11976" y="46526"/>
                    <a:pt x="7392" y="41990"/>
                  </a:cubicBezTo>
                  <a:cubicBezTo>
                    <a:pt x="-899" y="33846"/>
                    <a:pt x="-2215" y="19703"/>
                    <a:pt x="3442" y="0"/>
                  </a:cubicBezTo>
                  <a:lnTo>
                    <a:pt x="10513" y="2048"/>
                  </a:lnTo>
                  <a:cubicBezTo>
                    <a:pt x="5734" y="18776"/>
                    <a:pt x="6417" y="30773"/>
                    <a:pt x="12562" y="36772"/>
                  </a:cubicBezTo>
                  <a:cubicBezTo>
                    <a:pt x="18170" y="42283"/>
                    <a:pt x="28802" y="42965"/>
                    <a:pt x="42555" y="38723"/>
                  </a:cubicBezTo>
                  <a:lnTo>
                    <a:pt x="44700" y="45745"/>
                  </a:lnTo>
                  <a:cubicBezTo>
                    <a:pt x="38019" y="47794"/>
                    <a:pt x="31923" y="48818"/>
                    <a:pt x="26558" y="48818"/>
                  </a:cubicBezTo>
                  <a:close/>
                </a:path>
              </a:pathLst>
            </a:custGeom>
            <a:solidFill>
              <a:srgbClr val="113F4E"/>
            </a:solidFill>
            <a:ln w="4874" cap="flat">
              <a:noFill/>
              <a:prstDash val="solid"/>
              <a:miter/>
            </a:ln>
          </p:spPr>
          <p:txBody>
            <a:bodyPr rtlCol="1" anchor="ctr"/>
            <a:lstStyle/>
            <a:p>
              <a:endParaRPr lang="fa-IR"/>
            </a:p>
          </p:txBody>
        </p:sp>
        <p:sp>
          <p:nvSpPr>
            <p:cNvPr id="283" name="Freeform: Shape 282">
              <a:extLst>
                <a:ext uri="{FF2B5EF4-FFF2-40B4-BE49-F238E27FC236}">
                  <a16:creationId xmlns:a16="http://schemas.microsoft.com/office/drawing/2014/main" id="{D8D31246-7CE5-6D35-D604-AB154221BCE5}"/>
                </a:ext>
              </a:extLst>
            </p:cNvPr>
            <p:cNvSpPr/>
            <p:nvPr/>
          </p:nvSpPr>
          <p:spPr>
            <a:xfrm>
              <a:off x="6366877" y="1720339"/>
              <a:ext cx="85169" cy="84584"/>
            </a:xfrm>
            <a:custGeom>
              <a:avLst/>
              <a:gdLst>
                <a:gd name="connsiteX0" fmla="*/ 44267 w 85169"/>
                <a:gd name="connsiteY0" fmla="*/ 34 h 84584"/>
                <a:gd name="connsiteX1" fmla="*/ 34 w 85169"/>
                <a:gd name="connsiteY1" fmla="*/ 40610 h 84584"/>
                <a:gd name="connsiteX2" fmla="*/ 40902 w 85169"/>
                <a:gd name="connsiteY2" fmla="*/ 84551 h 84584"/>
                <a:gd name="connsiteX3" fmla="*/ 85136 w 85169"/>
                <a:gd name="connsiteY3" fmla="*/ 43975 h 84584"/>
                <a:gd name="connsiteX4" fmla="*/ 44267 w 85169"/>
                <a:gd name="connsiteY4" fmla="*/ 34 h 84584"/>
                <a:gd name="connsiteX5" fmla="*/ 44267 w 85169"/>
                <a:gd name="connsiteY5" fmla="*/ 34 h 8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9" h="84584">
                  <a:moveTo>
                    <a:pt x="44267" y="34"/>
                  </a:moveTo>
                  <a:cubicBezTo>
                    <a:pt x="20761" y="-893"/>
                    <a:pt x="960" y="17249"/>
                    <a:pt x="34" y="40610"/>
                  </a:cubicBezTo>
                  <a:cubicBezTo>
                    <a:pt x="-893" y="63921"/>
                    <a:pt x="17395" y="83624"/>
                    <a:pt x="40902" y="84551"/>
                  </a:cubicBezTo>
                  <a:cubicBezTo>
                    <a:pt x="64409" y="85477"/>
                    <a:pt x="84209" y="67335"/>
                    <a:pt x="85136" y="43975"/>
                  </a:cubicBezTo>
                  <a:cubicBezTo>
                    <a:pt x="86062" y="20614"/>
                    <a:pt x="67774" y="961"/>
                    <a:pt x="44267" y="34"/>
                  </a:cubicBezTo>
                  <a:lnTo>
                    <a:pt x="44267" y="34"/>
                  </a:lnTo>
                  <a:close/>
                </a:path>
              </a:pathLst>
            </a:custGeom>
            <a:solidFill>
              <a:srgbClr val="FFFFFF"/>
            </a:solidFill>
            <a:ln w="4874" cap="flat">
              <a:noFill/>
              <a:prstDash val="solid"/>
              <a:miter/>
            </a:ln>
          </p:spPr>
          <p:txBody>
            <a:bodyPr rtlCol="1" anchor="ctr"/>
            <a:lstStyle/>
            <a:p>
              <a:endParaRPr lang="fa-IR"/>
            </a:p>
          </p:txBody>
        </p:sp>
        <p:sp>
          <p:nvSpPr>
            <p:cNvPr id="284" name="Freeform: Shape 283">
              <a:extLst>
                <a:ext uri="{FF2B5EF4-FFF2-40B4-BE49-F238E27FC236}">
                  <a16:creationId xmlns:a16="http://schemas.microsoft.com/office/drawing/2014/main" id="{99A0C612-1ECE-0A74-4896-6F6B538E27D1}"/>
                </a:ext>
              </a:extLst>
            </p:cNvPr>
            <p:cNvSpPr/>
            <p:nvPr/>
          </p:nvSpPr>
          <p:spPr>
            <a:xfrm>
              <a:off x="6363411" y="1716872"/>
              <a:ext cx="92147" cy="91576"/>
            </a:xfrm>
            <a:custGeom>
              <a:avLst/>
              <a:gdLst>
                <a:gd name="connsiteX0" fmla="*/ 46075 w 92147"/>
                <a:gd name="connsiteY0" fmla="*/ 91577 h 91576"/>
                <a:gd name="connsiteX1" fmla="*/ 44222 w 92147"/>
                <a:gd name="connsiteY1" fmla="*/ 91577 h 91576"/>
                <a:gd name="connsiteX2" fmla="*/ 12229 w 92147"/>
                <a:gd name="connsiteY2" fmla="*/ 76897 h 91576"/>
                <a:gd name="connsiteX3" fmla="*/ 37 w 92147"/>
                <a:gd name="connsiteY3" fmla="*/ 43978 h 91576"/>
                <a:gd name="connsiteX4" fmla="*/ 14814 w 92147"/>
                <a:gd name="connsiteY4" fmla="*/ 12132 h 91576"/>
                <a:gd name="connsiteX5" fmla="*/ 47879 w 92147"/>
                <a:gd name="connsiteY5" fmla="*/ 37 h 91576"/>
                <a:gd name="connsiteX6" fmla="*/ 47879 w 92147"/>
                <a:gd name="connsiteY6" fmla="*/ 37 h 91576"/>
                <a:gd name="connsiteX7" fmla="*/ 92113 w 92147"/>
                <a:gd name="connsiteY7" fmla="*/ 47636 h 91576"/>
                <a:gd name="connsiteX8" fmla="*/ 46075 w 92147"/>
                <a:gd name="connsiteY8" fmla="*/ 91577 h 91576"/>
                <a:gd name="connsiteX9" fmla="*/ 45977 w 92147"/>
                <a:gd name="connsiteY9" fmla="*/ 6963 h 91576"/>
                <a:gd name="connsiteX10" fmla="*/ 19545 w 92147"/>
                <a:gd name="connsiteY10" fmla="*/ 17253 h 91576"/>
                <a:gd name="connsiteX11" fmla="*/ 7011 w 92147"/>
                <a:gd name="connsiteY11" fmla="*/ 44222 h 91576"/>
                <a:gd name="connsiteX12" fmla="*/ 17350 w 92147"/>
                <a:gd name="connsiteY12" fmla="*/ 72069 h 91576"/>
                <a:gd name="connsiteX13" fmla="*/ 44514 w 92147"/>
                <a:gd name="connsiteY13" fmla="*/ 84554 h 91576"/>
                <a:gd name="connsiteX14" fmla="*/ 46075 w 92147"/>
                <a:gd name="connsiteY14" fmla="*/ 84554 h 91576"/>
                <a:gd name="connsiteX15" fmla="*/ 85090 w 92147"/>
                <a:gd name="connsiteY15" fmla="*/ 47295 h 91576"/>
                <a:gd name="connsiteX16" fmla="*/ 47587 w 92147"/>
                <a:gd name="connsiteY16" fmla="*/ 6963 h 91576"/>
                <a:gd name="connsiteX17" fmla="*/ 47587 w 92147"/>
                <a:gd name="connsiteY17" fmla="*/ 6963 h 91576"/>
                <a:gd name="connsiteX18" fmla="*/ 45977 w 92147"/>
                <a:gd name="connsiteY18" fmla="*/ 6963 h 9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47" h="91576">
                  <a:moveTo>
                    <a:pt x="46075" y="91577"/>
                  </a:moveTo>
                  <a:cubicBezTo>
                    <a:pt x="45441" y="91577"/>
                    <a:pt x="44856" y="91577"/>
                    <a:pt x="44222" y="91577"/>
                  </a:cubicBezTo>
                  <a:cubicBezTo>
                    <a:pt x="31932" y="91089"/>
                    <a:pt x="20569" y="85871"/>
                    <a:pt x="12229" y="76897"/>
                  </a:cubicBezTo>
                  <a:cubicBezTo>
                    <a:pt x="3890" y="67924"/>
                    <a:pt x="-451" y="56219"/>
                    <a:pt x="37" y="43978"/>
                  </a:cubicBezTo>
                  <a:cubicBezTo>
                    <a:pt x="525" y="31737"/>
                    <a:pt x="5743" y="20423"/>
                    <a:pt x="14814" y="12132"/>
                  </a:cubicBezTo>
                  <a:cubicBezTo>
                    <a:pt x="23836" y="3841"/>
                    <a:pt x="35687" y="-450"/>
                    <a:pt x="47879" y="37"/>
                  </a:cubicBezTo>
                  <a:lnTo>
                    <a:pt x="47879" y="37"/>
                  </a:lnTo>
                  <a:cubicBezTo>
                    <a:pt x="73239" y="1062"/>
                    <a:pt x="93088" y="22374"/>
                    <a:pt x="92113" y="47636"/>
                  </a:cubicBezTo>
                  <a:cubicBezTo>
                    <a:pt x="91138" y="72264"/>
                    <a:pt x="70655" y="91577"/>
                    <a:pt x="46075" y="91577"/>
                  </a:cubicBezTo>
                  <a:close/>
                  <a:moveTo>
                    <a:pt x="45977" y="6963"/>
                  </a:moveTo>
                  <a:cubicBezTo>
                    <a:pt x="36126" y="6963"/>
                    <a:pt x="26811" y="10572"/>
                    <a:pt x="19545" y="17253"/>
                  </a:cubicBezTo>
                  <a:cubicBezTo>
                    <a:pt x="11888" y="24276"/>
                    <a:pt x="7450" y="33834"/>
                    <a:pt x="7011" y="44222"/>
                  </a:cubicBezTo>
                  <a:cubicBezTo>
                    <a:pt x="6621" y="54561"/>
                    <a:pt x="10279" y="64461"/>
                    <a:pt x="17350" y="72069"/>
                  </a:cubicBezTo>
                  <a:cubicBezTo>
                    <a:pt x="24422" y="79677"/>
                    <a:pt x="34078" y="84115"/>
                    <a:pt x="44514" y="84554"/>
                  </a:cubicBezTo>
                  <a:cubicBezTo>
                    <a:pt x="45051" y="84554"/>
                    <a:pt x="45587" y="84554"/>
                    <a:pt x="46075" y="84554"/>
                  </a:cubicBezTo>
                  <a:cubicBezTo>
                    <a:pt x="66899" y="84554"/>
                    <a:pt x="84261" y="68168"/>
                    <a:pt x="85090" y="47295"/>
                  </a:cubicBezTo>
                  <a:cubicBezTo>
                    <a:pt x="85919" y="25934"/>
                    <a:pt x="69094" y="7840"/>
                    <a:pt x="47587" y="6963"/>
                  </a:cubicBezTo>
                  <a:lnTo>
                    <a:pt x="47587" y="6963"/>
                  </a:lnTo>
                  <a:cubicBezTo>
                    <a:pt x="47050" y="6963"/>
                    <a:pt x="46514" y="6963"/>
                    <a:pt x="45977" y="6963"/>
                  </a:cubicBezTo>
                  <a:close/>
                </a:path>
              </a:pathLst>
            </a:custGeom>
            <a:solidFill>
              <a:srgbClr val="113F4E"/>
            </a:solidFill>
            <a:ln w="4874" cap="flat">
              <a:noFill/>
              <a:prstDash val="solid"/>
              <a:miter/>
            </a:ln>
          </p:spPr>
          <p:txBody>
            <a:bodyPr rtlCol="1" anchor="ctr"/>
            <a:lstStyle/>
            <a:p>
              <a:endParaRPr lang="fa-IR"/>
            </a:p>
          </p:txBody>
        </p:sp>
        <p:sp>
          <p:nvSpPr>
            <p:cNvPr id="285" name="Freeform: Shape 284">
              <a:extLst>
                <a:ext uri="{FF2B5EF4-FFF2-40B4-BE49-F238E27FC236}">
                  <a16:creationId xmlns:a16="http://schemas.microsoft.com/office/drawing/2014/main" id="{4F06ABD4-9E60-1E4C-2F08-8636D25A1F74}"/>
                </a:ext>
              </a:extLst>
            </p:cNvPr>
            <p:cNvSpPr/>
            <p:nvPr/>
          </p:nvSpPr>
          <p:spPr>
            <a:xfrm>
              <a:off x="6383622" y="1743684"/>
              <a:ext cx="45616" cy="47988"/>
            </a:xfrm>
            <a:custGeom>
              <a:avLst/>
              <a:gdLst>
                <a:gd name="connsiteX0" fmla="*/ 26060 w 45616"/>
                <a:gd name="connsiteY0" fmla="*/ 47989 h 47988"/>
                <a:gd name="connsiteX1" fmla="*/ 8210 w 45616"/>
                <a:gd name="connsiteY1" fmla="*/ 41844 h 47988"/>
                <a:gd name="connsiteX2" fmla="*/ 2651 w 45616"/>
                <a:gd name="connsiteY2" fmla="*/ 0 h 47988"/>
                <a:gd name="connsiteX3" fmla="*/ 9771 w 45616"/>
                <a:gd name="connsiteY3" fmla="*/ 1756 h 47988"/>
                <a:gd name="connsiteX4" fmla="*/ 13136 w 45616"/>
                <a:gd name="connsiteY4" fmla="*/ 36382 h 47988"/>
                <a:gd name="connsiteX5" fmla="*/ 43178 w 45616"/>
                <a:gd name="connsiteY5" fmla="*/ 37211 h 47988"/>
                <a:gd name="connsiteX6" fmla="*/ 45616 w 45616"/>
                <a:gd name="connsiteY6" fmla="*/ 44136 h 47988"/>
                <a:gd name="connsiteX7" fmla="*/ 26060 w 45616"/>
                <a:gd name="connsiteY7" fmla="*/ 47940 h 4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16" h="47988">
                  <a:moveTo>
                    <a:pt x="26060" y="47989"/>
                  </a:moveTo>
                  <a:cubicBezTo>
                    <a:pt x="18744" y="47989"/>
                    <a:pt x="12697" y="45940"/>
                    <a:pt x="8210" y="41844"/>
                  </a:cubicBezTo>
                  <a:cubicBezTo>
                    <a:pt x="-373" y="34041"/>
                    <a:pt x="-2226" y="19947"/>
                    <a:pt x="2651" y="0"/>
                  </a:cubicBezTo>
                  <a:lnTo>
                    <a:pt x="9771" y="1756"/>
                  </a:lnTo>
                  <a:cubicBezTo>
                    <a:pt x="5625" y="18630"/>
                    <a:pt x="6796" y="30627"/>
                    <a:pt x="13136" y="36382"/>
                  </a:cubicBezTo>
                  <a:cubicBezTo>
                    <a:pt x="18939" y="41649"/>
                    <a:pt x="29620" y="41941"/>
                    <a:pt x="43178" y="37211"/>
                  </a:cubicBezTo>
                  <a:lnTo>
                    <a:pt x="45616" y="44136"/>
                  </a:lnTo>
                  <a:cubicBezTo>
                    <a:pt x="38349" y="46672"/>
                    <a:pt x="31814" y="47940"/>
                    <a:pt x="26060" y="47940"/>
                  </a:cubicBezTo>
                  <a:close/>
                </a:path>
              </a:pathLst>
            </a:custGeom>
            <a:solidFill>
              <a:srgbClr val="113F4E"/>
            </a:solidFill>
            <a:ln w="4874" cap="flat">
              <a:noFill/>
              <a:prstDash val="solid"/>
              <a:miter/>
            </a:ln>
          </p:spPr>
          <p:txBody>
            <a:bodyPr rtlCol="1" anchor="ctr"/>
            <a:lstStyle/>
            <a:p>
              <a:endParaRPr lang="fa-IR"/>
            </a:p>
          </p:txBody>
        </p:sp>
        <p:sp>
          <p:nvSpPr>
            <p:cNvPr id="286" name="Freeform: Shape 285">
              <a:extLst>
                <a:ext uri="{FF2B5EF4-FFF2-40B4-BE49-F238E27FC236}">
                  <a16:creationId xmlns:a16="http://schemas.microsoft.com/office/drawing/2014/main" id="{E1842B4D-B340-01E7-66C2-D4F669207691}"/>
                </a:ext>
              </a:extLst>
            </p:cNvPr>
            <p:cNvSpPr/>
            <p:nvPr/>
          </p:nvSpPr>
          <p:spPr>
            <a:xfrm>
              <a:off x="6432073" y="1769956"/>
              <a:ext cx="85136" cy="84642"/>
            </a:xfrm>
            <a:custGeom>
              <a:avLst/>
              <a:gdLst>
                <a:gd name="connsiteX0" fmla="*/ 50615 w 85136"/>
                <a:gd name="connsiteY0" fmla="*/ 794 h 84642"/>
                <a:gd name="connsiteX1" fmla="*/ 773 w 85136"/>
                <a:gd name="connsiteY1" fmla="*/ 34250 h 84642"/>
                <a:gd name="connsiteX2" fmla="*/ 34521 w 85136"/>
                <a:gd name="connsiteY2" fmla="*/ 83848 h 84642"/>
                <a:gd name="connsiteX3" fmla="*/ 84363 w 85136"/>
                <a:gd name="connsiteY3" fmla="*/ 50441 h 84642"/>
                <a:gd name="connsiteX4" fmla="*/ 50615 w 85136"/>
                <a:gd name="connsiteY4" fmla="*/ 794 h 84642"/>
                <a:gd name="connsiteX5" fmla="*/ 50615 w 85136"/>
                <a:gd name="connsiteY5" fmla="*/ 794 h 8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36" h="84642">
                  <a:moveTo>
                    <a:pt x="50615" y="794"/>
                  </a:moveTo>
                  <a:cubicBezTo>
                    <a:pt x="27547" y="-3692"/>
                    <a:pt x="5211" y="11280"/>
                    <a:pt x="773" y="34250"/>
                  </a:cubicBezTo>
                  <a:cubicBezTo>
                    <a:pt x="-3665" y="57171"/>
                    <a:pt x="11454" y="79410"/>
                    <a:pt x="34521" y="83848"/>
                  </a:cubicBezTo>
                  <a:cubicBezTo>
                    <a:pt x="57589" y="88335"/>
                    <a:pt x="79925" y="73363"/>
                    <a:pt x="84363" y="50441"/>
                  </a:cubicBezTo>
                  <a:cubicBezTo>
                    <a:pt x="88801" y="27471"/>
                    <a:pt x="73683" y="5281"/>
                    <a:pt x="50615" y="794"/>
                  </a:cubicBezTo>
                  <a:lnTo>
                    <a:pt x="50615" y="794"/>
                  </a:lnTo>
                  <a:close/>
                </a:path>
              </a:pathLst>
            </a:custGeom>
            <a:solidFill>
              <a:srgbClr val="FFFFFF"/>
            </a:solidFill>
            <a:ln w="4874" cap="flat">
              <a:noFill/>
              <a:prstDash val="solid"/>
              <a:miter/>
            </a:ln>
          </p:spPr>
          <p:txBody>
            <a:bodyPr rtlCol="1" anchor="ctr"/>
            <a:lstStyle/>
            <a:p>
              <a:endParaRPr lang="fa-IR"/>
            </a:p>
          </p:txBody>
        </p:sp>
        <p:sp>
          <p:nvSpPr>
            <p:cNvPr id="287" name="Freeform: Shape 286">
              <a:extLst>
                <a:ext uri="{FF2B5EF4-FFF2-40B4-BE49-F238E27FC236}">
                  <a16:creationId xmlns:a16="http://schemas.microsoft.com/office/drawing/2014/main" id="{17B7E98F-02A1-8681-ADF6-57100F139E2D}"/>
                </a:ext>
              </a:extLst>
            </p:cNvPr>
            <p:cNvSpPr/>
            <p:nvPr/>
          </p:nvSpPr>
          <p:spPr>
            <a:xfrm>
              <a:off x="6428576" y="1766438"/>
              <a:ext cx="92131" cy="91657"/>
            </a:xfrm>
            <a:custGeom>
              <a:avLst/>
              <a:gdLst>
                <a:gd name="connsiteX0" fmla="*/ 46163 w 92131"/>
                <a:gd name="connsiteY0" fmla="*/ 91609 h 91657"/>
                <a:gd name="connsiteX1" fmla="*/ 37336 w 92131"/>
                <a:gd name="connsiteY1" fmla="*/ 90780 h 91657"/>
                <a:gd name="connsiteX2" fmla="*/ 7928 w 92131"/>
                <a:gd name="connsiteY2" fmla="*/ 71418 h 91657"/>
                <a:gd name="connsiteX3" fmla="*/ 857 w 92131"/>
                <a:gd name="connsiteY3" fmla="*/ 37036 h 91657"/>
                <a:gd name="connsiteX4" fmla="*/ 54795 w 92131"/>
                <a:gd name="connsiteY4" fmla="*/ 850 h 91657"/>
                <a:gd name="connsiteX5" fmla="*/ 84203 w 92131"/>
                <a:gd name="connsiteY5" fmla="*/ 20211 h 91657"/>
                <a:gd name="connsiteX6" fmla="*/ 91275 w 92131"/>
                <a:gd name="connsiteY6" fmla="*/ 54593 h 91657"/>
                <a:gd name="connsiteX7" fmla="*/ 46163 w 92131"/>
                <a:gd name="connsiteY7" fmla="*/ 91658 h 91657"/>
                <a:gd name="connsiteX8" fmla="*/ 45919 w 92131"/>
                <a:gd name="connsiteY8" fmla="*/ 6995 h 91657"/>
                <a:gd name="connsiteX9" fmla="*/ 7636 w 92131"/>
                <a:gd name="connsiteY9" fmla="*/ 38402 h 91657"/>
                <a:gd name="connsiteX10" fmla="*/ 13634 w 92131"/>
                <a:gd name="connsiteY10" fmla="*/ 67517 h 91657"/>
                <a:gd name="connsiteX11" fmla="*/ 38604 w 92131"/>
                <a:gd name="connsiteY11" fmla="*/ 83952 h 91657"/>
                <a:gd name="connsiteX12" fmla="*/ 84349 w 92131"/>
                <a:gd name="connsiteY12" fmla="*/ 53276 h 91657"/>
                <a:gd name="connsiteX13" fmla="*/ 78351 w 92131"/>
                <a:gd name="connsiteY13" fmla="*/ 24161 h 91657"/>
                <a:gd name="connsiteX14" fmla="*/ 53381 w 92131"/>
                <a:gd name="connsiteY14" fmla="*/ 7726 h 91657"/>
                <a:gd name="connsiteX15" fmla="*/ 53381 w 92131"/>
                <a:gd name="connsiteY15" fmla="*/ 7726 h 91657"/>
                <a:gd name="connsiteX16" fmla="*/ 45871 w 92131"/>
                <a:gd name="connsiteY16" fmla="*/ 6995 h 9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1" h="91657">
                  <a:moveTo>
                    <a:pt x="46163" y="91609"/>
                  </a:moveTo>
                  <a:cubicBezTo>
                    <a:pt x="43237" y="91609"/>
                    <a:pt x="40311" y="91316"/>
                    <a:pt x="37336" y="90780"/>
                  </a:cubicBezTo>
                  <a:cubicBezTo>
                    <a:pt x="25241" y="88439"/>
                    <a:pt x="14805" y="81562"/>
                    <a:pt x="7928" y="71418"/>
                  </a:cubicBezTo>
                  <a:cubicBezTo>
                    <a:pt x="1003" y="61274"/>
                    <a:pt x="-1484" y="49082"/>
                    <a:pt x="857" y="37036"/>
                  </a:cubicBezTo>
                  <a:cubicBezTo>
                    <a:pt x="5685" y="12262"/>
                    <a:pt x="29875" y="-3978"/>
                    <a:pt x="54795" y="850"/>
                  </a:cubicBezTo>
                  <a:cubicBezTo>
                    <a:pt x="66890" y="3191"/>
                    <a:pt x="77327" y="10067"/>
                    <a:pt x="84203" y="20211"/>
                  </a:cubicBezTo>
                  <a:cubicBezTo>
                    <a:pt x="91128" y="30355"/>
                    <a:pt x="93616" y="42547"/>
                    <a:pt x="91275" y="54593"/>
                  </a:cubicBezTo>
                  <a:cubicBezTo>
                    <a:pt x="87032" y="76442"/>
                    <a:pt x="67719" y="91658"/>
                    <a:pt x="46163" y="91658"/>
                  </a:cubicBezTo>
                  <a:close/>
                  <a:moveTo>
                    <a:pt x="45919" y="6995"/>
                  </a:moveTo>
                  <a:cubicBezTo>
                    <a:pt x="27582" y="6995"/>
                    <a:pt x="11245" y="19870"/>
                    <a:pt x="7636" y="38402"/>
                  </a:cubicBezTo>
                  <a:cubicBezTo>
                    <a:pt x="5685" y="48595"/>
                    <a:pt x="7782" y="58885"/>
                    <a:pt x="13634" y="67517"/>
                  </a:cubicBezTo>
                  <a:cubicBezTo>
                    <a:pt x="19487" y="76100"/>
                    <a:pt x="28363" y="81952"/>
                    <a:pt x="38604" y="83952"/>
                  </a:cubicBezTo>
                  <a:cubicBezTo>
                    <a:pt x="59770" y="88049"/>
                    <a:pt x="80302" y="74296"/>
                    <a:pt x="84349" y="53276"/>
                  </a:cubicBezTo>
                  <a:cubicBezTo>
                    <a:pt x="86300" y="43084"/>
                    <a:pt x="84203" y="32745"/>
                    <a:pt x="78351" y="24161"/>
                  </a:cubicBezTo>
                  <a:cubicBezTo>
                    <a:pt x="72499" y="15578"/>
                    <a:pt x="63623" y="9726"/>
                    <a:pt x="53381" y="7726"/>
                  </a:cubicBezTo>
                  <a:lnTo>
                    <a:pt x="53381" y="7726"/>
                  </a:lnTo>
                  <a:cubicBezTo>
                    <a:pt x="50894" y="7238"/>
                    <a:pt x="48358" y="6995"/>
                    <a:pt x="45871" y="6995"/>
                  </a:cubicBezTo>
                  <a:close/>
                </a:path>
              </a:pathLst>
            </a:custGeom>
            <a:solidFill>
              <a:srgbClr val="113F4E"/>
            </a:solidFill>
            <a:ln w="4874" cap="flat">
              <a:noFill/>
              <a:prstDash val="solid"/>
              <a:miter/>
            </a:ln>
          </p:spPr>
          <p:txBody>
            <a:bodyPr rtlCol="1" anchor="ctr"/>
            <a:lstStyle/>
            <a:p>
              <a:endParaRPr lang="fa-IR"/>
            </a:p>
          </p:txBody>
        </p:sp>
        <p:sp>
          <p:nvSpPr>
            <p:cNvPr id="288" name="Freeform: Shape 287">
              <a:extLst>
                <a:ext uri="{FF2B5EF4-FFF2-40B4-BE49-F238E27FC236}">
                  <a16:creationId xmlns:a16="http://schemas.microsoft.com/office/drawing/2014/main" id="{80037714-C667-59EE-24BC-24C9DE745919}"/>
                </a:ext>
              </a:extLst>
            </p:cNvPr>
            <p:cNvSpPr/>
            <p:nvPr/>
          </p:nvSpPr>
          <p:spPr>
            <a:xfrm>
              <a:off x="6448439" y="1790112"/>
              <a:ext cx="41906" cy="51451"/>
            </a:xfrm>
            <a:custGeom>
              <a:avLst/>
              <a:gdLst>
                <a:gd name="connsiteX0" fmla="*/ 28983 w 41906"/>
                <a:gd name="connsiteY0" fmla="*/ 51402 h 51451"/>
                <a:gd name="connsiteX1" fmla="*/ 5281 w 41906"/>
                <a:gd name="connsiteY1" fmla="*/ 42185 h 51451"/>
                <a:gd name="connsiteX2" fmla="*/ 6110 w 41906"/>
                <a:gd name="connsiteY2" fmla="*/ 0 h 51451"/>
                <a:gd name="connsiteX3" fmla="*/ 12889 w 41906"/>
                <a:gd name="connsiteY3" fmla="*/ 2829 h 51451"/>
                <a:gd name="connsiteX4" fmla="*/ 10987 w 41906"/>
                <a:gd name="connsiteY4" fmla="*/ 37552 h 51451"/>
                <a:gd name="connsiteX5" fmla="*/ 40541 w 41906"/>
                <a:gd name="connsiteY5" fmla="*/ 42917 h 51451"/>
                <a:gd name="connsiteX6" fmla="*/ 41906 w 41906"/>
                <a:gd name="connsiteY6" fmla="*/ 50134 h 51451"/>
                <a:gd name="connsiteX7" fmla="*/ 28983 w 41906"/>
                <a:gd name="connsiteY7" fmla="*/ 51451 h 5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06" h="51451">
                  <a:moveTo>
                    <a:pt x="28983" y="51402"/>
                  </a:moveTo>
                  <a:cubicBezTo>
                    <a:pt x="18351" y="51402"/>
                    <a:pt x="10255" y="48281"/>
                    <a:pt x="5281" y="42185"/>
                  </a:cubicBezTo>
                  <a:cubicBezTo>
                    <a:pt x="-2034" y="33163"/>
                    <a:pt x="-1742" y="18971"/>
                    <a:pt x="6110" y="0"/>
                  </a:cubicBezTo>
                  <a:lnTo>
                    <a:pt x="12889" y="2829"/>
                  </a:lnTo>
                  <a:cubicBezTo>
                    <a:pt x="6207" y="18874"/>
                    <a:pt x="5574" y="30920"/>
                    <a:pt x="10987" y="37552"/>
                  </a:cubicBezTo>
                  <a:cubicBezTo>
                    <a:pt x="15913" y="43648"/>
                    <a:pt x="26447" y="45550"/>
                    <a:pt x="40541" y="42917"/>
                  </a:cubicBezTo>
                  <a:lnTo>
                    <a:pt x="41906" y="50134"/>
                  </a:lnTo>
                  <a:cubicBezTo>
                    <a:pt x="37273" y="51012"/>
                    <a:pt x="32933" y="51451"/>
                    <a:pt x="28983" y="51451"/>
                  </a:cubicBezTo>
                  <a:close/>
                </a:path>
              </a:pathLst>
            </a:custGeom>
            <a:solidFill>
              <a:srgbClr val="113F4E"/>
            </a:solidFill>
            <a:ln w="4874" cap="flat">
              <a:noFill/>
              <a:prstDash val="solid"/>
              <a:miter/>
            </a:ln>
          </p:spPr>
          <p:txBody>
            <a:bodyPr rtlCol="1" anchor="ctr"/>
            <a:lstStyle/>
            <a:p>
              <a:endParaRPr lang="fa-IR"/>
            </a:p>
          </p:txBody>
        </p:sp>
        <p:sp>
          <p:nvSpPr>
            <p:cNvPr id="289" name="Freeform: Shape 288">
              <a:extLst>
                <a:ext uri="{FF2B5EF4-FFF2-40B4-BE49-F238E27FC236}">
                  <a16:creationId xmlns:a16="http://schemas.microsoft.com/office/drawing/2014/main" id="{DD58A673-E9A7-8D81-C676-26ACDDCF2744}"/>
                </a:ext>
              </a:extLst>
            </p:cNvPr>
            <p:cNvSpPr/>
            <p:nvPr/>
          </p:nvSpPr>
          <p:spPr>
            <a:xfrm>
              <a:off x="6490024" y="1828317"/>
              <a:ext cx="85158" cy="84577"/>
            </a:xfrm>
            <a:custGeom>
              <a:avLst/>
              <a:gdLst>
                <a:gd name="connsiteX0" fmla="*/ 47383 w 85158"/>
                <a:gd name="connsiteY0" fmla="*/ 274 h 84577"/>
                <a:gd name="connsiteX1" fmla="*/ 272 w 85158"/>
                <a:gd name="connsiteY1" fmla="*/ 37485 h 84577"/>
                <a:gd name="connsiteX2" fmla="*/ 37775 w 85158"/>
                <a:gd name="connsiteY2" fmla="*/ 84303 h 84577"/>
                <a:gd name="connsiteX3" fmla="*/ 84886 w 85158"/>
                <a:gd name="connsiteY3" fmla="*/ 47092 h 84577"/>
                <a:gd name="connsiteX4" fmla="*/ 47383 w 85158"/>
                <a:gd name="connsiteY4" fmla="*/ 274 h 84577"/>
                <a:gd name="connsiteX5" fmla="*/ 47383 w 85158"/>
                <a:gd name="connsiteY5" fmla="*/ 274 h 8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8" h="84577">
                  <a:moveTo>
                    <a:pt x="47383" y="274"/>
                  </a:moveTo>
                  <a:cubicBezTo>
                    <a:pt x="24023" y="-2359"/>
                    <a:pt x="2954" y="14271"/>
                    <a:pt x="272" y="37485"/>
                  </a:cubicBezTo>
                  <a:cubicBezTo>
                    <a:pt x="-2361" y="60699"/>
                    <a:pt x="14415" y="81670"/>
                    <a:pt x="37775" y="84303"/>
                  </a:cubicBezTo>
                  <a:cubicBezTo>
                    <a:pt x="61136" y="86937"/>
                    <a:pt x="82253" y="70306"/>
                    <a:pt x="84886" y="47092"/>
                  </a:cubicBezTo>
                  <a:cubicBezTo>
                    <a:pt x="87520" y="23878"/>
                    <a:pt x="70743" y="2908"/>
                    <a:pt x="47383" y="274"/>
                  </a:cubicBezTo>
                  <a:lnTo>
                    <a:pt x="47383" y="274"/>
                  </a:lnTo>
                  <a:close/>
                </a:path>
              </a:pathLst>
            </a:custGeom>
            <a:solidFill>
              <a:srgbClr val="FFFFFF"/>
            </a:solidFill>
            <a:ln w="4874" cap="flat">
              <a:noFill/>
              <a:prstDash val="solid"/>
              <a:miter/>
            </a:ln>
          </p:spPr>
          <p:txBody>
            <a:bodyPr rtlCol="1" anchor="ctr"/>
            <a:lstStyle/>
            <a:p>
              <a:endParaRPr lang="fa-IR"/>
            </a:p>
          </p:txBody>
        </p:sp>
        <p:sp>
          <p:nvSpPr>
            <p:cNvPr id="290" name="Freeform: Shape 289">
              <a:extLst>
                <a:ext uri="{FF2B5EF4-FFF2-40B4-BE49-F238E27FC236}">
                  <a16:creationId xmlns:a16="http://schemas.microsoft.com/office/drawing/2014/main" id="{F8B480AF-9B0D-8227-8D5E-7DAB8E2FDD66}"/>
                </a:ext>
              </a:extLst>
            </p:cNvPr>
            <p:cNvSpPr/>
            <p:nvPr/>
          </p:nvSpPr>
          <p:spPr>
            <a:xfrm>
              <a:off x="6486542" y="1824876"/>
              <a:ext cx="92171" cy="91596"/>
            </a:xfrm>
            <a:custGeom>
              <a:avLst/>
              <a:gdLst>
                <a:gd name="connsiteX0" fmla="*/ 46183 w 92171"/>
                <a:gd name="connsiteY0" fmla="*/ 91547 h 91596"/>
                <a:gd name="connsiteX1" fmla="*/ 40916 w 92171"/>
                <a:gd name="connsiteY1" fmla="*/ 91255 h 91596"/>
                <a:gd name="connsiteX2" fmla="*/ 10045 w 92171"/>
                <a:gd name="connsiteY2" fmla="*/ 74283 h 91596"/>
                <a:gd name="connsiteX3" fmla="*/ 291 w 92171"/>
                <a:gd name="connsiteY3" fmla="*/ 40584 h 91596"/>
                <a:gd name="connsiteX4" fmla="*/ 51255 w 92171"/>
                <a:gd name="connsiteY4" fmla="*/ 301 h 91596"/>
                <a:gd name="connsiteX5" fmla="*/ 82126 w 92171"/>
                <a:gd name="connsiteY5" fmla="*/ 17321 h 91596"/>
                <a:gd name="connsiteX6" fmla="*/ 91880 w 92171"/>
                <a:gd name="connsiteY6" fmla="*/ 51020 h 91596"/>
                <a:gd name="connsiteX7" fmla="*/ 46183 w 92171"/>
                <a:gd name="connsiteY7" fmla="*/ 91596 h 91596"/>
                <a:gd name="connsiteX8" fmla="*/ 46037 w 92171"/>
                <a:gd name="connsiteY8" fmla="*/ 6933 h 91596"/>
                <a:gd name="connsiteX9" fmla="*/ 7265 w 92171"/>
                <a:gd name="connsiteY9" fmla="*/ 41315 h 91596"/>
                <a:gd name="connsiteX10" fmla="*/ 15556 w 92171"/>
                <a:gd name="connsiteY10" fmla="*/ 69845 h 91596"/>
                <a:gd name="connsiteX11" fmla="*/ 41745 w 92171"/>
                <a:gd name="connsiteY11" fmla="*/ 84281 h 91596"/>
                <a:gd name="connsiteX12" fmla="*/ 84955 w 92171"/>
                <a:gd name="connsiteY12" fmla="*/ 50143 h 91596"/>
                <a:gd name="connsiteX13" fmla="*/ 76713 w 92171"/>
                <a:gd name="connsiteY13" fmla="*/ 21613 h 91596"/>
                <a:gd name="connsiteX14" fmla="*/ 50524 w 92171"/>
                <a:gd name="connsiteY14" fmla="*/ 7177 h 91596"/>
                <a:gd name="connsiteX15" fmla="*/ 50524 w 92171"/>
                <a:gd name="connsiteY15" fmla="*/ 7177 h 91596"/>
                <a:gd name="connsiteX16" fmla="*/ 46037 w 92171"/>
                <a:gd name="connsiteY16" fmla="*/ 6933 h 91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71" h="91596">
                  <a:moveTo>
                    <a:pt x="46183" y="91547"/>
                  </a:moveTo>
                  <a:cubicBezTo>
                    <a:pt x="44427" y="91547"/>
                    <a:pt x="42672" y="91450"/>
                    <a:pt x="40916" y="91255"/>
                  </a:cubicBezTo>
                  <a:cubicBezTo>
                    <a:pt x="28675" y="89841"/>
                    <a:pt x="17751" y="83842"/>
                    <a:pt x="10045" y="74283"/>
                  </a:cubicBezTo>
                  <a:cubicBezTo>
                    <a:pt x="2389" y="64725"/>
                    <a:pt x="-1074" y="52727"/>
                    <a:pt x="291" y="40584"/>
                  </a:cubicBezTo>
                  <a:cubicBezTo>
                    <a:pt x="3169" y="15517"/>
                    <a:pt x="26042" y="-2577"/>
                    <a:pt x="51255" y="301"/>
                  </a:cubicBezTo>
                  <a:cubicBezTo>
                    <a:pt x="63496" y="1666"/>
                    <a:pt x="74420" y="7714"/>
                    <a:pt x="82126" y="17321"/>
                  </a:cubicBezTo>
                  <a:cubicBezTo>
                    <a:pt x="89783" y="26880"/>
                    <a:pt x="93245" y="38877"/>
                    <a:pt x="91880" y="51020"/>
                  </a:cubicBezTo>
                  <a:cubicBezTo>
                    <a:pt x="89246" y="74332"/>
                    <a:pt x="69251" y="91596"/>
                    <a:pt x="46183" y="91596"/>
                  </a:cubicBezTo>
                  <a:close/>
                  <a:moveTo>
                    <a:pt x="46037" y="6933"/>
                  </a:moveTo>
                  <a:cubicBezTo>
                    <a:pt x="26480" y="6933"/>
                    <a:pt x="9558" y="21564"/>
                    <a:pt x="7265" y="41315"/>
                  </a:cubicBezTo>
                  <a:cubicBezTo>
                    <a:pt x="6095" y="51606"/>
                    <a:pt x="9021" y="61750"/>
                    <a:pt x="15556" y="69845"/>
                  </a:cubicBezTo>
                  <a:cubicBezTo>
                    <a:pt x="22042" y="77941"/>
                    <a:pt x="31357" y="83062"/>
                    <a:pt x="41745" y="84281"/>
                  </a:cubicBezTo>
                  <a:cubicBezTo>
                    <a:pt x="63155" y="86719"/>
                    <a:pt x="82565" y="71406"/>
                    <a:pt x="84955" y="50143"/>
                  </a:cubicBezTo>
                  <a:cubicBezTo>
                    <a:pt x="86125" y="39852"/>
                    <a:pt x="83199" y="29708"/>
                    <a:pt x="76713" y="21613"/>
                  </a:cubicBezTo>
                  <a:cubicBezTo>
                    <a:pt x="70226" y="13517"/>
                    <a:pt x="60911" y="8396"/>
                    <a:pt x="50524" y="7177"/>
                  </a:cubicBezTo>
                  <a:lnTo>
                    <a:pt x="50524" y="7177"/>
                  </a:lnTo>
                  <a:cubicBezTo>
                    <a:pt x="49012" y="7031"/>
                    <a:pt x="47549" y="6933"/>
                    <a:pt x="46037" y="6933"/>
                  </a:cubicBezTo>
                  <a:close/>
                </a:path>
              </a:pathLst>
            </a:custGeom>
            <a:solidFill>
              <a:srgbClr val="113F4E"/>
            </a:solidFill>
            <a:ln w="4874" cap="flat">
              <a:noFill/>
              <a:prstDash val="solid"/>
              <a:miter/>
            </a:ln>
          </p:spPr>
          <p:txBody>
            <a:bodyPr rtlCol="1" anchor="ctr"/>
            <a:lstStyle/>
            <a:p>
              <a:endParaRPr lang="fa-IR"/>
            </a:p>
          </p:txBody>
        </p:sp>
        <p:sp>
          <p:nvSpPr>
            <p:cNvPr id="291" name="Freeform: Shape 290">
              <a:extLst>
                <a:ext uri="{FF2B5EF4-FFF2-40B4-BE49-F238E27FC236}">
                  <a16:creationId xmlns:a16="http://schemas.microsoft.com/office/drawing/2014/main" id="{B3E576FA-84AD-2693-B039-33866932F978}"/>
                </a:ext>
              </a:extLst>
            </p:cNvPr>
            <p:cNvSpPr/>
            <p:nvPr/>
          </p:nvSpPr>
          <p:spPr>
            <a:xfrm>
              <a:off x="6506680" y="1850098"/>
              <a:ext cx="43797" cy="49695"/>
            </a:xfrm>
            <a:custGeom>
              <a:avLst/>
              <a:gdLst>
                <a:gd name="connsiteX0" fmla="*/ 27118 w 43797"/>
                <a:gd name="connsiteY0" fmla="*/ 49598 h 49695"/>
                <a:gd name="connsiteX1" fmla="*/ 6684 w 43797"/>
                <a:gd name="connsiteY1" fmla="*/ 42088 h 49695"/>
                <a:gd name="connsiteX2" fmla="*/ 4245 w 43797"/>
                <a:gd name="connsiteY2" fmla="*/ 0 h 49695"/>
                <a:gd name="connsiteX3" fmla="*/ 11219 w 43797"/>
                <a:gd name="connsiteY3" fmla="*/ 2292 h 49695"/>
                <a:gd name="connsiteX4" fmla="*/ 12000 w 43797"/>
                <a:gd name="connsiteY4" fmla="*/ 37064 h 49695"/>
                <a:gd name="connsiteX5" fmla="*/ 41895 w 43797"/>
                <a:gd name="connsiteY5" fmla="*/ 40088 h 49695"/>
                <a:gd name="connsiteX6" fmla="*/ 43797 w 43797"/>
                <a:gd name="connsiteY6" fmla="*/ 47208 h 49695"/>
                <a:gd name="connsiteX7" fmla="*/ 27118 w 43797"/>
                <a:gd name="connsiteY7" fmla="*/ 49696 h 4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97" h="49695">
                  <a:moveTo>
                    <a:pt x="27118" y="49598"/>
                  </a:moveTo>
                  <a:cubicBezTo>
                    <a:pt x="18340" y="49598"/>
                    <a:pt x="11414" y="47062"/>
                    <a:pt x="6684" y="42088"/>
                  </a:cubicBezTo>
                  <a:cubicBezTo>
                    <a:pt x="-1314" y="33651"/>
                    <a:pt x="-2143" y="19508"/>
                    <a:pt x="4245" y="0"/>
                  </a:cubicBezTo>
                  <a:lnTo>
                    <a:pt x="11219" y="2292"/>
                  </a:lnTo>
                  <a:cubicBezTo>
                    <a:pt x="5855" y="18825"/>
                    <a:pt x="6099" y="30822"/>
                    <a:pt x="12000" y="37064"/>
                  </a:cubicBezTo>
                  <a:cubicBezTo>
                    <a:pt x="17413" y="42770"/>
                    <a:pt x="27996" y="43843"/>
                    <a:pt x="41895" y="40088"/>
                  </a:cubicBezTo>
                  <a:lnTo>
                    <a:pt x="43797" y="47208"/>
                  </a:lnTo>
                  <a:cubicBezTo>
                    <a:pt x="37701" y="48866"/>
                    <a:pt x="32092" y="49696"/>
                    <a:pt x="27118" y="49696"/>
                  </a:cubicBezTo>
                  <a:close/>
                </a:path>
              </a:pathLst>
            </a:custGeom>
            <a:solidFill>
              <a:srgbClr val="113F4E"/>
            </a:solidFill>
            <a:ln w="4874" cap="flat">
              <a:noFill/>
              <a:prstDash val="solid"/>
              <a:miter/>
            </a:ln>
          </p:spPr>
          <p:txBody>
            <a:bodyPr rtlCol="1" anchor="ctr"/>
            <a:lstStyle/>
            <a:p>
              <a:endParaRPr lang="fa-IR"/>
            </a:p>
          </p:txBody>
        </p:sp>
        <p:sp>
          <p:nvSpPr>
            <p:cNvPr id="292" name="Freeform: Shape 291">
              <a:extLst>
                <a:ext uri="{FF2B5EF4-FFF2-40B4-BE49-F238E27FC236}">
                  <a16:creationId xmlns:a16="http://schemas.microsoft.com/office/drawing/2014/main" id="{2CCB9371-075A-28C6-3629-17C6772D25DD}"/>
                </a:ext>
              </a:extLst>
            </p:cNvPr>
            <p:cNvSpPr/>
            <p:nvPr/>
          </p:nvSpPr>
          <p:spPr>
            <a:xfrm>
              <a:off x="6630258" y="2203101"/>
              <a:ext cx="85162" cy="84635"/>
            </a:xfrm>
            <a:custGeom>
              <a:avLst/>
              <a:gdLst>
                <a:gd name="connsiteX0" fmla="*/ 53993 w 85162"/>
                <a:gd name="connsiteY0" fmla="*/ 1596 h 84635"/>
                <a:gd name="connsiteX1" fmla="*/ 1567 w 85162"/>
                <a:gd name="connsiteY1" fmla="*/ 30857 h 84635"/>
                <a:gd name="connsiteX2" fmla="*/ 31169 w 85162"/>
                <a:gd name="connsiteY2" fmla="*/ 83040 h 84635"/>
                <a:gd name="connsiteX3" fmla="*/ 83596 w 85162"/>
                <a:gd name="connsiteY3" fmla="*/ 53779 h 84635"/>
                <a:gd name="connsiteX4" fmla="*/ 53993 w 85162"/>
                <a:gd name="connsiteY4" fmla="*/ 1547 h 84635"/>
                <a:gd name="connsiteX5" fmla="*/ 53993 w 85162"/>
                <a:gd name="connsiteY5" fmla="*/ 1547 h 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35">
                  <a:moveTo>
                    <a:pt x="53993" y="1596"/>
                  </a:moveTo>
                  <a:cubicBezTo>
                    <a:pt x="31365" y="-4744"/>
                    <a:pt x="7907" y="8375"/>
                    <a:pt x="1567" y="30857"/>
                  </a:cubicBezTo>
                  <a:cubicBezTo>
                    <a:pt x="-4725" y="53340"/>
                    <a:pt x="8492" y="76700"/>
                    <a:pt x="31169" y="83040"/>
                  </a:cubicBezTo>
                  <a:cubicBezTo>
                    <a:pt x="53798" y="89380"/>
                    <a:pt x="77256" y="76261"/>
                    <a:pt x="83596" y="53779"/>
                  </a:cubicBezTo>
                  <a:cubicBezTo>
                    <a:pt x="89887" y="31296"/>
                    <a:pt x="76671" y="7936"/>
                    <a:pt x="53993" y="1547"/>
                  </a:cubicBezTo>
                  <a:lnTo>
                    <a:pt x="53993" y="1547"/>
                  </a:lnTo>
                  <a:close/>
                </a:path>
              </a:pathLst>
            </a:custGeom>
            <a:solidFill>
              <a:srgbClr val="FFFFFF"/>
            </a:solidFill>
            <a:ln w="4874" cap="flat">
              <a:noFill/>
              <a:prstDash val="solid"/>
              <a:miter/>
            </a:ln>
          </p:spPr>
          <p:txBody>
            <a:bodyPr rtlCol="1" anchor="ctr"/>
            <a:lstStyle/>
            <a:p>
              <a:endParaRPr lang="fa-IR"/>
            </a:p>
          </p:txBody>
        </p:sp>
        <p:sp>
          <p:nvSpPr>
            <p:cNvPr id="293" name="Freeform: Shape 292">
              <a:extLst>
                <a:ext uri="{FF2B5EF4-FFF2-40B4-BE49-F238E27FC236}">
                  <a16:creationId xmlns:a16="http://schemas.microsoft.com/office/drawing/2014/main" id="{D480EBE1-5EB6-8D12-8037-5D98DA8DE546}"/>
                </a:ext>
              </a:extLst>
            </p:cNvPr>
            <p:cNvSpPr/>
            <p:nvPr/>
          </p:nvSpPr>
          <p:spPr>
            <a:xfrm>
              <a:off x="6626758" y="2199671"/>
              <a:ext cx="92132" cy="91639"/>
            </a:xfrm>
            <a:custGeom>
              <a:avLst/>
              <a:gdLst>
                <a:gd name="connsiteX0" fmla="*/ 46178 w 92132"/>
                <a:gd name="connsiteY0" fmla="*/ 91591 h 91639"/>
                <a:gd name="connsiteX1" fmla="*/ 33742 w 92132"/>
                <a:gd name="connsiteY1" fmla="*/ 89884 h 91639"/>
                <a:gd name="connsiteX2" fmla="*/ 5895 w 92132"/>
                <a:gd name="connsiteY2" fmla="*/ 68084 h 91639"/>
                <a:gd name="connsiteX3" fmla="*/ 1701 w 92132"/>
                <a:gd name="connsiteY3" fmla="*/ 33409 h 91639"/>
                <a:gd name="connsiteX4" fmla="*/ 58419 w 92132"/>
                <a:gd name="connsiteY4" fmla="*/ 1710 h 91639"/>
                <a:gd name="connsiteX5" fmla="*/ 58419 w 92132"/>
                <a:gd name="connsiteY5" fmla="*/ 1710 h 91639"/>
                <a:gd name="connsiteX6" fmla="*/ 86169 w 92132"/>
                <a:gd name="connsiteY6" fmla="*/ 23412 h 91639"/>
                <a:gd name="connsiteX7" fmla="*/ 90412 w 92132"/>
                <a:gd name="connsiteY7" fmla="*/ 58233 h 91639"/>
                <a:gd name="connsiteX8" fmla="*/ 46129 w 92132"/>
                <a:gd name="connsiteY8" fmla="*/ 91640 h 91639"/>
                <a:gd name="connsiteX9" fmla="*/ 45983 w 92132"/>
                <a:gd name="connsiteY9" fmla="*/ 6977 h 91639"/>
                <a:gd name="connsiteX10" fmla="*/ 8480 w 92132"/>
                <a:gd name="connsiteY10" fmla="*/ 35263 h 91639"/>
                <a:gd name="connsiteX11" fmla="*/ 12040 w 92132"/>
                <a:gd name="connsiteY11" fmla="*/ 64622 h 91639"/>
                <a:gd name="connsiteX12" fmla="*/ 35644 w 92132"/>
                <a:gd name="connsiteY12" fmla="*/ 83105 h 91639"/>
                <a:gd name="connsiteX13" fmla="*/ 83779 w 92132"/>
                <a:gd name="connsiteY13" fmla="*/ 56282 h 91639"/>
                <a:gd name="connsiteX14" fmla="*/ 80170 w 92132"/>
                <a:gd name="connsiteY14" fmla="*/ 26777 h 91639"/>
                <a:gd name="connsiteX15" fmla="*/ 56615 w 92132"/>
                <a:gd name="connsiteY15" fmla="*/ 8391 h 91639"/>
                <a:gd name="connsiteX16" fmla="*/ 46032 w 92132"/>
                <a:gd name="connsiteY16" fmla="*/ 6928 h 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2" h="91639">
                  <a:moveTo>
                    <a:pt x="46178" y="91591"/>
                  </a:moveTo>
                  <a:cubicBezTo>
                    <a:pt x="42082" y="91591"/>
                    <a:pt x="37888" y="91054"/>
                    <a:pt x="33742" y="89884"/>
                  </a:cubicBezTo>
                  <a:cubicBezTo>
                    <a:pt x="21842" y="86568"/>
                    <a:pt x="11942" y="78813"/>
                    <a:pt x="5895" y="68084"/>
                  </a:cubicBezTo>
                  <a:cubicBezTo>
                    <a:pt x="-104" y="57453"/>
                    <a:pt x="-1567" y="45114"/>
                    <a:pt x="1701" y="33409"/>
                  </a:cubicBezTo>
                  <a:cubicBezTo>
                    <a:pt x="8529" y="9123"/>
                    <a:pt x="33937" y="-5118"/>
                    <a:pt x="58419" y="1710"/>
                  </a:cubicBezTo>
                  <a:lnTo>
                    <a:pt x="58419" y="1710"/>
                  </a:lnTo>
                  <a:cubicBezTo>
                    <a:pt x="70270" y="5026"/>
                    <a:pt x="80121" y="12731"/>
                    <a:pt x="86169" y="23412"/>
                  </a:cubicBezTo>
                  <a:cubicBezTo>
                    <a:pt x="92216" y="34092"/>
                    <a:pt x="93728" y="46431"/>
                    <a:pt x="90412" y="58233"/>
                  </a:cubicBezTo>
                  <a:cubicBezTo>
                    <a:pt x="84755" y="78423"/>
                    <a:pt x="66222" y="91640"/>
                    <a:pt x="46129" y="91640"/>
                  </a:cubicBezTo>
                  <a:close/>
                  <a:moveTo>
                    <a:pt x="45983" y="6977"/>
                  </a:moveTo>
                  <a:cubicBezTo>
                    <a:pt x="28914" y="6977"/>
                    <a:pt x="13259" y="18194"/>
                    <a:pt x="8480" y="35263"/>
                  </a:cubicBezTo>
                  <a:cubicBezTo>
                    <a:pt x="5700" y="45212"/>
                    <a:pt x="6968" y="55648"/>
                    <a:pt x="12040" y="64622"/>
                  </a:cubicBezTo>
                  <a:cubicBezTo>
                    <a:pt x="17161" y="73741"/>
                    <a:pt x="25549" y="80325"/>
                    <a:pt x="35644" y="83105"/>
                  </a:cubicBezTo>
                  <a:cubicBezTo>
                    <a:pt x="56371" y="88909"/>
                    <a:pt x="77976" y="76863"/>
                    <a:pt x="83779" y="56282"/>
                  </a:cubicBezTo>
                  <a:cubicBezTo>
                    <a:pt x="86559" y="46284"/>
                    <a:pt x="85291" y="35848"/>
                    <a:pt x="80170" y="26777"/>
                  </a:cubicBezTo>
                  <a:cubicBezTo>
                    <a:pt x="75049" y="17706"/>
                    <a:pt x="66661" y="11171"/>
                    <a:pt x="56615" y="8391"/>
                  </a:cubicBezTo>
                  <a:cubicBezTo>
                    <a:pt x="53103" y="7416"/>
                    <a:pt x="49543" y="6928"/>
                    <a:pt x="46032" y="6928"/>
                  </a:cubicBezTo>
                  <a:close/>
                </a:path>
              </a:pathLst>
            </a:custGeom>
            <a:solidFill>
              <a:srgbClr val="113F4E"/>
            </a:solidFill>
            <a:ln w="4874" cap="flat">
              <a:noFill/>
              <a:prstDash val="solid"/>
              <a:miter/>
            </a:ln>
          </p:spPr>
          <p:txBody>
            <a:bodyPr rtlCol="1" anchor="ctr"/>
            <a:lstStyle/>
            <a:p>
              <a:endParaRPr lang="fa-IR"/>
            </a:p>
          </p:txBody>
        </p:sp>
        <p:sp>
          <p:nvSpPr>
            <p:cNvPr id="294" name="Freeform: Shape 293">
              <a:extLst>
                <a:ext uri="{FF2B5EF4-FFF2-40B4-BE49-F238E27FC236}">
                  <a16:creationId xmlns:a16="http://schemas.microsoft.com/office/drawing/2014/main" id="{12D0F4B6-290E-1E48-3039-A35A4A004710}"/>
                </a:ext>
              </a:extLst>
            </p:cNvPr>
            <p:cNvSpPr/>
            <p:nvPr/>
          </p:nvSpPr>
          <p:spPr>
            <a:xfrm>
              <a:off x="6646379" y="2221717"/>
              <a:ext cx="39919" cy="53304"/>
            </a:xfrm>
            <a:custGeom>
              <a:avLst/>
              <a:gdLst>
                <a:gd name="connsiteX0" fmla="*/ 31775 w 39919"/>
                <a:gd name="connsiteY0" fmla="*/ 53304 h 53304"/>
                <a:gd name="connsiteX1" fmla="*/ 4026 w 39919"/>
                <a:gd name="connsiteY1" fmla="*/ 41990 h 53304"/>
                <a:gd name="connsiteX2" fmla="*/ 8318 w 39919"/>
                <a:gd name="connsiteY2" fmla="*/ 0 h 53304"/>
                <a:gd name="connsiteX3" fmla="*/ 14853 w 39919"/>
                <a:gd name="connsiteY3" fmla="*/ 3365 h 53304"/>
                <a:gd name="connsiteX4" fmla="*/ 10122 w 39919"/>
                <a:gd name="connsiteY4" fmla="*/ 37845 h 53304"/>
                <a:gd name="connsiteX5" fmla="*/ 39140 w 39919"/>
                <a:gd name="connsiteY5" fmla="*/ 45550 h 53304"/>
                <a:gd name="connsiteX6" fmla="*/ 39920 w 39919"/>
                <a:gd name="connsiteY6" fmla="*/ 52866 h 53304"/>
                <a:gd name="connsiteX7" fmla="*/ 31824 w 39919"/>
                <a:gd name="connsiteY7" fmla="*/ 53304 h 5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919" h="53304">
                  <a:moveTo>
                    <a:pt x="31775" y="53304"/>
                  </a:moveTo>
                  <a:cubicBezTo>
                    <a:pt x="18608" y="53304"/>
                    <a:pt x="9098" y="49452"/>
                    <a:pt x="4026" y="41990"/>
                  </a:cubicBezTo>
                  <a:cubicBezTo>
                    <a:pt x="-2509" y="32383"/>
                    <a:pt x="-1095" y="18288"/>
                    <a:pt x="8318" y="0"/>
                  </a:cubicBezTo>
                  <a:lnTo>
                    <a:pt x="14853" y="3365"/>
                  </a:lnTo>
                  <a:cubicBezTo>
                    <a:pt x="6903" y="18825"/>
                    <a:pt x="5245" y="30724"/>
                    <a:pt x="10122" y="37845"/>
                  </a:cubicBezTo>
                  <a:cubicBezTo>
                    <a:pt x="14560" y="44331"/>
                    <a:pt x="24850" y="47062"/>
                    <a:pt x="39140" y="45550"/>
                  </a:cubicBezTo>
                  <a:lnTo>
                    <a:pt x="39920" y="52866"/>
                  </a:lnTo>
                  <a:cubicBezTo>
                    <a:pt x="37091" y="53158"/>
                    <a:pt x="34409" y="53304"/>
                    <a:pt x="31824" y="53304"/>
                  </a:cubicBezTo>
                  <a:close/>
                </a:path>
              </a:pathLst>
            </a:custGeom>
            <a:solidFill>
              <a:srgbClr val="113F4E"/>
            </a:solidFill>
            <a:ln w="4874" cap="flat">
              <a:noFill/>
              <a:prstDash val="solid"/>
              <a:miter/>
            </a:ln>
          </p:spPr>
          <p:txBody>
            <a:bodyPr rtlCol="1" anchor="ctr"/>
            <a:lstStyle/>
            <a:p>
              <a:endParaRPr lang="fa-IR"/>
            </a:p>
          </p:txBody>
        </p:sp>
        <p:sp>
          <p:nvSpPr>
            <p:cNvPr id="295" name="Freeform: Shape 294">
              <a:extLst>
                <a:ext uri="{FF2B5EF4-FFF2-40B4-BE49-F238E27FC236}">
                  <a16:creationId xmlns:a16="http://schemas.microsoft.com/office/drawing/2014/main" id="{D1F3872E-7B45-8016-56FC-B235B4B6AF83}"/>
                </a:ext>
              </a:extLst>
            </p:cNvPr>
            <p:cNvSpPr/>
            <p:nvPr/>
          </p:nvSpPr>
          <p:spPr>
            <a:xfrm>
              <a:off x="6626136" y="2122333"/>
              <a:ext cx="85164" cy="84665"/>
            </a:xfrm>
            <a:custGeom>
              <a:avLst/>
              <a:gdLst>
                <a:gd name="connsiteX0" fmla="*/ 53384 w 85164"/>
                <a:gd name="connsiteY0" fmla="*/ 1407 h 84665"/>
                <a:gd name="connsiteX1" fmla="*/ 1397 w 85164"/>
                <a:gd name="connsiteY1" fmla="*/ 31498 h 84665"/>
                <a:gd name="connsiteX2" fmla="*/ 31828 w 85164"/>
                <a:gd name="connsiteY2" fmla="*/ 83242 h 84665"/>
                <a:gd name="connsiteX3" fmla="*/ 83767 w 85164"/>
                <a:gd name="connsiteY3" fmla="*/ 53151 h 84665"/>
                <a:gd name="connsiteX4" fmla="*/ 53384 w 85164"/>
                <a:gd name="connsiteY4" fmla="*/ 1407 h 84665"/>
                <a:gd name="connsiteX5" fmla="*/ 53384 w 85164"/>
                <a:gd name="connsiteY5" fmla="*/ 1407 h 8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4" h="84665">
                  <a:moveTo>
                    <a:pt x="53384" y="1407"/>
                  </a:moveTo>
                  <a:cubicBezTo>
                    <a:pt x="30658" y="-4542"/>
                    <a:pt x="7395" y="8918"/>
                    <a:pt x="1397" y="31498"/>
                  </a:cubicBezTo>
                  <a:cubicBezTo>
                    <a:pt x="-4553" y="54127"/>
                    <a:pt x="9053" y="77243"/>
                    <a:pt x="31828" y="83242"/>
                  </a:cubicBezTo>
                  <a:cubicBezTo>
                    <a:pt x="54555" y="89240"/>
                    <a:pt x="77818" y="75731"/>
                    <a:pt x="83767" y="53151"/>
                  </a:cubicBezTo>
                  <a:cubicBezTo>
                    <a:pt x="89717" y="30571"/>
                    <a:pt x="76111" y="7406"/>
                    <a:pt x="53384" y="1407"/>
                  </a:cubicBezTo>
                  <a:lnTo>
                    <a:pt x="53384" y="1407"/>
                  </a:lnTo>
                  <a:close/>
                </a:path>
              </a:pathLst>
            </a:custGeom>
            <a:solidFill>
              <a:srgbClr val="FFFFFF"/>
            </a:solidFill>
            <a:ln w="4874" cap="flat">
              <a:noFill/>
              <a:prstDash val="solid"/>
              <a:miter/>
            </a:ln>
          </p:spPr>
          <p:txBody>
            <a:bodyPr rtlCol="1" anchor="ctr"/>
            <a:lstStyle/>
            <a:p>
              <a:endParaRPr lang="fa-IR"/>
            </a:p>
          </p:txBody>
        </p:sp>
        <p:sp>
          <p:nvSpPr>
            <p:cNvPr id="296" name="Freeform: Shape 295">
              <a:extLst>
                <a:ext uri="{FF2B5EF4-FFF2-40B4-BE49-F238E27FC236}">
                  <a16:creationId xmlns:a16="http://schemas.microsoft.com/office/drawing/2014/main" id="{C052C7AE-5C37-EAE9-22CB-01A8034DAA05}"/>
                </a:ext>
              </a:extLst>
            </p:cNvPr>
            <p:cNvSpPr/>
            <p:nvPr/>
          </p:nvSpPr>
          <p:spPr>
            <a:xfrm>
              <a:off x="6622628" y="2118805"/>
              <a:ext cx="92132" cy="91646"/>
            </a:xfrm>
            <a:custGeom>
              <a:avLst/>
              <a:gdLst>
                <a:gd name="connsiteX0" fmla="*/ 46212 w 92132"/>
                <a:gd name="connsiteY0" fmla="*/ 91646 h 91646"/>
                <a:gd name="connsiteX1" fmla="*/ 34410 w 92132"/>
                <a:gd name="connsiteY1" fmla="*/ 90135 h 91646"/>
                <a:gd name="connsiteX2" fmla="*/ 6319 w 92132"/>
                <a:gd name="connsiteY2" fmla="*/ 68871 h 91646"/>
                <a:gd name="connsiteX3" fmla="*/ 1491 w 92132"/>
                <a:gd name="connsiteY3" fmla="*/ 34099 h 91646"/>
                <a:gd name="connsiteX4" fmla="*/ 57722 w 92132"/>
                <a:gd name="connsiteY4" fmla="*/ 1521 h 91646"/>
                <a:gd name="connsiteX5" fmla="*/ 57722 w 92132"/>
                <a:gd name="connsiteY5" fmla="*/ 1521 h 91646"/>
                <a:gd name="connsiteX6" fmla="*/ 85813 w 92132"/>
                <a:gd name="connsiteY6" fmla="*/ 22785 h 91646"/>
                <a:gd name="connsiteX7" fmla="*/ 90641 w 92132"/>
                <a:gd name="connsiteY7" fmla="*/ 57557 h 91646"/>
                <a:gd name="connsiteX8" fmla="*/ 46212 w 92132"/>
                <a:gd name="connsiteY8" fmla="*/ 91646 h 91646"/>
                <a:gd name="connsiteX9" fmla="*/ 46017 w 92132"/>
                <a:gd name="connsiteY9" fmla="*/ 7032 h 91646"/>
                <a:gd name="connsiteX10" fmla="*/ 8319 w 92132"/>
                <a:gd name="connsiteY10" fmla="*/ 35904 h 91646"/>
                <a:gd name="connsiteX11" fmla="*/ 12415 w 92132"/>
                <a:gd name="connsiteY11" fmla="*/ 65360 h 91646"/>
                <a:gd name="connsiteX12" fmla="*/ 36264 w 92132"/>
                <a:gd name="connsiteY12" fmla="*/ 83356 h 91646"/>
                <a:gd name="connsiteX13" fmla="*/ 83960 w 92132"/>
                <a:gd name="connsiteY13" fmla="*/ 55753 h 91646"/>
                <a:gd name="connsiteX14" fmla="*/ 79863 w 92132"/>
                <a:gd name="connsiteY14" fmla="*/ 26345 h 91646"/>
                <a:gd name="connsiteX15" fmla="*/ 56015 w 92132"/>
                <a:gd name="connsiteY15" fmla="*/ 8300 h 91646"/>
                <a:gd name="connsiteX16" fmla="*/ 46017 w 92132"/>
                <a:gd name="connsiteY16" fmla="*/ 6984 h 9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2" h="91646">
                  <a:moveTo>
                    <a:pt x="46212" y="91646"/>
                  </a:moveTo>
                  <a:cubicBezTo>
                    <a:pt x="42311" y="91646"/>
                    <a:pt x="38361" y="91159"/>
                    <a:pt x="34410" y="90135"/>
                  </a:cubicBezTo>
                  <a:cubicBezTo>
                    <a:pt x="22511" y="87013"/>
                    <a:pt x="12513" y="79454"/>
                    <a:pt x="6319" y="68871"/>
                  </a:cubicBezTo>
                  <a:cubicBezTo>
                    <a:pt x="126" y="58289"/>
                    <a:pt x="-1581" y="45950"/>
                    <a:pt x="1491" y="34099"/>
                  </a:cubicBezTo>
                  <a:cubicBezTo>
                    <a:pt x="7929" y="9666"/>
                    <a:pt x="33191" y="-4916"/>
                    <a:pt x="57722" y="1521"/>
                  </a:cubicBezTo>
                  <a:lnTo>
                    <a:pt x="57722" y="1521"/>
                  </a:lnTo>
                  <a:cubicBezTo>
                    <a:pt x="69622" y="4643"/>
                    <a:pt x="79619" y="12202"/>
                    <a:pt x="85813" y="22785"/>
                  </a:cubicBezTo>
                  <a:cubicBezTo>
                    <a:pt x="92007" y="33368"/>
                    <a:pt x="93713" y="45706"/>
                    <a:pt x="90641" y="57557"/>
                  </a:cubicBezTo>
                  <a:cubicBezTo>
                    <a:pt x="85228" y="78089"/>
                    <a:pt x="66598" y="91646"/>
                    <a:pt x="46212" y="91646"/>
                  </a:cubicBezTo>
                  <a:close/>
                  <a:moveTo>
                    <a:pt x="46017" y="7032"/>
                  </a:moveTo>
                  <a:cubicBezTo>
                    <a:pt x="28704" y="7032"/>
                    <a:pt x="12903" y="18542"/>
                    <a:pt x="8319" y="35904"/>
                  </a:cubicBezTo>
                  <a:cubicBezTo>
                    <a:pt x="5685" y="45950"/>
                    <a:pt x="7148" y="56387"/>
                    <a:pt x="12415" y="65360"/>
                  </a:cubicBezTo>
                  <a:cubicBezTo>
                    <a:pt x="17683" y="74334"/>
                    <a:pt x="26168" y="80722"/>
                    <a:pt x="36264" y="83356"/>
                  </a:cubicBezTo>
                  <a:cubicBezTo>
                    <a:pt x="57088" y="88818"/>
                    <a:pt x="78498" y="76479"/>
                    <a:pt x="83960" y="55753"/>
                  </a:cubicBezTo>
                  <a:cubicBezTo>
                    <a:pt x="86593" y="45755"/>
                    <a:pt x="85130" y="35270"/>
                    <a:pt x="79863" y="26345"/>
                  </a:cubicBezTo>
                  <a:cubicBezTo>
                    <a:pt x="74596" y="17371"/>
                    <a:pt x="66110" y="10983"/>
                    <a:pt x="56015" y="8300"/>
                  </a:cubicBezTo>
                  <a:cubicBezTo>
                    <a:pt x="52699" y="7422"/>
                    <a:pt x="49334" y="6984"/>
                    <a:pt x="46017" y="6984"/>
                  </a:cubicBezTo>
                  <a:close/>
                </a:path>
              </a:pathLst>
            </a:custGeom>
            <a:solidFill>
              <a:srgbClr val="113F4E"/>
            </a:solidFill>
            <a:ln w="4874" cap="flat">
              <a:noFill/>
              <a:prstDash val="solid"/>
              <a:miter/>
            </a:ln>
          </p:spPr>
          <p:txBody>
            <a:bodyPr rtlCol="1" anchor="ctr"/>
            <a:lstStyle/>
            <a:p>
              <a:endParaRPr lang="fa-IR"/>
            </a:p>
          </p:txBody>
        </p:sp>
        <p:sp>
          <p:nvSpPr>
            <p:cNvPr id="297" name="Freeform: Shape 296">
              <a:extLst>
                <a:ext uri="{FF2B5EF4-FFF2-40B4-BE49-F238E27FC236}">
                  <a16:creationId xmlns:a16="http://schemas.microsoft.com/office/drawing/2014/main" id="{4E39F400-05CC-1BEB-6B41-A4B6FD3A3FC3}"/>
                </a:ext>
              </a:extLst>
            </p:cNvPr>
            <p:cNvSpPr/>
            <p:nvPr/>
          </p:nvSpPr>
          <p:spPr>
            <a:xfrm>
              <a:off x="6642311" y="2141151"/>
              <a:ext cx="40281" cy="52963"/>
            </a:xfrm>
            <a:custGeom>
              <a:avLst/>
              <a:gdLst>
                <a:gd name="connsiteX0" fmla="*/ 31162 w 40281"/>
                <a:gd name="connsiteY0" fmla="*/ 52963 h 52963"/>
                <a:gd name="connsiteX1" fmla="*/ 4241 w 40281"/>
                <a:gd name="connsiteY1" fmla="*/ 42039 h 52963"/>
                <a:gd name="connsiteX2" fmla="*/ 7850 w 40281"/>
                <a:gd name="connsiteY2" fmla="*/ 0 h 52963"/>
                <a:gd name="connsiteX3" fmla="*/ 14434 w 40281"/>
                <a:gd name="connsiteY3" fmla="*/ 3268 h 52963"/>
                <a:gd name="connsiteX4" fmla="*/ 10240 w 40281"/>
                <a:gd name="connsiteY4" fmla="*/ 37796 h 52963"/>
                <a:gd name="connsiteX5" fmla="*/ 39404 w 40281"/>
                <a:gd name="connsiteY5" fmla="*/ 45063 h 52963"/>
                <a:gd name="connsiteX6" fmla="*/ 40282 w 40281"/>
                <a:gd name="connsiteY6" fmla="*/ 52378 h 52963"/>
                <a:gd name="connsiteX7" fmla="*/ 31162 w 40281"/>
                <a:gd name="connsiteY7" fmla="*/ 52963 h 5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81" h="52963">
                  <a:moveTo>
                    <a:pt x="31162" y="52963"/>
                  </a:moveTo>
                  <a:cubicBezTo>
                    <a:pt x="18531" y="52963"/>
                    <a:pt x="9313" y="49257"/>
                    <a:pt x="4241" y="42039"/>
                  </a:cubicBezTo>
                  <a:cubicBezTo>
                    <a:pt x="-2440" y="32578"/>
                    <a:pt x="-1221" y="18435"/>
                    <a:pt x="7850" y="0"/>
                  </a:cubicBezTo>
                  <a:lnTo>
                    <a:pt x="14434" y="3268"/>
                  </a:lnTo>
                  <a:cubicBezTo>
                    <a:pt x="6729" y="18825"/>
                    <a:pt x="5266" y="30773"/>
                    <a:pt x="10240" y="37796"/>
                  </a:cubicBezTo>
                  <a:cubicBezTo>
                    <a:pt x="14776" y="44185"/>
                    <a:pt x="25115" y="46769"/>
                    <a:pt x="39404" y="45063"/>
                  </a:cubicBezTo>
                  <a:lnTo>
                    <a:pt x="40282" y="52378"/>
                  </a:lnTo>
                  <a:cubicBezTo>
                    <a:pt x="37063" y="52768"/>
                    <a:pt x="34039" y="52963"/>
                    <a:pt x="31162" y="52963"/>
                  </a:cubicBezTo>
                  <a:close/>
                </a:path>
              </a:pathLst>
            </a:custGeom>
            <a:solidFill>
              <a:srgbClr val="113F4E"/>
            </a:solidFill>
            <a:ln w="4874" cap="flat">
              <a:noFill/>
              <a:prstDash val="solid"/>
              <a:miter/>
            </a:ln>
          </p:spPr>
          <p:txBody>
            <a:bodyPr rtlCol="1" anchor="ctr"/>
            <a:lstStyle/>
            <a:p>
              <a:endParaRPr lang="fa-IR"/>
            </a:p>
          </p:txBody>
        </p:sp>
        <p:sp>
          <p:nvSpPr>
            <p:cNvPr id="298" name="Freeform: Shape 297">
              <a:extLst>
                <a:ext uri="{FF2B5EF4-FFF2-40B4-BE49-F238E27FC236}">
                  <a16:creationId xmlns:a16="http://schemas.microsoft.com/office/drawing/2014/main" id="{C61FB927-D14B-8B1E-C22F-838D0F43EBDF}"/>
                </a:ext>
              </a:extLst>
            </p:cNvPr>
            <p:cNvSpPr/>
            <p:nvPr/>
          </p:nvSpPr>
          <p:spPr>
            <a:xfrm>
              <a:off x="6607605" y="2041344"/>
              <a:ext cx="85112" cy="84664"/>
            </a:xfrm>
            <a:custGeom>
              <a:avLst/>
              <a:gdLst>
                <a:gd name="connsiteX0" fmla="*/ 56943 w 85112"/>
                <a:gd name="connsiteY0" fmla="*/ 2561 h 84664"/>
                <a:gd name="connsiteX1" fmla="*/ 2517 w 85112"/>
                <a:gd name="connsiteY1" fmla="*/ 27872 h 84664"/>
                <a:gd name="connsiteX2" fmla="*/ 28170 w 85112"/>
                <a:gd name="connsiteY2" fmla="*/ 82104 h 84664"/>
                <a:gd name="connsiteX3" fmla="*/ 82596 w 85112"/>
                <a:gd name="connsiteY3" fmla="*/ 56792 h 84664"/>
                <a:gd name="connsiteX4" fmla="*/ 56943 w 85112"/>
                <a:gd name="connsiteY4" fmla="*/ 2561 h 84664"/>
                <a:gd name="connsiteX5" fmla="*/ 56943 w 85112"/>
                <a:gd name="connsiteY5" fmla="*/ 2561 h 8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12" h="84664">
                  <a:moveTo>
                    <a:pt x="56943" y="2561"/>
                  </a:moveTo>
                  <a:cubicBezTo>
                    <a:pt x="34851" y="-5437"/>
                    <a:pt x="10466" y="5926"/>
                    <a:pt x="2517" y="27872"/>
                  </a:cubicBezTo>
                  <a:cubicBezTo>
                    <a:pt x="-5432" y="49818"/>
                    <a:pt x="6077" y="74105"/>
                    <a:pt x="28170" y="82104"/>
                  </a:cubicBezTo>
                  <a:cubicBezTo>
                    <a:pt x="50311" y="90102"/>
                    <a:pt x="74647" y="78738"/>
                    <a:pt x="82596" y="56792"/>
                  </a:cubicBezTo>
                  <a:cubicBezTo>
                    <a:pt x="90545" y="34846"/>
                    <a:pt x="79036" y="10559"/>
                    <a:pt x="56943" y="2561"/>
                  </a:cubicBezTo>
                  <a:lnTo>
                    <a:pt x="56943" y="2561"/>
                  </a:lnTo>
                  <a:close/>
                </a:path>
              </a:pathLst>
            </a:custGeom>
            <a:solidFill>
              <a:srgbClr val="FFFFFF"/>
            </a:solidFill>
            <a:ln w="4874" cap="flat">
              <a:noFill/>
              <a:prstDash val="solid"/>
              <a:miter/>
            </a:ln>
          </p:spPr>
          <p:txBody>
            <a:bodyPr rtlCol="1" anchor="ctr"/>
            <a:lstStyle/>
            <a:p>
              <a:endParaRPr lang="fa-IR"/>
            </a:p>
          </p:txBody>
        </p:sp>
        <p:sp>
          <p:nvSpPr>
            <p:cNvPr id="299" name="Freeform: Shape 298">
              <a:extLst>
                <a:ext uri="{FF2B5EF4-FFF2-40B4-BE49-F238E27FC236}">
                  <a16:creationId xmlns:a16="http://schemas.microsoft.com/office/drawing/2014/main" id="{BF09BAE5-6FFE-1E00-DC32-42ED51628A1F}"/>
                </a:ext>
              </a:extLst>
            </p:cNvPr>
            <p:cNvSpPr/>
            <p:nvPr/>
          </p:nvSpPr>
          <p:spPr>
            <a:xfrm>
              <a:off x="6604086" y="2037832"/>
              <a:ext cx="92208" cy="91662"/>
            </a:xfrm>
            <a:custGeom>
              <a:avLst/>
              <a:gdLst>
                <a:gd name="connsiteX0" fmla="*/ 46173 w 92208"/>
                <a:gd name="connsiteY0" fmla="*/ 91663 h 91662"/>
                <a:gd name="connsiteX1" fmla="*/ 30518 w 92208"/>
                <a:gd name="connsiteY1" fmla="*/ 88932 h 91662"/>
                <a:gd name="connsiteX2" fmla="*/ 4427 w 92208"/>
                <a:gd name="connsiteY2" fmla="*/ 65279 h 91662"/>
                <a:gd name="connsiteX3" fmla="*/ 2769 w 92208"/>
                <a:gd name="connsiteY3" fmla="*/ 30214 h 91662"/>
                <a:gd name="connsiteX4" fmla="*/ 26470 w 92208"/>
                <a:gd name="connsiteY4" fmla="*/ 4318 h 91662"/>
                <a:gd name="connsiteX5" fmla="*/ 61682 w 92208"/>
                <a:gd name="connsiteY5" fmla="*/ 2757 h 91662"/>
                <a:gd name="connsiteX6" fmla="*/ 87773 w 92208"/>
                <a:gd name="connsiteY6" fmla="*/ 26410 h 91662"/>
                <a:gd name="connsiteX7" fmla="*/ 89480 w 92208"/>
                <a:gd name="connsiteY7" fmla="*/ 61475 h 91662"/>
                <a:gd name="connsiteX8" fmla="*/ 46222 w 92208"/>
                <a:gd name="connsiteY8" fmla="*/ 91663 h 91662"/>
                <a:gd name="connsiteX9" fmla="*/ 45929 w 92208"/>
                <a:gd name="connsiteY9" fmla="*/ 7000 h 91662"/>
                <a:gd name="connsiteX10" fmla="*/ 29445 w 92208"/>
                <a:gd name="connsiteY10" fmla="*/ 10658 h 91662"/>
                <a:gd name="connsiteX11" fmla="*/ 9353 w 92208"/>
                <a:gd name="connsiteY11" fmla="*/ 32555 h 91662"/>
                <a:gd name="connsiteX12" fmla="*/ 10767 w 92208"/>
                <a:gd name="connsiteY12" fmla="*/ 62255 h 91662"/>
                <a:gd name="connsiteX13" fmla="*/ 32908 w 92208"/>
                <a:gd name="connsiteY13" fmla="*/ 82348 h 91662"/>
                <a:gd name="connsiteX14" fmla="*/ 82896 w 92208"/>
                <a:gd name="connsiteY14" fmla="*/ 59134 h 91662"/>
                <a:gd name="connsiteX15" fmla="*/ 81433 w 92208"/>
                <a:gd name="connsiteY15" fmla="*/ 29482 h 91662"/>
                <a:gd name="connsiteX16" fmla="*/ 59292 w 92208"/>
                <a:gd name="connsiteY16" fmla="*/ 9390 h 91662"/>
                <a:gd name="connsiteX17" fmla="*/ 59292 w 92208"/>
                <a:gd name="connsiteY17" fmla="*/ 9390 h 91662"/>
                <a:gd name="connsiteX18" fmla="*/ 45929 w 92208"/>
                <a:gd name="connsiteY18" fmla="*/ 7049 h 9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208" h="91662">
                  <a:moveTo>
                    <a:pt x="46173" y="91663"/>
                  </a:moveTo>
                  <a:cubicBezTo>
                    <a:pt x="40955" y="91663"/>
                    <a:pt x="35688" y="90785"/>
                    <a:pt x="30518" y="88932"/>
                  </a:cubicBezTo>
                  <a:cubicBezTo>
                    <a:pt x="18960" y="84738"/>
                    <a:pt x="9694" y="76349"/>
                    <a:pt x="4427" y="65279"/>
                  </a:cubicBezTo>
                  <a:cubicBezTo>
                    <a:pt x="-840" y="54208"/>
                    <a:pt x="-1425" y="41723"/>
                    <a:pt x="2769" y="30214"/>
                  </a:cubicBezTo>
                  <a:cubicBezTo>
                    <a:pt x="6914" y="18704"/>
                    <a:pt x="15351" y="9536"/>
                    <a:pt x="26470" y="4318"/>
                  </a:cubicBezTo>
                  <a:cubicBezTo>
                    <a:pt x="37590" y="-852"/>
                    <a:pt x="50075" y="-1388"/>
                    <a:pt x="61682" y="2757"/>
                  </a:cubicBezTo>
                  <a:cubicBezTo>
                    <a:pt x="73240" y="6951"/>
                    <a:pt x="82506" y="15339"/>
                    <a:pt x="87773" y="26410"/>
                  </a:cubicBezTo>
                  <a:cubicBezTo>
                    <a:pt x="93040" y="37481"/>
                    <a:pt x="93625" y="49965"/>
                    <a:pt x="89480" y="61475"/>
                  </a:cubicBezTo>
                  <a:cubicBezTo>
                    <a:pt x="82750" y="80056"/>
                    <a:pt x="65047" y="91663"/>
                    <a:pt x="46222" y="91663"/>
                  </a:cubicBezTo>
                  <a:close/>
                  <a:moveTo>
                    <a:pt x="45929" y="7000"/>
                  </a:moveTo>
                  <a:cubicBezTo>
                    <a:pt x="40321" y="7000"/>
                    <a:pt x="34712" y="8219"/>
                    <a:pt x="29445" y="10658"/>
                  </a:cubicBezTo>
                  <a:cubicBezTo>
                    <a:pt x="20033" y="15047"/>
                    <a:pt x="12864" y="22850"/>
                    <a:pt x="9353" y="32555"/>
                  </a:cubicBezTo>
                  <a:cubicBezTo>
                    <a:pt x="5841" y="42309"/>
                    <a:pt x="6329" y="52843"/>
                    <a:pt x="10767" y="62255"/>
                  </a:cubicBezTo>
                  <a:cubicBezTo>
                    <a:pt x="15205" y="71668"/>
                    <a:pt x="23057" y="78788"/>
                    <a:pt x="32908" y="82348"/>
                  </a:cubicBezTo>
                  <a:cubicBezTo>
                    <a:pt x="53196" y="89663"/>
                    <a:pt x="75581" y="79227"/>
                    <a:pt x="82896" y="59134"/>
                  </a:cubicBezTo>
                  <a:cubicBezTo>
                    <a:pt x="86408" y="49380"/>
                    <a:pt x="85920" y="38846"/>
                    <a:pt x="81433" y="29482"/>
                  </a:cubicBezTo>
                  <a:cubicBezTo>
                    <a:pt x="76995" y="20070"/>
                    <a:pt x="69143" y="12950"/>
                    <a:pt x="59292" y="9390"/>
                  </a:cubicBezTo>
                  <a:lnTo>
                    <a:pt x="59292" y="9390"/>
                  </a:lnTo>
                  <a:cubicBezTo>
                    <a:pt x="54952" y="7829"/>
                    <a:pt x="50416" y="7049"/>
                    <a:pt x="45929" y="7049"/>
                  </a:cubicBezTo>
                  <a:close/>
                </a:path>
              </a:pathLst>
            </a:custGeom>
            <a:solidFill>
              <a:srgbClr val="113F4E"/>
            </a:solidFill>
            <a:ln w="4874" cap="flat">
              <a:noFill/>
              <a:prstDash val="solid"/>
              <a:miter/>
            </a:ln>
          </p:spPr>
          <p:txBody>
            <a:bodyPr rtlCol="1" anchor="ctr"/>
            <a:lstStyle/>
            <a:p>
              <a:endParaRPr lang="fa-IR"/>
            </a:p>
          </p:txBody>
        </p:sp>
        <p:sp>
          <p:nvSpPr>
            <p:cNvPr id="300" name="Freeform: Shape 299">
              <a:extLst>
                <a:ext uri="{FF2B5EF4-FFF2-40B4-BE49-F238E27FC236}">
                  <a16:creationId xmlns:a16="http://schemas.microsoft.com/office/drawing/2014/main" id="{012A2CDA-0600-F2C1-F91B-3A4FA12E9627}"/>
                </a:ext>
              </a:extLst>
            </p:cNvPr>
            <p:cNvSpPr/>
            <p:nvPr/>
          </p:nvSpPr>
          <p:spPr>
            <a:xfrm>
              <a:off x="6623327" y="2058634"/>
              <a:ext cx="38100" cy="55108"/>
            </a:xfrm>
            <a:custGeom>
              <a:avLst/>
              <a:gdLst>
                <a:gd name="connsiteX0" fmla="*/ 35467 w 38100"/>
                <a:gd name="connsiteY0" fmla="*/ 55109 h 55108"/>
                <a:gd name="connsiteX1" fmla="*/ 3084 w 38100"/>
                <a:gd name="connsiteY1" fmla="*/ 41551 h 55108"/>
                <a:gd name="connsiteX2" fmla="*/ 10449 w 38100"/>
                <a:gd name="connsiteY2" fmla="*/ 0 h 55108"/>
                <a:gd name="connsiteX3" fmla="*/ 16740 w 38100"/>
                <a:gd name="connsiteY3" fmla="*/ 3853 h 55108"/>
                <a:gd name="connsiteX4" fmla="*/ 9473 w 38100"/>
                <a:gd name="connsiteY4" fmla="*/ 37845 h 55108"/>
                <a:gd name="connsiteX5" fmla="*/ 37857 w 38100"/>
                <a:gd name="connsiteY5" fmla="*/ 47696 h 55108"/>
                <a:gd name="connsiteX6" fmla="*/ 38101 w 38100"/>
                <a:gd name="connsiteY6" fmla="*/ 55060 h 55108"/>
                <a:gd name="connsiteX7" fmla="*/ 35516 w 38100"/>
                <a:gd name="connsiteY7" fmla="*/ 55060 h 55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55108">
                  <a:moveTo>
                    <a:pt x="35467" y="55109"/>
                  </a:moveTo>
                  <a:cubicBezTo>
                    <a:pt x="19422" y="55109"/>
                    <a:pt x="8254" y="50476"/>
                    <a:pt x="3084" y="41551"/>
                  </a:cubicBezTo>
                  <a:cubicBezTo>
                    <a:pt x="-2768" y="31505"/>
                    <a:pt x="-281" y="17508"/>
                    <a:pt x="10449" y="0"/>
                  </a:cubicBezTo>
                  <a:lnTo>
                    <a:pt x="16740" y="3853"/>
                  </a:lnTo>
                  <a:cubicBezTo>
                    <a:pt x="7669" y="18679"/>
                    <a:pt x="5181" y="30432"/>
                    <a:pt x="9473" y="37845"/>
                  </a:cubicBezTo>
                  <a:cubicBezTo>
                    <a:pt x="13423" y="44624"/>
                    <a:pt x="23519" y="48086"/>
                    <a:pt x="37857" y="47696"/>
                  </a:cubicBezTo>
                  <a:lnTo>
                    <a:pt x="38101" y="55060"/>
                  </a:lnTo>
                  <a:cubicBezTo>
                    <a:pt x="37223" y="55060"/>
                    <a:pt x="36345" y="55060"/>
                    <a:pt x="35516" y="55060"/>
                  </a:cubicBezTo>
                  <a:close/>
                </a:path>
              </a:pathLst>
            </a:custGeom>
            <a:solidFill>
              <a:srgbClr val="113F4E"/>
            </a:solidFill>
            <a:ln w="4874" cap="flat">
              <a:noFill/>
              <a:prstDash val="solid"/>
              <a:miter/>
            </a:ln>
          </p:spPr>
          <p:txBody>
            <a:bodyPr rtlCol="1" anchor="ctr"/>
            <a:lstStyle/>
            <a:p>
              <a:endParaRPr lang="fa-IR"/>
            </a:p>
          </p:txBody>
        </p:sp>
        <p:sp>
          <p:nvSpPr>
            <p:cNvPr id="301" name="Freeform: Shape 300">
              <a:extLst>
                <a:ext uri="{FF2B5EF4-FFF2-40B4-BE49-F238E27FC236}">
                  <a16:creationId xmlns:a16="http://schemas.microsoft.com/office/drawing/2014/main" id="{01D4DE80-46F6-2330-AF4F-FB6DE3DBC386}"/>
                </a:ext>
              </a:extLst>
            </p:cNvPr>
            <p:cNvSpPr/>
            <p:nvPr/>
          </p:nvSpPr>
          <p:spPr>
            <a:xfrm>
              <a:off x="6577241" y="1967035"/>
              <a:ext cx="85171" cy="84587"/>
            </a:xfrm>
            <a:custGeom>
              <a:avLst/>
              <a:gdLst>
                <a:gd name="connsiteX0" fmla="*/ 46195 w 85171"/>
                <a:gd name="connsiteY0" fmla="*/ 158 h 84587"/>
                <a:gd name="connsiteX1" fmla="*/ 157 w 85171"/>
                <a:gd name="connsiteY1" fmla="*/ 38685 h 84587"/>
                <a:gd name="connsiteX2" fmla="*/ 38977 w 85171"/>
                <a:gd name="connsiteY2" fmla="*/ 84430 h 84587"/>
                <a:gd name="connsiteX3" fmla="*/ 85015 w 85171"/>
                <a:gd name="connsiteY3" fmla="*/ 45903 h 84587"/>
                <a:gd name="connsiteX4" fmla="*/ 46195 w 85171"/>
                <a:gd name="connsiteY4" fmla="*/ 158 h 84587"/>
                <a:gd name="connsiteX5" fmla="*/ 46195 w 85171"/>
                <a:gd name="connsiteY5" fmla="*/ 158 h 8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71" h="84587">
                  <a:moveTo>
                    <a:pt x="46195" y="158"/>
                  </a:moveTo>
                  <a:cubicBezTo>
                    <a:pt x="22737" y="-1842"/>
                    <a:pt x="2156" y="15422"/>
                    <a:pt x="157" y="38685"/>
                  </a:cubicBezTo>
                  <a:cubicBezTo>
                    <a:pt x="-1843" y="61948"/>
                    <a:pt x="15519" y="82431"/>
                    <a:pt x="38977" y="84430"/>
                  </a:cubicBezTo>
                  <a:cubicBezTo>
                    <a:pt x="62435" y="86430"/>
                    <a:pt x="83015" y="69166"/>
                    <a:pt x="85015" y="45903"/>
                  </a:cubicBezTo>
                  <a:cubicBezTo>
                    <a:pt x="87014" y="22640"/>
                    <a:pt x="69604" y="2157"/>
                    <a:pt x="46195" y="158"/>
                  </a:cubicBezTo>
                  <a:lnTo>
                    <a:pt x="46195" y="158"/>
                  </a:lnTo>
                  <a:close/>
                </a:path>
              </a:pathLst>
            </a:custGeom>
            <a:solidFill>
              <a:srgbClr val="FFFFFF"/>
            </a:solidFill>
            <a:ln w="4874" cap="flat">
              <a:noFill/>
              <a:prstDash val="solid"/>
              <a:miter/>
            </a:ln>
          </p:spPr>
          <p:txBody>
            <a:bodyPr rtlCol="1" anchor="ctr"/>
            <a:lstStyle/>
            <a:p>
              <a:endParaRPr lang="fa-IR"/>
            </a:p>
          </p:txBody>
        </p:sp>
        <p:sp>
          <p:nvSpPr>
            <p:cNvPr id="302" name="Freeform: Shape 301">
              <a:extLst>
                <a:ext uri="{FF2B5EF4-FFF2-40B4-BE49-F238E27FC236}">
                  <a16:creationId xmlns:a16="http://schemas.microsoft.com/office/drawing/2014/main" id="{A1C0C991-359B-8D67-C6C9-AA26709ED2FA}"/>
                </a:ext>
              </a:extLst>
            </p:cNvPr>
            <p:cNvSpPr/>
            <p:nvPr/>
          </p:nvSpPr>
          <p:spPr>
            <a:xfrm>
              <a:off x="6573806" y="1963551"/>
              <a:ext cx="92169" cy="91619"/>
            </a:xfrm>
            <a:custGeom>
              <a:avLst/>
              <a:gdLst>
                <a:gd name="connsiteX0" fmla="*/ 46118 w 92169"/>
                <a:gd name="connsiteY0" fmla="*/ 91571 h 91619"/>
                <a:gd name="connsiteX1" fmla="*/ 42168 w 92169"/>
                <a:gd name="connsiteY1" fmla="*/ 91425 h 91619"/>
                <a:gd name="connsiteX2" fmla="*/ 10858 w 92169"/>
                <a:gd name="connsiteY2" fmla="*/ 75282 h 91619"/>
                <a:gd name="connsiteX3" fmla="*/ 178 w 92169"/>
                <a:gd name="connsiteY3" fmla="*/ 41876 h 91619"/>
                <a:gd name="connsiteX4" fmla="*/ 16369 w 92169"/>
                <a:gd name="connsiteY4" fmla="*/ 10761 h 91619"/>
                <a:gd name="connsiteX5" fmla="*/ 49971 w 92169"/>
                <a:gd name="connsiteY5" fmla="*/ 178 h 91619"/>
                <a:gd name="connsiteX6" fmla="*/ 49971 w 92169"/>
                <a:gd name="connsiteY6" fmla="*/ 178 h 91619"/>
                <a:gd name="connsiteX7" fmla="*/ 92010 w 92169"/>
                <a:gd name="connsiteY7" fmla="*/ 49727 h 91619"/>
                <a:gd name="connsiteX8" fmla="*/ 46167 w 92169"/>
                <a:gd name="connsiteY8" fmla="*/ 91620 h 91619"/>
                <a:gd name="connsiteX9" fmla="*/ 45923 w 92169"/>
                <a:gd name="connsiteY9" fmla="*/ 6957 h 91619"/>
                <a:gd name="connsiteX10" fmla="*/ 20807 w 92169"/>
                <a:gd name="connsiteY10" fmla="*/ 16077 h 91619"/>
                <a:gd name="connsiteX11" fmla="*/ 7103 w 92169"/>
                <a:gd name="connsiteY11" fmla="*/ 42412 h 91619"/>
                <a:gd name="connsiteX12" fmla="*/ 16174 w 92169"/>
                <a:gd name="connsiteY12" fmla="*/ 70698 h 91619"/>
                <a:gd name="connsiteX13" fmla="*/ 42753 w 92169"/>
                <a:gd name="connsiteY13" fmla="*/ 84353 h 91619"/>
                <a:gd name="connsiteX14" fmla="*/ 84987 w 92169"/>
                <a:gd name="connsiteY14" fmla="*/ 48996 h 91619"/>
                <a:gd name="connsiteX15" fmla="*/ 49337 w 92169"/>
                <a:gd name="connsiteY15" fmla="*/ 7006 h 91619"/>
                <a:gd name="connsiteX16" fmla="*/ 49337 w 92169"/>
                <a:gd name="connsiteY16" fmla="*/ 7006 h 91619"/>
                <a:gd name="connsiteX17" fmla="*/ 45923 w 92169"/>
                <a:gd name="connsiteY17" fmla="*/ 6860 h 9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69" h="91619">
                  <a:moveTo>
                    <a:pt x="46118" y="91571"/>
                  </a:moveTo>
                  <a:cubicBezTo>
                    <a:pt x="44802" y="91571"/>
                    <a:pt x="43485" y="91522"/>
                    <a:pt x="42168" y="91425"/>
                  </a:cubicBezTo>
                  <a:cubicBezTo>
                    <a:pt x="29927" y="90401"/>
                    <a:pt x="18808" y="84646"/>
                    <a:pt x="10858" y="75282"/>
                  </a:cubicBezTo>
                  <a:cubicBezTo>
                    <a:pt x="2909" y="65919"/>
                    <a:pt x="-895" y="54068"/>
                    <a:pt x="178" y="41876"/>
                  </a:cubicBezTo>
                  <a:cubicBezTo>
                    <a:pt x="1202" y="29683"/>
                    <a:pt x="6957" y="18613"/>
                    <a:pt x="16369" y="10761"/>
                  </a:cubicBezTo>
                  <a:cubicBezTo>
                    <a:pt x="25782" y="2909"/>
                    <a:pt x="37681" y="-895"/>
                    <a:pt x="49971" y="178"/>
                  </a:cubicBezTo>
                  <a:lnTo>
                    <a:pt x="49971" y="178"/>
                  </a:lnTo>
                  <a:cubicBezTo>
                    <a:pt x="75282" y="2373"/>
                    <a:pt x="94107" y="24563"/>
                    <a:pt x="92010" y="49727"/>
                  </a:cubicBezTo>
                  <a:cubicBezTo>
                    <a:pt x="89962" y="73575"/>
                    <a:pt x="69820" y="91620"/>
                    <a:pt x="46167" y="91620"/>
                  </a:cubicBezTo>
                  <a:close/>
                  <a:moveTo>
                    <a:pt x="45923" y="6957"/>
                  </a:moveTo>
                  <a:cubicBezTo>
                    <a:pt x="36755" y="6957"/>
                    <a:pt x="27928" y="10127"/>
                    <a:pt x="20807" y="16077"/>
                  </a:cubicBezTo>
                  <a:cubicBezTo>
                    <a:pt x="12858" y="22758"/>
                    <a:pt x="7981" y="32122"/>
                    <a:pt x="7103" y="42412"/>
                  </a:cubicBezTo>
                  <a:cubicBezTo>
                    <a:pt x="6225" y="52751"/>
                    <a:pt x="9444" y="62797"/>
                    <a:pt x="16174" y="70698"/>
                  </a:cubicBezTo>
                  <a:cubicBezTo>
                    <a:pt x="22904" y="78647"/>
                    <a:pt x="32366" y="83476"/>
                    <a:pt x="42753" y="84353"/>
                  </a:cubicBezTo>
                  <a:cubicBezTo>
                    <a:pt x="64163" y="86158"/>
                    <a:pt x="83183" y="70308"/>
                    <a:pt x="84987" y="48996"/>
                  </a:cubicBezTo>
                  <a:cubicBezTo>
                    <a:pt x="86792" y="27684"/>
                    <a:pt x="70796" y="8859"/>
                    <a:pt x="49337" y="7006"/>
                  </a:cubicBezTo>
                  <a:lnTo>
                    <a:pt x="49337" y="7006"/>
                  </a:lnTo>
                  <a:cubicBezTo>
                    <a:pt x="48216" y="6908"/>
                    <a:pt x="47045" y="6860"/>
                    <a:pt x="45923" y="6860"/>
                  </a:cubicBezTo>
                  <a:close/>
                </a:path>
              </a:pathLst>
            </a:custGeom>
            <a:solidFill>
              <a:srgbClr val="113F4E"/>
            </a:solidFill>
            <a:ln w="4874" cap="flat">
              <a:noFill/>
              <a:prstDash val="solid"/>
              <a:miter/>
            </a:ln>
          </p:spPr>
          <p:txBody>
            <a:bodyPr rtlCol="1" anchor="ctr"/>
            <a:lstStyle/>
            <a:p>
              <a:endParaRPr lang="fa-IR"/>
            </a:p>
          </p:txBody>
        </p:sp>
        <p:sp>
          <p:nvSpPr>
            <p:cNvPr id="303" name="Freeform: Shape 302">
              <a:extLst>
                <a:ext uri="{FF2B5EF4-FFF2-40B4-BE49-F238E27FC236}">
                  <a16:creationId xmlns:a16="http://schemas.microsoft.com/office/drawing/2014/main" id="{BF60A77B-D572-096E-32BB-FD7491BE46AF}"/>
                </a:ext>
              </a:extLst>
            </p:cNvPr>
            <p:cNvSpPr/>
            <p:nvPr/>
          </p:nvSpPr>
          <p:spPr>
            <a:xfrm>
              <a:off x="6593943" y="1989382"/>
              <a:ext cx="44465" cy="49012"/>
            </a:xfrm>
            <a:custGeom>
              <a:avLst/>
              <a:gdLst>
                <a:gd name="connsiteX0" fmla="*/ 26665 w 44465"/>
                <a:gd name="connsiteY0" fmla="*/ 49013 h 49012"/>
                <a:gd name="connsiteX1" fmla="*/ 7255 w 44465"/>
                <a:gd name="connsiteY1" fmla="*/ 42039 h 49012"/>
                <a:gd name="connsiteX2" fmla="*/ 3597 w 44465"/>
                <a:gd name="connsiteY2" fmla="*/ 0 h 49012"/>
                <a:gd name="connsiteX3" fmla="*/ 10620 w 44465"/>
                <a:gd name="connsiteY3" fmla="*/ 2097 h 49012"/>
                <a:gd name="connsiteX4" fmla="*/ 12375 w 44465"/>
                <a:gd name="connsiteY4" fmla="*/ 36821 h 49012"/>
                <a:gd name="connsiteX5" fmla="*/ 42368 w 44465"/>
                <a:gd name="connsiteY5" fmla="*/ 39015 h 49012"/>
                <a:gd name="connsiteX6" fmla="*/ 44465 w 44465"/>
                <a:gd name="connsiteY6" fmla="*/ 46038 h 49012"/>
                <a:gd name="connsiteX7" fmla="*/ 26616 w 44465"/>
                <a:gd name="connsiteY7" fmla="*/ 48964 h 4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65" h="49012">
                  <a:moveTo>
                    <a:pt x="26665" y="49013"/>
                  </a:moveTo>
                  <a:cubicBezTo>
                    <a:pt x="18472" y="49013"/>
                    <a:pt x="11888" y="46672"/>
                    <a:pt x="7255" y="42039"/>
                  </a:cubicBezTo>
                  <a:cubicBezTo>
                    <a:pt x="-987" y="33846"/>
                    <a:pt x="-2207" y="19703"/>
                    <a:pt x="3597" y="0"/>
                  </a:cubicBezTo>
                  <a:lnTo>
                    <a:pt x="10620" y="2097"/>
                  </a:lnTo>
                  <a:cubicBezTo>
                    <a:pt x="5694" y="18776"/>
                    <a:pt x="6328" y="30773"/>
                    <a:pt x="12375" y="36821"/>
                  </a:cubicBezTo>
                  <a:cubicBezTo>
                    <a:pt x="17935" y="42331"/>
                    <a:pt x="28567" y="43112"/>
                    <a:pt x="42368" y="39015"/>
                  </a:cubicBezTo>
                  <a:lnTo>
                    <a:pt x="44465" y="46038"/>
                  </a:lnTo>
                  <a:cubicBezTo>
                    <a:pt x="37882" y="47989"/>
                    <a:pt x="31932" y="48964"/>
                    <a:pt x="26616" y="48964"/>
                  </a:cubicBezTo>
                  <a:close/>
                </a:path>
              </a:pathLst>
            </a:custGeom>
            <a:solidFill>
              <a:srgbClr val="113F4E"/>
            </a:solidFill>
            <a:ln w="4874" cap="flat">
              <a:noFill/>
              <a:prstDash val="solid"/>
              <a:miter/>
            </a:ln>
          </p:spPr>
          <p:txBody>
            <a:bodyPr rtlCol="1" anchor="ctr"/>
            <a:lstStyle/>
            <a:p>
              <a:endParaRPr lang="fa-IR"/>
            </a:p>
          </p:txBody>
        </p:sp>
        <p:sp>
          <p:nvSpPr>
            <p:cNvPr id="304" name="Freeform: Shape 303">
              <a:extLst>
                <a:ext uri="{FF2B5EF4-FFF2-40B4-BE49-F238E27FC236}">
                  <a16:creationId xmlns:a16="http://schemas.microsoft.com/office/drawing/2014/main" id="{A4DF43DF-254C-BC6D-051C-0D8B75FB1D80}"/>
                </a:ext>
              </a:extLst>
            </p:cNvPr>
            <p:cNvSpPr/>
            <p:nvPr/>
          </p:nvSpPr>
          <p:spPr>
            <a:xfrm>
              <a:off x="6540208" y="1893032"/>
              <a:ext cx="85157" cy="84627"/>
            </a:xfrm>
            <a:custGeom>
              <a:avLst/>
              <a:gdLst>
                <a:gd name="connsiteX0" fmla="*/ 48456 w 85157"/>
                <a:gd name="connsiteY0" fmla="*/ 421 h 84627"/>
                <a:gd name="connsiteX1" fmla="*/ 418 w 85157"/>
                <a:gd name="connsiteY1" fmla="*/ 36413 h 84627"/>
                <a:gd name="connsiteX2" fmla="*/ 36702 w 85157"/>
                <a:gd name="connsiteY2" fmla="*/ 84206 h 84627"/>
                <a:gd name="connsiteX3" fmla="*/ 84740 w 85157"/>
                <a:gd name="connsiteY3" fmla="*/ 48215 h 84627"/>
                <a:gd name="connsiteX4" fmla="*/ 48456 w 85157"/>
                <a:gd name="connsiteY4" fmla="*/ 421 h 84627"/>
                <a:gd name="connsiteX5" fmla="*/ 48456 w 85157"/>
                <a:gd name="connsiteY5" fmla="*/ 421 h 84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7" h="84627">
                  <a:moveTo>
                    <a:pt x="48456" y="421"/>
                  </a:moveTo>
                  <a:cubicBezTo>
                    <a:pt x="25144" y="-2846"/>
                    <a:pt x="3637" y="13248"/>
                    <a:pt x="418" y="36413"/>
                  </a:cubicBezTo>
                  <a:cubicBezTo>
                    <a:pt x="-2849" y="59529"/>
                    <a:pt x="13391" y="80939"/>
                    <a:pt x="36702" y="84206"/>
                  </a:cubicBezTo>
                  <a:cubicBezTo>
                    <a:pt x="60014" y="87474"/>
                    <a:pt x="81521" y="71380"/>
                    <a:pt x="84740" y="48215"/>
                  </a:cubicBezTo>
                  <a:cubicBezTo>
                    <a:pt x="88007" y="25098"/>
                    <a:pt x="71767" y="3689"/>
                    <a:pt x="48456" y="421"/>
                  </a:cubicBezTo>
                  <a:lnTo>
                    <a:pt x="48456" y="421"/>
                  </a:lnTo>
                  <a:close/>
                </a:path>
              </a:pathLst>
            </a:custGeom>
            <a:solidFill>
              <a:srgbClr val="FFFFFF"/>
            </a:solidFill>
            <a:ln w="4874" cap="flat">
              <a:noFill/>
              <a:prstDash val="solid"/>
              <a:miter/>
            </a:ln>
          </p:spPr>
          <p:txBody>
            <a:bodyPr rtlCol="1" anchor="ctr"/>
            <a:lstStyle/>
            <a:p>
              <a:endParaRPr lang="fa-IR"/>
            </a:p>
          </p:txBody>
        </p:sp>
        <p:sp>
          <p:nvSpPr>
            <p:cNvPr id="305" name="Freeform: Shape 304">
              <a:extLst>
                <a:ext uri="{FF2B5EF4-FFF2-40B4-BE49-F238E27FC236}">
                  <a16:creationId xmlns:a16="http://schemas.microsoft.com/office/drawing/2014/main" id="{1031F33F-2C04-2CDF-E8A7-4C7E03B0B387}"/>
                </a:ext>
              </a:extLst>
            </p:cNvPr>
            <p:cNvSpPr/>
            <p:nvPr/>
          </p:nvSpPr>
          <p:spPr>
            <a:xfrm>
              <a:off x="6536663" y="1889531"/>
              <a:ext cx="92149" cy="91608"/>
            </a:xfrm>
            <a:custGeom>
              <a:avLst/>
              <a:gdLst>
                <a:gd name="connsiteX0" fmla="*/ 46197 w 92149"/>
                <a:gd name="connsiteY0" fmla="*/ 91609 h 91608"/>
                <a:gd name="connsiteX1" fmla="*/ 39711 w 92149"/>
                <a:gd name="connsiteY1" fmla="*/ 91170 h 91608"/>
                <a:gd name="connsiteX2" fmla="*/ 9328 w 92149"/>
                <a:gd name="connsiteY2" fmla="*/ 73369 h 91608"/>
                <a:gd name="connsiteX3" fmla="*/ 452 w 92149"/>
                <a:gd name="connsiteY3" fmla="*/ 39426 h 91608"/>
                <a:gd name="connsiteX4" fmla="*/ 52439 w 92149"/>
                <a:gd name="connsiteY4" fmla="*/ 460 h 91608"/>
                <a:gd name="connsiteX5" fmla="*/ 82822 w 92149"/>
                <a:gd name="connsiteY5" fmla="*/ 18260 h 91608"/>
                <a:gd name="connsiteX6" fmla="*/ 91698 w 92149"/>
                <a:gd name="connsiteY6" fmla="*/ 52204 h 91608"/>
                <a:gd name="connsiteX7" fmla="*/ 46148 w 92149"/>
                <a:gd name="connsiteY7" fmla="*/ 91609 h 91608"/>
                <a:gd name="connsiteX8" fmla="*/ 46002 w 92149"/>
                <a:gd name="connsiteY8" fmla="*/ 6995 h 91608"/>
                <a:gd name="connsiteX9" fmla="*/ 7377 w 92149"/>
                <a:gd name="connsiteY9" fmla="*/ 40402 h 91608"/>
                <a:gd name="connsiteX10" fmla="*/ 14887 w 92149"/>
                <a:gd name="connsiteY10" fmla="*/ 69126 h 91608"/>
                <a:gd name="connsiteX11" fmla="*/ 40686 w 92149"/>
                <a:gd name="connsiteY11" fmla="*/ 84245 h 91608"/>
                <a:gd name="connsiteX12" fmla="*/ 84773 w 92149"/>
                <a:gd name="connsiteY12" fmla="*/ 51228 h 91608"/>
                <a:gd name="connsiteX13" fmla="*/ 77263 w 92149"/>
                <a:gd name="connsiteY13" fmla="*/ 22503 h 91608"/>
                <a:gd name="connsiteX14" fmla="*/ 51464 w 92149"/>
                <a:gd name="connsiteY14" fmla="*/ 7385 h 91608"/>
                <a:gd name="connsiteX15" fmla="*/ 51464 w 92149"/>
                <a:gd name="connsiteY15" fmla="*/ 7385 h 91608"/>
                <a:gd name="connsiteX16" fmla="*/ 45953 w 92149"/>
                <a:gd name="connsiteY16" fmla="*/ 6995 h 9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49" h="91608">
                  <a:moveTo>
                    <a:pt x="46197" y="91609"/>
                  </a:moveTo>
                  <a:cubicBezTo>
                    <a:pt x="44051" y="91609"/>
                    <a:pt x="41905" y="91463"/>
                    <a:pt x="39711" y="91170"/>
                  </a:cubicBezTo>
                  <a:cubicBezTo>
                    <a:pt x="27518" y="89463"/>
                    <a:pt x="16740" y="83123"/>
                    <a:pt x="9328" y="73369"/>
                  </a:cubicBezTo>
                  <a:cubicBezTo>
                    <a:pt x="1915" y="63616"/>
                    <a:pt x="-1255" y="51521"/>
                    <a:pt x="452" y="39426"/>
                  </a:cubicBezTo>
                  <a:cubicBezTo>
                    <a:pt x="3963" y="14408"/>
                    <a:pt x="27274" y="-3100"/>
                    <a:pt x="52439" y="460"/>
                  </a:cubicBezTo>
                  <a:cubicBezTo>
                    <a:pt x="64632" y="2167"/>
                    <a:pt x="75410" y="8507"/>
                    <a:pt x="82822" y="18260"/>
                  </a:cubicBezTo>
                  <a:cubicBezTo>
                    <a:pt x="90235" y="28014"/>
                    <a:pt x="93405" y="40109"/>
                    <a:pt x="91698" y="52204"/>
                  </a:cubicBezTo>
                  <a:cubicBezTo>
                    <a:pt x="88480" y="75027"/>
                    <a:pt x="68728" y="91609"/>
                    <a:pt x="46148" y="91609"/>
                  </a:cubicBezTo>
                  <a:close/>
                  <a:moveTo>
                    <a:pt x="46002" y="6995"/>
                  </a:moveTo>
                  <a:cubicBezTo>
                    <a:pt x="26836" y="6995"/>
                    <a:pt x="10108" y="21040"/>
                    <a:pt x="7377" y="40402"/>
                  </a:cubicBezTo>
                  <a:cubicBezTo>
                    <a:pt x="5914" y="50643"/>
                    <a:pt x="8596" y="60884"/>
                    <a:pt x="14887" y="69126"/>
                  </a:cubicBezTo>
                  <a:cubicBezTo>
                    <a:pt x="21178" y="77417"/>
                    <a:pt x="30347" y="82782"/>
                    <a:pt x="40686" y="84245"/>
                  </a:cubicBezTo>
                  <a:cubicBezTo>
                    <a:pt x="61998" y="87220"/>
                    <a:pt x="81798" y="72443"/>
                    <a:pt x="84773" y="51228"/>
                  </a:cubicBezTo>
                  <a:cubicBezTo>
                    <a:pt x="86236" y="40987"/>
                    <a:pt x="83554" y="30745"/>
                    <a:pt x="77263" y="22503"/>
                  </a:cubicBezTo>
                  <a:cubicBezTo>
                    <a:pt x="70972" y="14213"/>
                    <a:pt x="61803" y="8848"/>
                    <a:pt x="51464" y="7385"/>
                  </a:cubicBezTo>
                  <a:lnTo>
                    <a:pt x="51464" y="7385"/>
                  </a:lnTo>
                  <a:cubicBezTo>
                    <a:pt x="49611" y="7141"/>
                    <a:pt x="47757" y="6995"/>
                    <a:pt x="45953" y="6995"/>
                  </a:cubicBezTo>
                  <a:close/>
                </a:path>
              </a:pathLst>
            </a:custGeom>
            <a:solidFill>
              <a:srgbClr val="113F4E"/>
            </a:solidFill>
            <a:ln w="4874" cap="flat">
              <a:noFill/>
              <a:prstDash val="solid"/>
              <a:miter/>
            </a:ln>
          </p:spPr>
          <p:txBody>
            <a:bodyPr rtlCol="1" anchor="ctr"/>
            <a:lstStyle/>
            <a:p>
              <a:endParaRPr lang="fa-IR"/>
            </a:p>
          </p:txBody>
        </p:sp>
        <p:sp>
          <p:nvSpPr>
            <p:cNvPr id="306" name="Freeform: Shape 305">
              <a:extLst>
                <a:ext uri="{FF2B5EF4-FFF2-40B4-BE49-F238E27FC236}">
                  <a16:creationId xmlns:a16="http://schemas.microsoft.com/office/drawing/2014/main" id="{C53B1FB1-65DC-74A7-BD2A-05074883CB82}"/>
                </a:ext>
              </a:extLst>
            </p:cNvPr>
            <p:cNvSpPr/>
            <p:nvPr/>
          </p:nvSpPr>
          <p:spPr>
            <a:xfrm>
              <a:off x="6556771" y="1914180"/>
              <a:ext cx="43158" cy="50280"/>
            </a:xfrm>
            <a:custGeom>
              <a:avLst/>
              <a:gdLst>
                <a:gd name="connsiteX0" fmla="*/ 27650 w 43158"/>
                <a:gd name="connsiteY0" fmla="*/ 50281 h 50280"/>
                <a:gd name="connsiteX1" fmla="*/ 6191 w 43158"/>
                <a:gd name="connsiteY1" fmla="*/ 42185 h 50280"/>
                <a:gd name="connsiteX2" fmla="*/ 4826 w 43158"/>
                <a:gd name="connsiteY2" fmla="*/ 0 h 50280"/>
                <a:gd name="connsiteX3" fmla="*/ 11751 w 43158"/>
                <a:gd name="connsiteY3" fmla="*/ 2438 h 50280"/>
                <a:gd name="connsiteX4" fmla="*/ 11653 w 43158"/>
                <a:gd name="connsiteY4" fmla="*/ 37211 h 50280"/>
                <a:gd name="connsiteX5" fmla="*/ 41451 w 43158"/>
                <a:gd name="connsiteY5" fmla="*/ 41015 h 50280"/>
                <a:gd name="connsiteX6" fmla="*/ 43158 w 43158"/>
                <a:gd name="connsiteY6" fmla="*/ 48135 h 50280"/>
                <a:gd name="connsiteX7" fmla="*/ 27650 w 43158"/>
                <a:gd name="connsiteY7" fmla="*/ 50183 h 5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158" h="50280">
                  <a:moveTo>
                    <a:pt x="27650" y="50281"/>
                  </a:moveTo>
                  <a:cubicBezTo>
                    <a:pt x="18286" y="50281"/>
                    <a:pt x="11019" y="47550"/>
                    <a:pt x="6191" y="42185"/>
                  </a:cubicBezTo>
                  <a:cubicBezTo>
                    <a:pt x="-1563" y="33553"/>
                    <a:pt x="-2051" y="19361"/>
                    <a:pt x="4826" y="0"/>
                  </a:cubicBezTo>
                  <a:lnTo>
                    <a:pt x="11751" y="2438"/>
                  </a:lnTo>
                  <a:cubicBezTo>
                    <a:pt x="5947" y="18825"/>
                    <a:pt x="5899" y="30822"/>
                    <a:pt x="11653" y="37211"/>
                  </a:cubicBezTo>
                  <a:cubicBezTo>
                    <a:pt x="16920" y="43063"/>
                    <a:pt x="27503" y="44380"/>
                    <a:pt x="41451" y="41015"/>
                  </a:cubicBezTo>
                  <a:lnTo>
                    <a:pt x="43158" y="48135"/>
                  </a:lnTo>
                  <a:cubicBezTo>
                    <a:pt x="37501" y="49500"/>
                    <a:pt x="32331" y="50183"/>
                    <a:pt x="27650" y="50183"/>
                  </a:cubicBezTo>
                  <a:close/>
                </a:path>
              </a:pathLst>
            </a:custGeom>
            <a:solidFill>
              <a:srgbClr val="113F4E"/>
            </a:solidFill>
            <a:ln w="4874" cap="flat">
              <a:noFill/>
              <a:prstDash val="solid"/>
              <a:miter/>
            </a:ln>
          </p:spPr>
          <p:txBody>
            <a:bodyPr rtlCol="1" anchor="ctr"/>
            <a:lstStyle/>
            <a:p>
              <a:endParaRPr lang="fa-IR"/>
            </a:p>
          </p:txBody>
        </p:sp>
        <p:sp>
          <p:nvSpPr>
            <p:cNvPr id="307" name="Freeform: Shape 306">
              <a:extLst>
                <a:ext uri="{FF2B5EF4-FFF2-40B4-BE49-F238E27FC236}">
                  <a16:creationId xmlns:a16="http://schemas.microsoft.com/office/drawing/2014/main" id="{E5FBE982-1D18-BC21-BA13-8836489A2AE7}"/>
                </a:ext>
              </a:extLst>
            </p:cNvPr>
            <p:cNvSpPr/>
            <p:nvPr/>
          </p:nvSpPr>
          <p:spPr>
            <a:xfrm>
              <a:off x="6144920" y="2776213"/>
              <a:ext cx="85187" cy="84580"/>
            </a:xfrm>
            <a:custGeom>
              <a:avLst/>
              <a:gdLst>
                <a:gd name="connsiteX0" fmla="*/ 37254 w 85187"/>
                <a:gd name="connsiteY0" fmla="*/ 300 h 84580"/>
                <a:gd name="connsiteX1" fmla="*/ 336 w 85187"/>
                <a:gd name="connsiteY1" fmla="*/ 47655 h 84580"/>
                <a:gd name="connsiteX2" fmla="*/ 47934 w 85187"/>
                <a:gd name="connsiteY2" fmla="*/ 84231 h 84580"/>
                <a:gd name="connsiteX3" fmla="*/ 84852 w 85187"/>
                <a:gd name="connsiteY3" fmla="*/ 36925 h 84580"/>
                <a:gd name="connsiteX4" fmla="*/ 37254 w 85187"/>
                <a:gd name="connsiteY4" fmla="*/ 349 h 84580"/>
                <a:gd name="connsiteX5" fmla="*/ 37254 w 85187"/>
                <a:gd name="connsiteY5" fmla="*/ 349 h 8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87" h="84580">
                  <a:moveTo>
                    <a:pt x="37254" y="300"/>
                  </a:moveTo>
                  <a:cubicBezTo>
                    <a:pt x="13942" y="3275"/>
                    <a:pt x="-2591" y="24489"/>
                    <a:pt x="336" y="47655"/>
                  </a:cubicBezTo>
                  <a:cubicBezTo>
                    <a:pt x="3311" y="70820"/>
                    <a:pt x="24623" y="87206"/>
                    <a:pt x="47934" y="84231"/>
                  </a:cubicBezTo>
                  <a:cubicBezTo>
                    <a:pt x="71246" y="81256"/>
                    <a:pt x="87778" y="60042"/>
                    <a:pt x="84852" y="36925"/>
                  </a:cubicBezTo>
                  <a:cubicBezTo>
                    <a:pt x="81877" y="13760"/>
                    <a:pt x="60614" y="-2626"/>
                    <a:pt x="37254" y="349"/>
                  </a:cubicBezTo>
                  <a:lnTo>
                    <a:pt x="37254" y="349"/>
                  </a:lnTo>
                  <a:close/>
                </a:path>
              </a:pathLst>
            </a:custGeom>
            <a:solidFill>
              <a:srgbClr val="FFFFFF"/>
            </a:solidFill>
            <a:ln w="4874" cap="flat">
              <a:noFill/>
              <a:prstDash val="solid"/>
              <a:miter/>
            </a:ln>
          </p:spPr>
          <p:txBody>
            <a:bodyPr rtlCol="1" anchor="ctr"/>
            <a:lstStyle/>
            <a:p>
              <a:endParaRPr lang="fa-IR"/>
            </a:p>
          </p:txBody>
        </p:sp>
        <p:sp>
          <p:nvSpPr>
            <p:cNvPr id="308" name="Freeform: Shape 307">
              <a:extLst>
                <a:ext uri="{FF2B5EF4-FFF2-40B4-BE49-F238E27FC236}">
                  <a16:creationId xmlns:a16="http://schemas.microsoft.com/office/drawing/2014/main" id="{A15D9073-A9BD-7CDA-82A7-82376540DEAC}"/>
                </a:ext>
              </a:extLst>
            </p:cNvPr>
            <p:cNvSpPr/>
            <p:nvPr/>
          </p:nvSpPr>
          <p:spPr>
            <a:xfrm>
              <a:off x="6141416" y="2772674"/>
              <a:ext cx="92196" cy="91671"/>
            </a:xfrm>
            <a:custGeom>
              <a:avLst/>
              <a:gdLst>
                <a:gd name="connsiteX0" fmla="*/ 45976 w 92196"/>
                <a:gd name="connsiteY0" fmla="*/ 91623 h 91671"/>
                <a:gd name="connsiteX1" fmla="*/ 377 w 92196"/>
                <a:gd name="connsiteY1" fmla="*/ 51632 h 91671"/>
                <a:gd name="connsiteX2" fmla="*/ 9692 w 92196"/>
                <a:gd name="connsiteY2" fmla="*/ 17787 h 91671"/>
                <a:gd name="connsiteX3" fmla="*/ 40319 w 92196"/>
                <a:gd name="connsiteY3" fmla="*/ 376 h 91671"/>
                <a:gd name="connsiteX4" fmla="*/ 40319 w 92196"/>
                <a:gd name="connsiteY4" fmla="*/ 376 h 91671"/>
                <a:gd name="connsiteX5" fmla="*/ 91819 w 92196"/>
                <a:gd name="connsiteY5" fmla="*/ 40025 h 91671"/>
                <a:gd name="connsiteX6" fmla="*/ 82504 w 92196"/>
                <a:gd name="connsiteY6" fmla="*/ 73871 h 91671"/>
                <a:gd name="connsiteX7" fmla="*/ 51877 w 92196"/>
                <a:gd name="connsiteY7" fmla="*/ 91281 h 91671"/>
                <a:gd name="connsiteX8" fmla="*/ 45976 w 92196"/>
                <a:gd name="connsiteY8" fmla="*/ 91672 h 91671"/>
                <a:gd name="connsiteX9" fmla="*/ 41197 w 92196"/>
                <a:gd name="connsiteY9" fmla="*/ 7301 h 91671"/>
                <a:gd name="connsiteX10" fmla="*/ 15203 w 92196"/>
                <a:gd name="connsiteY10" fmla="*/ 22078 h 91671"/>
                <a:gd name="connsiteX11" fmla="*/ 7302 w 92196"/>
                <a:gd name="connsiteY11" fmla="*/ 50754 h 91671"/>
                <a:gd name="connsiteX12" fmla="*/ 50999 w 92196"/>
                <a:gd name="connsiteY12" fmla="*/ 84307 h 91671"/>
                <a:gd name="connsiteX13" fmla="*/ 76993 w 92196"/>
                <a:gd name="connsiteY13" fmla="*/ 69530 h 91671"/>
                <a:gd name="connsiteX14" fmla="*/ 84894 w 92196"/>
                <a:gd name="connsiteY14" fmla="*/ 40903 h 91671"/>
                <a:gd name="connsiteX15" fmla="*/ 41197 w 92196"/>
                <a:gd name="connsiteY15" fmla="*/ 7350 h 91671"/>
                <a:gd name="connsiteX16" fmla="*/ 41197 w 92196"/>
                <a:gd name="connsiteY16" fmla="*/ 7350 h 9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96" h="91671">
                  <a:moveTo>
                    <a:pt x="45976" y="91623"/>
                  </a:moveTo>
                  <a:cubicBezTo>
                    <a:pt x="23152" y="91623"/>
                    <a:pt x="3303" y="74749"/>
                    <a:pt x="377" y="51632"/>
                  </a:cubicBezTo>
                  <a:cubicBezTo>
                    <a:pt x="-1183" y="39489"/>
                    <a:pt x="2133" y="27492"/>
                    <a:pt x="9692" y="17787"/>
                  </a:cubicBezTo>
                  <a:cubicBezTo>
                    <a:pt x="17251" y="8130"/>
                    <a:pt x="28127" y="1937"/>
                    <a:pt x="40319" y="376"/>
                  </a:cubicBezTo>
                  <a:lnTo>
                    <a:pt x="40319" y="376"/>
                  </a:lnTo>
                  <a:cubicBezTo>
                    <a:pt x="65533" y="-2843"/>
                    <a:pt x="88600" y="14958"/>
                    <a:pt x="91819" y="40025"/>
                  </a:cubicBezTo>
                  <a:cubicBezTo>
                    <a:pt x="93380" y="52169"/>
                    <a:pt x="90063" y="64166"/>
                    <a:pt x="82504" y="73871"/>
                  </a:cubicBezTo>
                  <a:cubicBezTo>
                    <a:pt x="74945" y="83527"/>
                    <a:pt x="64070" y="89721"/>
                    <a:pt x="51877" y="91281"/>
                  </a:cubicBezTo>
                  <a:cubicBezTo>
                    <a:pt x="49878" y="91525"/>
                    <a:pt x="47927" y="91672"/>
                    <a:pt x="45976" y="91672"/>
                  </a:cubicBezTo>
                  <a:close/>
                  <a:moveTo>
                    <a:pt x="41197" y="7301"/>
                  </a:moveTo>
                  <a:cubicBezTo>
                    <a:pt x="30858" y="8618"/>
                    <a:pt x="21592" y="13885"/>
                    <a:pt x="15203" y="22078"/>
                  </a:cubicBezTo>
                  <a:cubicBezTo>
                    <a:pt x="8814" y="30271"/>
                    <a:pt x="6034" y="40464"/>
                    <a:pt x="7302" y="50754"/>
                  </a:cubicBezTo>
                  <a:cubicBezTo>
                    <a:pt x="10033" y="71969"/>
                    <a:pt x="29590" y="87038"/>
                    <a:pt x="50999" y="84307"/>
                  </a:cubicBezTo>
                  <a:cubicBezTo>
                    <a:pt x="61338" y="82991"/>
                    <a:pt x="70605" y="77724"/>
                    <a:pt x="76993" y="69530"/>
                  </a:cubicBezTo>
                  <a:cubicBezTo>
                    <a:pt x="83382" y="61337"/>
                    <a:pt x="86162" y="51145"/>
                    <a:pt x="84894" y="40903"/>
                  </a:cubicBezTo>
                  <a:cubicBezTo>
                    <a:pt x="82212" y="19689"/>
                    <a:pt x="62558" y="4570"/>
                    <a:pt x="41197" y="7350"/>
                  </a:cubicBezTo>
                  <a:lnTo>
                    <a:pt x="41197" y="7350"/>
                  </a:lnTo>
                  <a:close/>
                </a:path>
              </a:pathLst>
            </a:custGeom>
            <a:solidFill>
              <a:srgbClr val="113F4E"/>
            </a:solidFill>
            <a:ln w="4874" cap="flat">
              <a:noFill/>
              <a:prstDash val="solid"/>
              <a:miter/>
            </a:ln>
          </p:spPr>
          <p:txBody>
            <a:bodyPr rtlCol="1" anchor="ctr"/>
            <a:lstStyle/>
            <a:p>
              <a:endParaRPr lang="fa-IR"/>
            </a:p>
          </p:txBody>
        </p:sp>
        <p:sp>
          <p:nvSpPr>
            <p:cNvPr id="309" name="Freeform: Shape 308">
              <a:extLst>
                <a:ext uri="{FF2B5EF4-FFF2-40B4-BE49-F238E27FC236}">
                  <a16:creationId xmlns:a16="http://schemas.microsoft.com/office/drawing/2014/main" id="{A4E06295-8E0C-9ADC-93B7-E013E74FD477}"/>
                </a:ext>
              </a:extLst>
            </p:cNvPr>
            <p:cNvSpPr/>
            <p:nvPr/>
          </p:nvSpPr>
          <p:spPr>
            <a:xfrm>
              <a:off x="6160667" y="2806603"/>
              <a:ext cx="53109" cy="41453"/>
            </a:xfrm>
            <a:custGeom>
              <a:avLst/>
              <a:gdLst>
                <a:gd name="connsiteX0" fmla="*/ 26823 w 53109"/>
                <a:gd name="connsiteY0" fmla="*/ 41454 h 41453"/>
                <a:gd name="connsiteX1" fmla="*/ 16435 w 53109"/>
                <a:gd name="connsiteY1" fmla="*/ 39064 h 41453"/>
                <a:gd name="connsiteX2" fmla="*/ 0 w 53109"/>
                <a:gd name="connsiteY2" fmla="*/ 195 h 41453"/>
                <a:gd name="connsiteX3" fmla="*/ 7364 w 53109"/>
                <a:gd name="connsiteY3" fmla="*/ 0 h 41453"/>
                <a:gd name="connsiteX4" fmla="*/ 19751 w 53109"/>
                <a:gd name="connsiteY4" fmla="*/ 32529 h 41453"/>
                <a:gd name="connsiteX5" fmla="*/ 48915 w 53109"/>
                <a:gd name="connsiteY5" fmla="*/ 25360 h 41453"/>
                <a:gd name="connsiteX6" fmla="*/ 53109 w 53109"/>
                <a:gd name="connsiteY6" fmla="*/ 31407 h 41453"/>
                <a:gd name="connsiteX7" fmla="*/ 26823 w 53109"/>
                <a:gd name="connsiteY7" fmla="*/ 41454 h 4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109" h="41453">
                  <a:moveTo>
                    <a:pt x="26823" y="41454"/>
                  </a:moveTo>
                  <a:cubicBezTo>
                    <a:pt x="23068" y="41454"/>
                    <a:pt x="19605" y="40673"/>
                    <a:pt x="16435" y="39064"/>
                  </a:cubicBezTo>
                  <a:cubicBezTo>
                    <a:pt x="6096" y="33797"/>
                    <a:pt x="536" y="20727"/>
                    <a:pt x="0" y="195"/>
                  </a:cubicBezTo>
                  <a:lnTo>
                    <a:pt x="7364" y="0"/>
                  </a:lnTo>
                  <a:cubicBezTo>
                    <a:pt x="7803" y="17362"/>
                    <a:pt x="12095" y="28627"/>
                    <a:pt x="19751" y="32529"/>
                  </a:cubicBezTo>
                  <a:cubicBezTo>
                    <a:pt x="26725" y="36089"/>
                    <a:pt x="37113" y="33553"/>
                    <a:pt x="48915" y="25360"/>
                  </a:cubicBezTo>
                  <a:lnTo>
                    <a:pt x="53109" y="31407"/>
                  </a:lnTo>
                  <a:cubicBezTo>
                    <a:pt x="43453" y="38089"/>
                    <a:pt x="34528" y="41454"/>
                    <a:pt x="26823" y="41454"/>
                  </a:cubicBezTo>
                  <a:close/>
                </a:path>
              </a:pathLst>
            </a:custGeom>
            <a:solidFill>
              <a:srgbClr val="113F4E"/>
            </a:solidFill>
            <a:ln w="4874" cap="flat">
              <a:noFill/>
              <a:prstDash val="solid"/>
              <a:miter/>
            </a:ln>
          </p:spPr>
          <p:txBody>
            <a:bodyPr rtlCol="1" anchor="ctr"/>
            <a:lstStyle/>
            <a:p>
              <a:endParaRPr lang="fa-IR"/>
            </a:p>
          </p:txBody>
        </p:sp>
        <p:sp>
          <p:nvSpPr>
            <p:cNvPr id="310" name="Freeform: Shape 309">
              <a:extLst>
                <a:ext uri="{FF2B5EF4-FFF2-40B4-BE49-F238E27FC236}">
                  <a16:creationId xmlns:a16="http://schemas.microsoft.com/office/drawing/2014/main" id="{E308C11B-B3A8-578B-37ED-C40B74974EAD}"/>
                </a:ext>
              </a:extLst>
            </p:cNvPr>
            <p:cNvSpPr/>
            <p:nvPr/>
          </p:nvSpPr>
          <p:spPr>
            <a:xfrm>
              <a:off x="6225414" y="2757220"/>
              <a:ext cx="85187" cy="84613"/>
            </a:xfrm>
            <a:custGeom>
              <a:avLst/>
              <a:gdLst>
                <a:gd name="connsiteX0" fmla="*/ 47275 w 85187"/>
                <a:gd name="connsiteY0" fmla="*/ 273 h 84613"/>
                <a:gd name="connsiteX1" fmla="*/ 262 w 85187"/>
                <a:gd name="connsiteY1" fmla="*/ 37581 h 84613"/>
                <a:gd name="connsiteX2" fmla="*/ 37912 w 85187"/>
                <a:gd name="connsiteY2" fmla="*/ 84350 h 84613"/>
                <a:gd name="connsiteX3" fmla="*/ 84925 w 85187"/>
                <a:gd name="connsiteY3" fmla="*/ 47042 h 84613"/>
                <a:gd name="connsiteX4" fmla="*/ 47275 w 85187"/>
                <a:gd name="connsiteY4" fmla="*/ 273 h 84613"/>
                <a:gd name="connsiteX5" fmla="*/ 47275 w 85187"/>
                <a:gd name="connsiteY5" fmla="*/ 273 h 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87" h="84613">
                  <a:moveTo>
                    <a:pt x="47275" y="273"/>
                  </a:moveTo>
                  <a:cubicBezTo>
                    <a:pt x="23915" y="-2361"/>
                    <a:pt x="2847" y="14367"/>
                    <a:pt x="262" y="37581"/>
                  </a:cubicBezTo>
                  <a:cubicBezTo>
                    <a:pt x="-2323" y="60795"/>
                    <a:pt x="14503" y="81717"/>
                    <a:pt x="37912" y="84350"/>
                  </a:cubicBezTo>
                  <a:cubicBezTo>
                    <a:pt x="61272" y="86935"/>
                    <a:pt x="82340" y="70208"/>
                    <a:pt x="84925" y="47042"/>
                  </a:cubicBezTo>
                  <a:cubicBezTo>
                    <a:pt x="87510" y="23828"/>
                    <a:pt x="70685" y="2906"/>
                    <a:pt x="47275" y="273"/>
                  </a:cubicBezTo>
                  <a:lnTo>
                    <a:pt x="47275" y="273"/>
                  </a:lnTo>
                  <a:close/>
                </a:path>
              </a:pathLst>
            </a:custGeom>
            <a:solidFill>
              <a:srgbClr val="FFFFFF"/>
            </a:solidFill>
            <a:ln w="4874" cap="flat">
              <a:noFill/>
              <a:prstDash val="solid"/>
              <a:miter/>
            </a:ln>
          </p:spPr>
          <p:txBody>
            <a:bodyPr rtlCol="1" anchor="ctr"/>
            <a:lstStyle/>
            <a:p>
              <a:endParaRPr lang="fa-IR"/>
            </a:p>
          </p:txBody>
        </p:sp>
        <p:sp>
          <p:nvSpPr>
            <p:cNvPr id="311" name="Freeform: Shape 310">
              <a:extLst>
                <a:ext uri="{FF2B5EF4-FFF2-40B4-BE49-F238E27FC236}">
                  <a16:creationId xmlns:a16="http://schemas.microsoft.com/office/drawing/2014/main" id="{FBC5E6D2-077F-46D4-1C10-596088B259ED}"/>
                </a:ext>
              </a:extLst>
            </p:cNvPr>
            <p:cNvSpPr/>
            <p:nvPr/>
          </p:nvSpPr>
          <p:spPr>
            <a:xfrm>
              <a:off x="6221971" y="2753690"/>
              <a:ext cx="92159" cy="91635"/>
            </a:xfrm>
            <a:custGeom>
              <a:avLst/>
              <a:gdLst>
                <a:gd name="connsiteX0" fmla="*/ 46085 w 92159"/>
                <a:gd name="connsiteY0" fmla="*/ 91636 h 91635"/>
                <a:gd name="connsiteX1" fmla="*/ 40965 w 92159"/>
                <a:gd name="connsiteY1" fmla="*/ 91343 h 91635"/>
                <a:gd name="connsiteX2" fmla="*/ 10094 w 92159"/>
                <a:gd name="connsiteY2" fmla="*/ 74420 h 91635"/>
                <a:gd name="connsiteX3" fmla="*/ 291 w 92159"/>
                <a:gd name="connsiteY3" fmla="*/ 40721 h 91635"/>
                <a:gd name="connsiteX4" fmla="*/ 17312 w 92159"/>
                <a:gd name="connsiteY4" fmla="*/ 9997 h 91635"/>
                <a:gd name="connsiteX5" fmla="*/ 51157 w 92159"/>
                <a:gd name="connsiteY5" fmla="*/ 292 h 91635"/>
                <a:gd name="connsiteX6" fmla="*/ 91880 w 92159"/>
                <a:gd name="connsiteY6" fmla="*/ 50914 h 91635"/>
                <a:gd name="connsiteX7" fmla="*/ 46134 w 92159"/>
                <a:gd name="connsiteY7" fmla="*/ 91636 h 91635"/>
                <a:gd name="connsiteX8" fmla="*/ 45890 w 92159"/>
                <a:gd name="connsiteY8" fmla="*/ 7022 h 91635"/>
                <a:gd name="connsiteX9" fmla="*/ 21603 w 92159"/>
                <a:gd name="connsiteY9" fmla="*/ 15508 h 91635"/>
                <a:gd name="connsiteX10" fmla="*/ 7217 w 92159"/>
                <a:gd name="connsiteY10" fmla="*/ 41501 h 91635"/>
                <a:gd name="connsiteX11" fmla="*/ 15556 w 92159"/>
                <a:gd name="connsiteY11" fmla="*/ 70031 h 91635"/>
                <a:gd name="connsiteX12" fmla="*/ 41794 w 92159"/>
                <a:gd name="connsiteY12" fmla="*/ 84418 h 91635"/>
                <a:gd name="connsiteX13" fmla="*/ 84954 w 92159"/>
                <a:gd name="connsiteY13" fmla="*/ 50182 h 91635"/>
                <a:gd name="connsiteX14" fmla="*/ 50426 w 92159"/>
                <a:gd name="connsiteY14" fmla="*/ 7266 h 91635"/>
                <a:gd name="connsiteX15" fmla="*/ 50426 w 92159"/>
                <a:gd name="connsiteY15" fmla="*/ 7266 h 91635"/>
                <a:gd name="connsiteX16" fmla="*/ 45988 w 92159"/>
                <a:gd name="connsiteY16" fmla="*/ 7022 h 9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9" h="91635">
                  <a:moveTo>
                    <a:pt x="46085" y="91636"/>
                  </a:moveTo>
                  <a:cubicBezTo>
                    <a:pt x="44378" y="91636"/>
                    <a:pt x="42672" y="91538"/>
                    <a:pt x="40965" y="91343"/>
                  </a:cubicBezTo>
                  <a:cubicBezTo>
                    <a:pt x="28724" y="89978"/>
                    <a:pt x="17751" y="83979"/>
                    <a:pt x="10094" y="74420"/>
                  </a:cubicBezTo>
                  <a:cubicBezTo>
                    <a:pt x="2388" y="64862"/>
                    <a:pt x="-1074" y="52913"/>
                    <a:pt x="291" y="40721"/>
                  </a:cubicBezTo>
                  <a:cubicBezTo>
                    <a:pt x="1657" y="28578"/>
                    <a:pt x="7704" y="17653"/>
                    <a:pt x="17312" y="9997"/>
                  </a:cubicBezTo>
                  <a:cubicBezTo>
                    <a:pt x="26919" y="2389"/>
                    <a:pt x="38965" y="-1074"/>
                    <a:pt x="51157" y="292"/>
                  </a:cubicBezTo>
                  <a:cubicBezTo>
                    <a:pt x="76420" y="3120"/>
                    <a:pt x="94659" y="25798"/>
                    <a:pt x="91880" y="50914"/>
                  </a:cubicBezTo>
                  <a:cubicBezTo>
                    <a:pt x="89246" y="74274"/>
                    <a:pt x="69299" y="91636"/>
                    <a:pt x="46134" y="91636"/>
                  </a:cubicBezTo>
                  <a:close/>
                  <a:moveTo>
                    <a:pt x="45890" y="7022"/>
                  </a:moveTo>
                  <a:cubicBezTo>
                    <a:pt x="37063" y="7022"/>
                    <a:pt x="28577" y="9948"/>
                    <a:pt x="21603" y="15508"/>
                  </a:cubicBezTo>
                  <a:cubicBezTo>
                    <a:pt x="13459" y="21994"/>
                    <a:pt x="8338" y="31211"/>
                    <a:pt x="7217" y="41501"/>
                  </a:cubicBezTo>
                  <a:cubicBezTo>
                    <a:pt x="6046" y="51792"/>
                    <a:pt x="9021" y="61936"/>
                    <a:pt x="15556" y="70031"/>
                  </a:cubicBezTo>
                  <a:cubicBezTo>
                    <a:pt x="22091" y="78127"/>
                    <a:pt x="31406" y="83248"/>
                    <a:pt x="41794" y="84418"/>
                  </a:cubicBezTo>
                  <a:cubicBezTo>
                    <a:pt x="63203" y="86857"/>
                    <a:pt x="82565" y="71446"/>
                    <a:pt x="84954" y="50182"/>
                  </a:cubicBezTo>
                  <a:cubicBezTo>
                    <a:pt x="87295" y="28919"/>
                    <a:pt x="71835" y="9655"/>
                    <a:pt x="50426" y="7266"/>
                  </a:cubicBezTo>
                  <a:lnTo>
                    <a:pt x="50426" y="7266"/>
                  </a:lnTo>
                  <a:cubicBezTo>
                    <a:pt x="48914" y="7119"/>
                    <a:pt x="47451" y="7022"/>
                    <a:pt x="45988" y="7022"/>
                  </a:cubicBezTo>
                  <a:close/>
                </a:path>
              </a:pathLst>
            </a:custGeom>
            <a:solidFill>
              <a:srgbClr val="113F4E"/>
            </a:solidFill>
            <a:ln w="4874" cap="flat">
              <a:noFill/>
              <a:prstDash val="solid"/>
              <a:miter/>
            </a:ln>
          </p:spPr>
          <p:txBody>
            <a:bodyPr rtlCol="1" anchor="ctr"/>
            <a:lstStyle/>
            <a:p>
              <a:endParaRPr lang="fa-IR"/>
            </a:p>
          </p:txBody>
        </p:sp>
        <p:sp>
          <p:nvSpPr>
            <p:cNvPr id="312" name="Freeform: Shape 311">
              <a:extLst>
                <a:ext uri="{FF2B5EF4-FFF2-40B4-BE49-F238E27FC236}">
                  <a16:creationId xmlns:a16="http://schemas.microsoft.com/office/drawing/2014/main" id="{786EFBBE-0CF8-F77C-DB06-DFCED18DF8FB}"/>
                </a:ext>
              </a:extLst>
            </p:cNvPr>
            <p:cNvSpPr/>
            <p:nvPr/>
          </p:nvSpPr>
          <p:spPr>
            <a:xfrm>
              <a:off x="6241029" y="2783926"/>
              <a:ext cx="49704" cy="44233"/>
            </a:xfrm>
            <a:custGeom>
              <a:avLst/>
              <a:gdLst>
                <a:gd name="connsiteX0" fmla="*/ 25564 w 49704"/>
                <a:gd name="connsiteY0" fmla="*/ 44136 h 44233"/>
                <a:gd name="connsiteX1" fmla="*/ 12396 w 49704"/>
                <a:gd name="connsiteY1" fmla="*/ 40429 h 44233"/>
                <a:gd name="connsiteX2" fmla="*/ 399 w 49704"/>
                <a:gd name="connsiteY2" fmla="*/ 0 h 44233"/>
                <a:gd name="connsiteX3" fmla="*/ 7714 w 49704"/>
                <a:gd name="connsiteY3" fmla="*/ 634 h 44233"/>
                <a:gd name="connsiteX4" fmla="*/ 16444 w 49704"/>
                <a:gd name="connsiteY4" fmla="*/ 34333 h 44233"/>
                <a:gd name="connsiteX5" fmla="*/ 46242 w 49704"/>
                <a:gd name="connsiteY5" fmla="*/ 30481 h 44233"/>
                <a:gd name="connsiteX6" fmla="*/ 49704 w 49704"/>
                <a:gd name="connsiteY6" fmla="*/ 36967 h 44233"/>
                <a:gd name="connsiteX7" fmla="*/ 25564 w 49704"/>
                <a:gd name="connsiteY7" fmla="*/ 44233 h 4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04" h="44233">
                  <a:moveTo>
                    <a:pt x="25564" y="44136"/>
                  </a:moveTo>
                  <a:cubicBezTo>
                    <a:pt x="20540" y="44136"/>
                    <a:pt x="16151" y="42917"/>
                    <a:pt x="12396" y="40429"/>
                  </a:cubicBezTo>
                  <a:cubicBezTo>
                    <a:pt x="2691" y="34041"/>
                    <a:pt x="-1357" y="20434"/>
                    <a:pt x="399" y="0"/>
                  </a:cubicBezTo>
                  <a:lnTo>
                    <a:pt x="7714" y="634"/>
                  </a:lnTo>
                  <a:cubicBezTo>
                    <a:pt x="6251" y="17947"/>
                    <a:pt x="9275" y="29603"/>
                    <a:pt x="16444" y="34333"/>
                  </a:cubicBezTo>
                  <a:cubicBezTo>
                    <a:pt x="23028" y="38625"/>
                    <a:pt x="33562" y="37259"/>
                    <a:pt x="46242" y="30481"/>
                  </a:cubicBezTo>
                  <a:lnTo>
                    <a:pt x="49704" y="36967"/>
                  </a:lnTo>
                  <a:cubicBezTo>
                    <a:pt x="40731" y="41795"/>
                    <a:pt x="32586" y="44233"/>
                    <a:pt x="25564" y="44233"/>
                  </a:cubicBezTo>
                  <a:close/>
                </a:path>
              </a:pathLst>
            </a:custGeom>
            <a:solidFill>
              <a:srgbClr val="113F4E"/>
            </a:solidFill>
            <a:ln w="4874" cap="flat">
              <a:noFill/>
              <a:prstDash val="solid"/>
              <a:miter/>
            </a:ln>
          </p:spPr>
          <p:txBody>
            <a:bodyPr rtlCol="1" anchor="ctr"/>
            <a:lstStyle/>
            <a:p>
              <a:endParaRPr lang="fa-IR"/>
            </a:p>
          </p:txBody>
        </p:sp>
        <p:sp>
          <p:nvSpPr>
            <p:cNvPr id="313" name="Freeform: Shape 312">
              <a:extLst>
                <a:ext uri="{FF2B5EF4-FFF2-40B4-BE49-F238E27FC236}">
                  <a16:creationId xmlns:a16="http://schemas.microsoft.com/office/drawing/2014/main" id="{FA973D73-3ADC-83AA-344F-D03631913B8A}"/>
                </a:ext>
              </a:extLst>
            </p:cNvPr>
            <p:cNvSpPr/>
            <p:nvPr/>
          </p:nvSpPr>
          <p:spPr>
            <a:xfrm>
              <a:off x="6303523" y="2725545"/>
              <a:ext cx="85176" cy="84622"/>
            </a:xfrm>
            <a:custGeom>
              <a:avLst/>
              <a:gdLst>
                <a:gd name="connsiteX0" fmla="*/ 49245 w 85176"/>
                <a:gd name="connsiteY0" fmla="*/ 540 h 84622"/>
                <a:gd name="connsiteX1" fmla="*/ 525 w 85176"/>
                <a:gd name="connsiteY1" fmla="*/ 35654 h 84622"/>
                <a:gd name="connsiteX2" fmla="*/ 35931 w 85176"/>
                <a:gd name="connsiteY2" fmla="*/ 84082 h 84622"/>
                <a:gd name="connsiteX3" fmla="*/ 84651 w 85176"/>
                <a:gd name="connsiteY3" fmla="*/ 48968 h 84622"/>
                <a:gd name="connsiteX4" fmla="*/ 49245 w 85176"/>
                <a:gd name="connsiteY4" fmla="*/ 540 h 84622"/>
                <a:gd name="connsiteX5" fmla="*/ 49245 w 85176"/>
                <a:gd name="connsiteY5" fmla="*/ 540 h 8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76" h="84622">
                  <a:moveTo>
                    <a:pt x="49245" y="540"/>
                  </a:moveTo>
                  <a:cubicBezTo>
                    <a:pt x="26031" y="-3166"/>
                    <a:pt x="4231" y="12586"/>
                    <a:pt x="525" y="35654"/>
                  </a:cubicBezTo>
                  <a:cubicBezTo>
                    <a:pt x="-3133" y="58722"/>
                    <a:pt x="12717" y="80424"/>
                    <a:pt x="35931" y="84082"/>
                  </a:cubicBezTo>
                  <a:cubicBezTo>
                    <a:pt x="59145" y="87788"/>
                    <a:pt x="80945" y="72036"/>
                    <a:pt x="84651" y="48968"/>
                  </a:cubicBezTo>
                  <a:cubicBezTo>
                    <a:pt x="88309" y="25900"/>
                    <a:pt x="72459" y="4198"/>
                    <a:pt x="49245" y="540"/>
                  </a:cubicBezTo>
                  <a:lnTo>
                    <a:pt x="49245" y="540"/>
                  </a:lnTo>
                  <a:close/>
                </a:path>
              </a:pathLst>
            </a:custGeom>
            <a:solidFill>
              <a:srgbClr val="FFFFFF"/>
            </a:solidFill>
            <a:ln w="4874" cap="flat">
              <a:noFill/>
              <a:prstDash val="solid"/>
              <a:miter/>
            </a:ln>
          </p:spPr>
          <p:txBody>
            <a:bodyPr rtlCol="1" anchor="ctr"/>
            <a:lstStyle/>
            <a:p>
              <a:endParaRPr lang="fa-IR"/>
            </a:p>
          </p:txBody>
        </p:sp>
        <p:sp>
          <p:nvSpPr>
            <p:cNvPr id="314" name="Freeform: Shape 313">
              <a:extLst>
                <a:ext uri="{FF2B5EF4-FFF2-40B4-BE49-F238E27FC236}">
                  <a16:creationId xmlns:a16="http://schemas.microsoft.com/office/drawing/2014/main" id="{CE90C040-509A-60EF-8BD2-6029375B82B9}"/>
                </a:ext>
              </a:extLst>
            </p:cNvPr>
            <p:cNvSpPr/>
            <p:nvPr/>
          </p:nvSpPr>
          <p:spPr>
            <a:xfrm>
              <a:off x="6300044" y="2722091"/>
              <a:ext cx="92182" cy="91584"/>
            </a:xfrm>
            <a:custGeom>
              <a:avLst/>
              <a:gdLst>
                <a:gd name="connsiteX0" fmla="*/ 46140 w 92182"/>
                <a:gd name="connsiteY0" fmla="*/ 91584 h 91584"/>
                <a:gd name="connsiteX1" fmla="*/ 38873 w 92182"/>
                <a:gd name="connsiteY1" fmla="*/ 90999 h 91584"/>
                <a:gd name="connsiteX2" fmla="*/ 8832 w 92182"/>
                <a:gd name="connsiteY2" fmla="*/ 72662 h 91584"/>
                <a:gd name="connsiteX3" fmla="*/ 590 w 92182"/>
                <a:gd name="connsiteY3" fmla="*/ 38572 h 91584"/>
                <a:gd name="connsiteX4" fmla="*/ 53309 w 92182"/>
                <a:gd name="connsiteY4" fmla="*/ 581 h 91584"/>
                <a:gd name="connsiteX5" fmla="*/ 53309 w 92182"/>
                <a:gd name="connsiteY5" fmla="*/ 581 h 91584"/>
                <a:gd name="connsiteX6" fmla="*/ 83351 w 92182"/>
                <a:gd name="connsiteY6" fmla="*/ 18918 h 91584"/>
                <a:gd name="connsiteX7" fmla="*/ 91593 w 92182"/>
                <a:gd name="connsiteY7" fmla="*/ 53008 h 91584"/>
                <a:gd name="connsiteX8" fmla="*/ 46189 w 92182"/>
                <a:gd name="connsiteY8" fmla="*/ 91584 h 91584"/>
                <a:gd name="connsiteX9" fmla="*/ 45945 w 92182"/>
                <a:gd name="connsiteY9" fmla="*/ 6970 h 91584"/>
                <a:gd name="connsiteX10" fmla="*/ 7417 w 92182"/>
                <a:gd name="connsiteY10" fmla="*/ 39645 h 91584"/>
                <a:gd name="connsiteX11" fmla="*/ 14391 w 92182"/>
                <a:gd name="connsiteY11" fmla="*/ 68516 h 91584"/>
                <a:gd name="connsiteX12" fmla="*/ 39897 w 92182"/>
                <a:gd name="connsiteY12" fmla="*/ 84074 h 91584"/>
                <a:gd name="connsiteX13" fmla="*/ 84619 w 92182"/>
                <a:gd name="connsiteY13" fmla="*/ 51886 h 91584"/>
                <a:gd name="connsiteX14" fmla="*/ 77645 w 92182"/>
                <a:gd name="connsiteY14" fmla="*/ 23015 h 91584"/>
                <a:gd name="connsiteX15" fmla="*/ 52138 w 92182"/>
                <a:gd name="connsiteY15" fmla="*/ 7458 h 91584"/>
                <a:gd name="connsiteX16" fmla="*/ 52138 w 92182"/>
                <a:gd name="connsiteY16" fmla="*/ 7458 h 91584"/>
                <a:gd name="connsiteX17" fmla="*/ 45945 w 92182"/>
                <a:gd name="connsiteY17" fmla="*/ 6970 h 9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82" h="91584">
                  <a:moveTo>
                    <a:pt x="46140" y="91584"/>
                  </a:moveTo>
                  <a:cubicBezTo>
                    <a:pt x="43750" y="91584"/>
                    <a:pt x="41312" y="91389"/>
                    <a:pt x="38873" y="90999"/>
                  </a:cubicBezTo>
                  <a:cubicBezTo>
                    <a:pt x="26730" y="89048"/>
                    <a:pt x="16049" y="82562"/>
                    <a:pt x="8832" y="72662"/>
                  </a:cubicBezTo>
                  <a:cubicBezTo>
                    <a:pt x="1565" y="62762"/>
                    <a:pt x="-1361" y="50618"/>
                    <a:pt x="590" y="38572"/>
                  </a:cubicBezTo>
                  <a:cubicBezTo>
                    <a:pt x="4540" y="13651"/>
                    <a:pt x="28193" y="-3418"/>
                    <a:pt x="53309" y="581"/>
                  </a:cubicBezTo>
                  <a:lnTo>
                    <a:pt x="53309" y="581"/>
                  </a:lnTo>
                  <a:cubicBezTo>
                    <a:pt x="65452" y="2532"/>
                    <a:pt x="76133" y="9018"/>
                    <a:pt x="83351" y="18918"/>
                  </a:cubicBezTo>
                  <a:cubicBezTo>
                    <a:pt x="90617" y="28818"/>
                    <a:pt x="93543" y="40962"/>
                    <a:pt x="91593" y="53008"/>
                  </a:cubicBezTo>
                  <a:cubicBezTo>
                    <a:pt x="88032" y="75490"/>
                    <a:pt x="68427" y="91584"/>
                    <a:pt x="46189" y="91584"/>
                  </a:cubicBezTo>
                  <a:close/>
                  <a:moveTo>
                    <a:pt x="45945" y="6970"/>
                  </a:moveTo>
                  <a:cubicBezTo>
                    <a:pt x="27071" y="6970"/>
                    <a:pt x="10490" y="20576"/>
                    <a:pt x="7417" y="39645"/>
                  </a:cubicBezTo>
                  <a:cubicBezTo>
                    <a:pt x="5808" y="49887"/>
                    <a:pt x="8246" y="60128"/>
                    <a:pt x="14391" y="68516"/>
                  </a:cubicBezTo>
                  <a:cubicBezTo>
                    <a:pt x="20536" y="76905"/>
                    <a:pt x="29607" y="82464"/>
                    <a:pt x="39897" y="84074"/>
                  </a:cubicBezTo>
                  <a:cubicBezTo>
                    <a:pt x="61161" y="87439"/>
                    <a:pt x="81254" y="73003"/>
                    <a:pt x="84619" y="51886"/>
                  </a:cubicBezTo>
                  <a:cubicBezTo>
                    <a:pt x="86228" y="41645"/>
                    <a:pt x="83790" y="31403"/>
                    <a:pt x="77645" y="23015"/>
                  </a:cubicBezTo>
                  <a:cubicBezTo>
                    <a:pt x="71500" y="14627"/>
                    <a:pt x="62429" y="9067"/>
                    <a:pt x="52138" y="7458"/>
                  </a:cubicBezTo>
                  <a:lnTo>
                    <a:pt x="52138" y="7458"/>
                  </a:lnTo>
                  <a:cubicBezTo>
                    <a:pt x="50041" y="7116"/>
                    <a:pt x="47993" y="6970"/>
                    <a:pt x="45945" y="6970"/>
                  </a:cubicBezTo>
                  <a:close/>
                </a:path>
              </a:pathLst>
            </a:custGeom>
            <a:solidFill>
              <a:srgbClr val="113F4E"/>
            </a:solidFill>
            <a:ln w="4874" cap="flat">
              <a:noFill/>
              <a:prstDash val="solid"/>
              <a:miter/>
            </a:ln>
          </p:spPr>
          <p:txBody>
            <a:bodyPr rtlCol="1" anchor="ctr"/>
            <a:lstStyle/>
            <a:p>
              <a:endParaRPr lang="fa-IR"/>
            </a:p>
          </p:txBody>
        </p:sp>
        <p:sp>
          <p:nvSpPr>
            <p:cNvPr id="315" name="Freeform: Shape 314">
              <a:extLst>
                <a:ext uri="{FF2B5EF4-FFF2-40B4-BE49-F238E27FC236}">
                  <a16:creationId xmlns:a16="http://schemas.microsoft.com/office/drawing/2014/main" id="{EE74C577-0234-D469-99A8-AD81F19CFC4C}"/>
                </a:ext>
              </a:extLst>
            </p:cNvPr>
            <p:cNvSpPr/>
            <p:nvPr/>
          </p:nvSpPr>
          <p:spPr>
            <a:xfrm>
              <a:off x="6318897" y="2752275"/>
              <a:ext cx="49964" cy="43892"/>
            </a:xfrm>
            <a:custGeom>
              <a:avLst/>
              <a:gdLst>
                <a:gd name="connsiteX0" fmla="*/ 25678 w 49964"/>
                <a:gd name="connsiteY0" fmla="*/ 43892 h 43892"/>
                <a:gd name="connsiteX1" fmla="*/ 12705 w 49964"/>
                <a:gd name="connsiteY1" fmla="*/ 40332 h 43892"/>
                <a:gd name="connsiteX2" fmla="*/ 318 w 49964"/>
                <a:gd name="connsiteY2" fmla="*/ 0 h 43892"/>
                <a:gd name="connsiteX3" fmla="*/ 7633 w 49964"/>
                <a:gd name="connsiteY3" fmla="*/ 536 h 43892"/>
                <a:gd name="connsiteX4" fmla="*/ 16655 w 49964"/>
                <a:gd name="connsiteY4" fmla="*/ 34138 h 43892"/>
                <a:gd name="connsiteX5" fmla="*/ 46405 w 49964"/>
                <a:gd name="connsiteY5" fmla="*/ 29993 h 43892"/>
                <a:gd name="connsiteX6" fmla="*/ 49965 w 49964"/>
                <a:gd name="connsiteY6" fmla="*/ 36430 h 43892"/>
                <a:gd name="connsiteX7" fmla="*/ 25629 w 49964"/>
                <a:gd name="connsiteY7" fmla="*/ 43892 h 4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64" h="43892">
                  <a:moveTo>
                    <a:pt x="25678" y="43892"/>
                  </a:moveTo>
                  <a:cubicBezTo>
                    <a:pt x="20801" y="43892"/>
                    <a:pt x="16460" y="42722"/>
                    <a:pt x="12705" y="40332"/>
                  </a:cubicBezTo>
                  <a:cubicBezTo>
                    <a:pt x="2951" y="34041"/>
                    <a:pt x="-1243" y="20483"/>
                    <a:pt x="318" y="0"/>
                  </a:cubicBezTo>
                  <a:lnTo>
                    <a:pt x="7633" y="536"/>
                  </a:lnTo>
                  <a:cubicBezTo>
                    <a:pt x="6316" y="17849"/>
                    <a:pt x="9438" y="29505"/>
                    <a:pt x="16655" y="34138"/>
                  </a:cubicBezTo>
                  <a:cubicBezTo>
                    <a:pt x="23239" y="38381"/>
                    <a:pt x="33822" y="36918"/>
                    <a:pt x="46405" y="29993"/>
                  </a:cubicBezTo>
                  <a:lnTo>
                    <a:pt x="49965" y="36430"/>
                  </a:lnTo>
                  <a:cubicBezTo>
                    <a:pt x="40943" y="41405"/>
                    <a:pt x="32701" y="43892"/>
                    <a:pt x="25629" y="43892"/>
                  </a:cubicBezTo>
                  <a:close/>
                </a:path>
              </a:pathLst>
            </a:custGeom>
            <a:solidFill>
              <a:srgbClr val="113F4E"/>
            </a:solidFill>
            <a:ln w="4874" cap="flat">
              <a:noFill/>
              <a:prstDash val="solid"/>
              <a:miter/>
            </a:ln>
          </p:spPr>
          <p:txBody>
            <a:bodyPr rtlCol="1" anchor="ctr"/>
            <a:lstStyle/>
            <a:p>
              <a:endParaRPr lang="fa-IR"/>
            </a:p>
          </p:txBody>
        </p:sp>
        <p:sp>
          <p:nvSpPr>
            <p:cNvPr id="316" name="Freeform: Shape 315">
              <a:extLst>
                <a:ext uri="{FF2B5EF4-FFF2-40B4-BE49-F238E27FC236}">
                  <a16:creationId xmlns:a16="http://schemas.microsoft.com/office/drawing/2014/main" id="{3A1B90E8-C043-B037-8067-64B75AE40831}"/>
                </a:ext>
              </a:extLst>
            </p:cNvPr>
            <p:cNvSpPr/>
            <p:nvPr/>
          </p:nvSpPr>
          <p:spPr>
            <a:xfrm>
              <a:off x="6375863" y="2685879"/>
              <a:ext cx="85192" cy="84607"/>
            </a:xfrm>
            <a:custGeom>
              <a:avLst/>
              <a:gdLst>
                <a:gd name="connsiteX0" fmla="*/ 43913 w 85192"/>
                <a:gd name="connsiteY0" fmla="*/ 21 h 84607"/>
                <a:gd name="connsiteX1" fmla="*/ 21 w 85192"/>
                <a:gd name="connsiteY1" fmla="*/ 40987 h 84607"/>
                <a:gd name="connsiteX2" fmla="*/ 41280 w 85192"/>
                <a:gd name="connsiteY2" fmla="*/ 84587 h 84607"/>
                <a:gd name="connsiteX3" fmla="*/ 85172 w 85192"/>
                <a:gd name="connsiteY3" fmla="*/ 43621 h 84607"/>
                <a:gd name="connsiteX4" fmla="*/ 43913 w 85192"/>
                <a:gd name="connsiteY4" fmla="*/ 21 h 84607"/>
                <a:gd name="connsiteX5" fmla="*/ 43913 w 85192"/>
                <a:gd name="connsiteY5" fmla="*/ 21 h 8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92" h="84607">
                  <a:moveTo>
                    <a:pt x="43913" y="21"/>
                  </a:moveTo>
                  <a:cubicBezTo>
                    <a:pt x="20406" y="-710"/>
                    <a:pt x="752" y="17627"/>
                    <a:pt x="21" y="40987"/>
                  </a:cubicBezTo>
                  <a:cubicBezTo>
                    <a:pt x="-711" y="64347"/>
                    <a:pt x="17773" y="83855"/>
                    <a:pt x="41280" y="84587"/>
                  </a:cubicBezTo>
                  <a:cubicBezTo>
                    <a:pt x="64786" y="85318"/>
                    <a:pt x="84440" y="66981"/>
                    <a:pt x="85172" y="43621"/>
                  </a:cubicBezTo>
                  <a:cubicBezTo>
                    <a:pt x="85903" y="20260"/>
                    <a:pt x="67420" y="753"/>
                    <a:pt x="43913" y="21"/>
                  </a:cubicBezTo>
                  <a:lnTo>
                    <a:pt x="43913" y="21"/>
                  </a:lnTo>
                  <a:close/>
                </a:path>
              </a:pathLst>
            </a:custGeom>
            <a:solidFill>
              <a:srgbClr val="FFFFFF"/>
            </a:solidFill>
            <a:ln w="4874" cap="flat">
              <a:noFill/>
              <a:prstDash val="solid"/>
              <a:miter/>
            </a:ln>
          </p:spPr>
          <p:txBody>
            <a:bodyPr rtlCol="1" anchor="ctr"/>
            <a:lstStyle/>
            <a:p>
              <a:endParaRPr lang="fa-IR"/>
            </a:p>
          </p:txBody>
        </p:sp>
        <p:sp>
          <p:nvSpPr>
            <p:cNvPr id="317" name="Freeform: Shape 316">
              <a:extLst>
                <a:ext uri="{FF2B5EF4-FFF2-40B4-BE49-F238E27FC236}">
                  <a16:creationId xmlns:a16="http://schemas.microsoft.com/office/drawing/2014/main" id="{E1131117-D092-CCFA-ACB0-134207A8DD34}"/>
                </a:ext>
              </a:extLst>
            </p:cNvPr>
            <p:cNvSpPr/>
            <p:nvPr/>
          </p:nvSpPr>
          <p:spPr>
            <a:xfrm>
              <a:off x="6372349" y="2682415"/>
              <a:ext cx="92172" cy="91659"/>
            </a:xfrm>
            <a:custGeom>
              <a:avLst/>
              <a:gdLst>
                <a:gd name="connsiteX0" fmla="*/ 46110 w 92172"/>
                <a:gd name="connsiteY0" fmla="*/ 91610 h 91659"/>
                <a:gd name="connsiteX1" fmla="*/ 44647 w 92172"/>
                <a:gd name="connsiteY1" fmla="*/ 91610 h 91659"/>
                <a:gd name="connsiteX2" fmla="*/ 12509 w 92172"/>
                <a:gd name="connsiteY2" fmla="*/ 77175 h 91659"/>
                <a:gd name="connsiteX3" fmla="*/ 24 w 92172"/>
                <a:gd name="connsiteY3" fmla="*/ 44353 h 91659"/>
                <a:gd name="connsiteX4" fmla="*/ 47525 w 92172"/>
                <a:gd name="connsiteY4" fmla="*/ 22 h 91659"/>
                <a:gd name="connsiteX5" fmla="*/ 47525 w 92172"/>
                <a:gd name="connsiteY5" fmla="*/ 22 h 91659"/>
                <a:gd name="connsiteX6" fmla="*/ 79664 w 92172"/>
                <a:gd name="connsiteY6" fmla="*/ 14458 h 91659"/>
                <a:gd name="connsiteX7" fmla="*/ 92148 w 92172"/>
                <a:gd name="connsiteY7" fmla="*/ 47279 h 91659"/>
                <a:gd name="connsiteX8" fmla="*/ 46110 w 92172"/>
                <a:gd name="connsiteY8" fmla="*/ 91659 h 91659"/>
                <a:gd name="connsiteX9" fmla="*/ 46110 w 92172"/>
                <a:gd name="connsiteY9" fmla="*/ 6996 h 91659"/>
                <a:gd name="connsiteX10" fmla="*/ 7046 w 92172"/>
                <a:gd name="connsiteY10" fmla="*/ 44597 h 91659"/>
                <a:gd name="connsiteX11" fmla="*/ 17629 w 92172"/>
                <a:gd name="connsiteY11" fmla="*/ 72347 h 91659"/>
                <a:gd name="connsiteX12" fmla="*/ 44891 w 92172"/>
                <a:gd name="connsiteY12" fmla="*/ 84588 h 91659"/>
                <a:gd name="connsiteX13" fmla="*/ 46110 w 92172"/>
                <a:gd name="connsiteY13" fmla="*/ 84588 h 91659"/>
                <a:gd name="connsiteX14" fmla="*/ 85174 w 92172"/>
                <a:gd name="connsiteY14" fmla="*/ 46987 h 91659"/>
                <a:gd name="connsiteX15" fmla="*/ 74592 w 92172"/>
                <a:gd name="connsiteY15" fmla="*/ 19188 h 91659"/>
                <a:gd name="connsiteX16" fmla="*/ 47330 w 92172"/>
                <a:gd name="connsiteY16" fmla="*/ 6947 h 91659"/>
                <a:gd name="connsiteX17" fmla="*/ 47330 w 92172"/>
                <a:gd name="connsiteY17" fmla="*/ 6947 h 91659"/>
                <a:gd name="connsiteX18" fmla="*/ 46110 w 92172"/>
                <a:gd name="connsiteY18" fmla="*/ 6947 h 9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72" h="91659">
                  <a:moveTo>
                    <a:pt x="46110" y="91610"/>
                  </a:moveTo>
                  <a:cubicBezTo>
                    <a:pt x="45623" y="91610"/>
                    <a:pt x="45135" y="91610"/>
                    <a:pt x="44647" y="91610"/>
                  </a:cubicBezTo>
                  <a:cubicBezTo>
                    <a:pt x="32358" y="91220"/>
                    <a:pt x="20946" y="86099"/>
                    <a:pt x="12509" y="77175"/>
                  </a:cubicBezTo>
                  <a:cubicBezTo>
                    <a:pt x="4072" y="68250"/>
                    <a:pt x="-366" y="56594"/>
                    <a:pt x="24" y="44353"/>
                  </a:cubicBezTo>
                  <a:cubicBezTo>
                    <a:pt x="804" y="19140"/>
                    <a:pt x="22067" y="-758"/>
                    <a:pt x="47525" y="22"/>
                  </a:cubicBezTo>
                  <a:lnTo>
                    <a:pt x="47525" y="22"/>
                  </a:lnTo>
                  <a:cubicBezTo>
                    <a:pt x="59814" y="412"/>
                    <a:pt x="71227" y="5533"/>
                    <a:pt x="79664" y="14458"/>
                  </a:cubicBezTo>
                  <a:cubicBezTo>
                    <a:pt x="88101" y="23382"/>
                    <a:pt x="92539" y="35038"/>
                    <a:pt x="92148" y="47279"/>
                  </a:cubicBezTo>
                  <a:cubicBezTo>
                    <a:pt x="91368" y="72054"/>
                    <a:pt x="70885" y="91659"/>
                    <a:pt x="46110" y="91659"/>
                  </a:cubicBezTo>
                  <a:close/>
                  <a:moveTo>
                    <a:pt x="46110" y="6996"/>
                  </a:moveTo>
                  <a:cubicBezTo>
                    <a:pt x="25091" y="6996"/>
                    <a:pt x="7680" y="23626"/>
                    <a:pt x="7046" y="44597"/>
                  </a:cubicBezTo>
                  <a:cubicBezTo>
                    <a:pt x="6705" y="54936"/>
                    <a:pt x="10460" y="64836"/>
                    <a:pt x="17629" y="72347"/>
                  </a:cubicBezTo>
                  <a:cubicBezTo>
                    <a:pt x="24798" y="79906"/>
                    <a:pt x="34455" y="84246"/>
                    <a:pt x="44891" y="84588"/>
                  </a:cubicBezTo>
                  <a:cubicBezTo>
                    <a:pt x="45330" y="84588"/>
                    <a:pt x="45720" y="84588"/>
                    <a:pt x="46110" y="84588"/>
                  </a:cubicBezTo>
                  <a:cubicBezTo>
                    <a:pt x="67081" y="84588"/>
                    <a:pt x="84492" y="67957"/>
                    <a:pt x="85174" y="46987"/>
                  </a:cubicBezTo>
                  <a:cubicBezTo>
                    <a:pt x="85516" y="36648"/>
                    <a:pt x="81761" y="26748"/>
                    <a:pt x="74592" y="19188"/>
                  </a:cubicBezTo>
                  <a:cubicBezTo>
                    <a:pt x="67423" y="11629"/>
                    <a:pt x="57766" y="7289"/>
                    <a:pt x="47330" y="6947"/>
                  </a:cubicBezTo>
                  <a:lnTo>
                    <a:pt x="47330" y="6947"/>
                  </a:lnTo>
                  <a:cubicBezTo>
                    <a:pt x="46939" y="6947"/>
                    <a:pt x="46501" y="6947"/>
                    <a:pt x="46110" y="6947"/>
                  </a:cubicBezTo>
                  <a:close/>
                </a:path>
              </a:pathLst>
            </a:custGeom>
            <a:solidFill>
              <a:srgbClr val="113F4E"/>
            </a:solidFill>
            <a:ln w="4874" cap="flat">
              <a:noFill/>
              <a:prstDash val="solid"/>
              <a:miter/>
            </a:ln>
          </p:spPr>
          <p:txBody>
            <a:bodyPr rtlCol="1" anchor="ctr"/>
            <a:lstStyle/>
            <a:p>
              <a:endParaRPr lang="fa-IR"/>
            </a:p>
          </p:txBody>
        </p:sp>
        <p:sp>
          <p:nvSpPr>
            <p:cNvPr id="318" name="Freeform: Shape 317">
              <a:extLst>
                <a:ext uri="{FF2B5EF4-FFF2-40B4-BE49-F238E27FC236}">
                  <a16:creationId xmlns:a16="http://schemas.microsoft.com/office/drawing/2014/main" id="{69C6A095-CE1D-3A47-D7C2-A417D4F21F22}"/>
                </a:ext>
              </a:extLst>
            </p:cNvPr>
            <p:cNvSpPr/>
            <p:nvPr/>
          </p:nvSpPr>
          <p:spPr>
            <a:xfrm>
              <a:off x="6392590" y="2709553"/>
              <a:ext cx="45865" cy="47744"/>
            </a:xfrm>
            <a:custGeom>
              <a:avLst/>
              <a:gdLst>
                <a:gd name="connsiteX0" fmla="*/ 25968 w 45865"/>
                <a:gd name="connsiteY0" fmla="*/ 47696 h 47744"/>
                <a:gd name="connsiteX1" fmla="*/ 8411 w 45865"/>
                <a:gd name="connsiteY1" fmla="*/ 41746 h 47744"/>
                <a:gd name="connsiteX2" fmla="*/ 2510 w 45865"/>
                <a:gd name="connsiteY2" fmla="*/ 0 h 47744"/>
                <a:gd name="connsiteX3" fmla="*/ 9679 w 45865"/>
                <a:gd name="connsiteY3" fmla="*/ 1707 h 47744"/>
                <a:gd name="connsiteX4" fmla="*/ 13337 w 45865"/>
                <a:gd name="connsiteY4" fmla="*/ 36284 h 47744"/>
                <a:gd name="connsiteX5" fmla="*/ 43378 w 45865"/>
                <a:gd name="connsiteY5" fmla="*/ 36869 h 47744"/>
                <a:gd name="connsiteX6" fmla="*/ 45866 w 45865"/>
                <a:gd name="connsiteY6" fmla="*/ 43794 h 47744"/>
                <a:gd name="connsiteX7" fmla="*/ 26017 w 45865"/>
                <a:gd name="connsiteY7" fmla="*/ 47745 h 4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65" h="47744">
                  <a:moveTo>
                    <a:pt x="25968" y="47696"/>
                  </a:moveTo>
                  <a:cubicBezTo>
                    <a:pt x="18799" y="47696"/>
                    <a:pt x="12849" y="45696"/>
                    <a:pt x="8411" y="41746"/>
                  </a:cubicBezTo>
                  <a:cubicBezTo>
                    <a:pt x="-270" y="33992"/>
                    <a:pt x="-2221" y="19946"/>
                    <a:pt x="2510" y="0"/>
                  </a:cubicBezTo>
                  <a:lnTo>
                    <a:pt x="9679" y="1707"/>
                  </a:lnTo>
                  <a:cubicBezTo>
                    <a:pt x="5680" y="18630"/>
                    <a:pt x="6948" y="30578"/>
                    <a:pt x="13337" y="36284"/>
                  </a:cubicBezTo>
                  <a:cubicBezTo>
                    <a:pt x="19189" y="41502"/>
                    <a:pt x="29869" y="41697"/>
                    <a:pt x="43378" y="36869"/>
                  </a:cubicBezTo>
                  <a:lnTo>
                    <a:pt x="45866" y="43794"/>
                  </a:lnTo>
                  <a:cubicBezTo>
                    <a:pt x="38501" y="46428"/>
                    <a:pt x="31820" y="47745"/>
                    <a:pt x="26017" y="47745"/>
                  </a:cubicBezTo>
                  <a:close/>
                </a:path>
              </a:pathLst>
            </a:custGeom>
            <a:solidFill>
              <a:srgbClr val="113F4E"/>
            </a:solidFill>
            <a:ln w="4874" cap="flat">
              <a:noFill/>
              <a:prstDash val="solid"/>
              <a:miter/>
            </a:ln>
          </p:spPr>
          <p:txBody>
            <a:bodyPr rtlCol="1" anchor="ctr"/>
            <a:lstStyle/>
            <a:p>
              <a:endParaRPr lang="fa-IR"/>
            </a:p>
          </p:txBody>
        </p:sp>
        <p:sp>
          <p:nvSpPr>
            <p:cNvPr id="319" name="Freeform: Shape 318">
              <a:extLst>
                <a:ext uri="{FF2B5EF4-FFF2-40B4-BE49-F238E27FC236}">
                  <a16:creationId xmlns:a16="http://schemas.microsoft.com/office/drawing/2014/main" id="{71B7D7D8-051D-EBAD-0313-8B2315705EB2}"/>
                </a:ext>
              </a:extLst>
            </p:cNvPr>
            <p:cNvSpPr/>
            <p:nvPr/>
          </p:nvSpPr>
          <p:spPr>
            <a:xfrm>
              <a:off x="6440578" y="2634609"/>
              <a:ext cx="85197" cy="84633"/>
            </a:xfrm>
            <a:custGeom>
              <a:avLst/>
              <a:gdLst>
                <a:gd name="connsiteX0" fmla="*/ 52548 w 85197"/>
                <a:gd name="connsiteY0" fmla="*/ 1206 h 84633"/>
                <a:gd name="connsiteX1" fmla="*/ 1194 w 85197"/>
                <a:gd name="connsiteY1" fmla="*/ 32320 h 84633"/>
                <a:gd name="connsiteX2" fmla="*/ 32650 w 85197"/>
                <a:gd name="connsiteY2" fmla="*/ 83430 h 84633"/>
                <a:gd name="connsiteX3" fmla="*/ 84004 w 85197"/>
                <a:gd name="connsiteY3" fmla="*/ 52316 h 84633"/>
                <a:gd name="connsiteX4" fmla="*/ 52548 w 85197"/>
                <a:gd name="connsiteY4" fmla="*/ 1206 h 84633"/>
                <a:gd name="connsiteX5" fmla="*/ 52548 w 85197"/>
                <a:gd name="connsiteY5" fmla="*/ 1206 h 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97" h="84633">
                  <a:moveTo>
                    <a:pt x="52548" y="1206"/>
                  </a:moveTo>
                  <a:cubicBezTo>
                    <a:pt x="29675" y="-4305"/>
                    <a:pt x="6705" y="9594"/>
                    <a:pt x="1194" y="32320"/>
                  </a:cubicBezTo>
                  <a:cubicBezTo>
                    <a:pt x="-4317" y="55047"/>
                    <a:pt x="9777" y="77919"/>
                    <a:pt x="32650" y="83430"/>
                  </a:cubicBezTo>
                  <a:cubicBezTo>
                    <a:pt x="55522" y="88941"/>
                    <a:pt x="78493" y="74993"/>
                    <a:pt x="84004" y="52316"/>
                  </a:cubicBezTo>
                  <a:cubicBezTo>
                    <a:pt x="89514" y="29589"/>
                    <a:pt x="75420" y="6717"/>
                    <a:pt x="52548" y="1206"/>
                  </a:cubicBezTo>
                  <a:lnTo>
                    <a:pt x="52548" y="1206"/>
                  </a:lnTo>
                  <a:close/>
                </a:path>
              </a:pathLst>
            </a:custGeom>
            <a:solidFill>
              <a:srgbClr val="FFFFFF"/>
            </a:solidFill>
            <a:ln w="4874" cap="flat">
              <a:noFill/>
              <a:prstDash val="solid"/>
              <a:miter/>
            </a:ln>
          </p:spPr>
          <p:txBody>
            <a:bodyPr rtlCol="1" anchor="ctr"/>
            <a:lstStyle/>
            <a:p>
              <a:endParaRPr lang="fa-IR"/>
            </a:p>
          </p:txBody>
        </p:sp>
        <p:sp>
          <p:nvSpPr>
            <p:cNvPr id="832" name="Freeform: Shape 831">
              <a:extLst>
                <a:ext uri="{FF2B5EF4-FFF2-40B4-BE49-F238E27FC236}">
                  <a16:creationId xmlns:a16="http://schemas.microsoft.com/office/drawing/2014/main" id="{09F058B9-763D-9A85-C167-68DFDE0EEF6E}"/>
                </a:ext>
              </a:extLst>
            </p:cNvPr>
            <p:cNvSpPr/>
            <p:nvPr/>
          </p:nvSpPr>
          <p:spPr>
            <a:xfrm>
              <a:off x="6437062" y="2631070"/>
              <a:ext cx="92179" cy="91699"/>
            </a:xfrm>
            <a:custGeom>
              <a:avLst/>
              <a:gdLst>
                <a:gd name="connsiteX0" fmla="*/ 46212 w 92179"/>
                <a:gd name="connsiteY0" fmla="*/ 91650 h 91699"/>
                <a:gd name="connsiteX1" fmla="*/ 35336 w 92179"/>
                <a:gd name="connsiteY1" fmla="*/ 90334 h 91699"/>
                <a:gd name="connsiteX2" fmla="*/ 6806 w 92179"/>
                <a:gd name="connsiteY2" fmla="*/ 69656 h 91699"/>
                <a:gd name="connsiteX3" fmla="*/ 1295 w 92179"/>
                <a:gd name="connsiteY3" fmla="*/ 34981 h 91699"/>
                <a:gd name="connsiteX4" fmla="*/ 22022 w 92179"/>
                <a:gd name="connsiteY4" fmla="*/ 6695 h 91699"/>
                <a:gd name="connsiteX5" fmla="*/ 56843 w 92179"/>
                <a:gd name="connsiteY5" fmla="*/ 1330 h 91699"/>
                <a:gd name="connsiteX6" fmla="*/ 56843 w 92179"/>
                <a:gd name="connsiteY6" fmla="*/ 1330 h 91699"/>
                <a:gd name="connsiteX7" fmla="*/ 85373 w 92179"/>
                <a:gd name="connsiteY7" fmla="*/ 22008 h 91699"/>
                <a:gd name="connsiteX8" fmla="*/ 90884 w 92179"/>
                <a:gd name="connsiteY8" fmla="*/ 56683 h 91699"/>
                <a:gd name="connsiteX9" fmla="*/ 46212 w 92179"/>
                <a:gd name="connsiteY9" fmla="*/ 91699 h 91699"/>
                <a:gd name="connsiteX10" fmla="*/ 45919 w 92179"/>
                <a:gd name="connsiteY10" fmla="*/ 7036 h 91699"/>
                <a:gd name="connsiteX11" fmla="*/ 25680 w 92179"/>
                <a:gd name="connsiteY11" fmla="*/ 12742 h 91699"/>
                <a:gd name="connsiteX12" fmla="*/ 8123 w 92179"/>
                <a:gd name="connsiteY12" fmla="*/ 36688 h 91699"/>
                <a:gd name="connsiteX13" fmla="*/ 12805 w 92179"/>
                <a:gd name="connsiteY13" fmla="*/ 66047 h 91699"/>
                <a:gd name="connsiteX14" fmla="*/ 36994 w 92179"/>
                <a:gd name="connsiteY14" fmla="*/ 83603 h 91699"/>
                <a:gd name="connsiteX15" fmla="*/ 84105 w 92179"/>
                <a:gd name="connsiteY15" fmla="*/ 55074 h 91699"/>
                <a:gd name="connsiteX16" fmla="*/ 79423 w 92179"/>
                <a:gd name="connsiteY16" fmla="*/ 25715 h 91699"/>
                <a:gd name="connsiteX17" fmla="*/ 55234 w 92179"/>
                <a:gd name="connsiteY17" fmla="*/ 8158 h 91699"/>
                <a:gd name="connsiteX18" fmla="*/ 55234 w 92179"/>
                <a:gd name="connsiteY18" fmla="*/ 8158 h 91699"/>
                <a:gd name="connsiteX19" fmla="*/ 45919 w 92179"/>
                <a:gd name="connsiteY19" fmla="*/ 7036 h 91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179" h="91699">
                  <a:moveTo>
                    <a:pt x="46212" y="91650"/>
                  </a:moveTo>
                  <a:cubicBezTo>
                    <a:pt x="42603" y="91650"/>
                    <a:pt x="38994" y="91211"/>
                    <a:pt x="35336" y="90334"/>
                  </a:cubicBezTo>
                  <a:cubicBezTo>
                    <a:pt x="23388" y="87456"/>
                    <a:pt x="13244" y="80092"/>
                    <a:pt x="6806" y="69656"/>
                  </a:cubicBezTo>
                  <a:cubicBezTo>
                    <a:pt x="369" y="59219"/>
                    <a:pt x="-1582" y="46880"/>
                    <a:pt x="1295" y="34981"/>
                  </a:cubicBezTo>
                  <a:cubicBezTo>
                    <a:pt x="4173" y="23081"/>
                    <a:pt x="11537" y="13035"/>
                    <a:pt x="22022" y="6695"/>
                  </a:cubicBezTo>
                  <a:cubicBezTo>
                    <a:pt x="32507" y="355"/>
                    <a:pt x="44895" y="-1596"/>
                    <a:pt x="56843" y="1330"/>
                  </a:cubicBezTo>
                  <a:lnTo>
                    <a:pt x="56843" y="1330"/>
                  </a:lnTo>
                  <a:cubicBezTo>
                    <a:pt x="68792" y="4208"/>
                    <a:pt x="78936" y="11572"/>
                    <a:pt x="85373" y="22008"/>
                  </a:cubicBezTo>
                  <a:cubicBezTo>
                    <a:pt x="91811" y="32445"/>
                    <a:pt x="93761" y="44783"/>
                    <a:pt x="90884" y="56683"/>
                  </a:cubicBezTo>
                  <a:cubicBezTo>
                    <a:pt x="85812" y="77605"/>
                    <a:pt x="66987" y="91699"/>
                    <a:pt x="46212" y="91699"/>
                  </a:cubicBezTo>
                  <a:close/>
                  <a:moveTo>
                    <a:pt x="45919" y="7036"/>
                  </a:moveTo>
                  <a:cubicBezTo>
                    <a:pt x="38847" y="7036"/>
                    <a:pt x="31873" y="8987"/>
                    <a:pt x="25680" y="12742"/>
                  </a:cubicBezTo>
                  <a:cubicBezTo>
                    <a:pt x="16804" y="18107"/>
                    <a:pt x="10561" y="26641"/>
                    <a:pt x="8123" y="36688"/>
                  </a:cubicBezTo>
                  <a:cubicBezTo>
                    <a:pt x="5685" y="46783"/>
                    <a:pt x="7343" y="57171"/>
                    <a:pt x="12805" y="66047"/>
                  </a:cubicBezTo>
                  <a:cubicBezTo>
                    <a:pt x="18267" y="74923"/>
                    <a:pt x="26850" y="81116"/>
                    <a:pt x="36994" y="83603"/>
                  </a:cubicBezTo>
                  <a:cubicBezTo>
                    <a:pt x="57965" y="88627"/>
                    <a:pt x="79082" y="75849"/>
                    <a:pt x="84105" y="55074"/>
                  </a:cubicBezTo>
                  <a:cubicBezTo>
                    <a:pt x="86544" y="44978"/>
                    <a:pt x="84885" y="34591"/>
                    <a:pt x="79423" y="25715"/>
                  </a:cubicBezTo>
                  <a:cubicBezTo>
                    <a:pt x="73961" y="16839"/>
                    <a:pt x="65378" y="10645"/>
                    <a:pt x="55234" y="8158"/>
                  </a:cubicBezTo>
                  <a:lnTo>
                    <a:pt x="55234" y="8158"/>
                  </a:lnTo>
                  <a:cubicBezTo>
                    <a:pt x="52161" y="7426"/>
                    <a:pt x="49040" y="7036"/>
                    <a:pt x="45919" y="7036"/>
                  </a:cubicBezTo>
                  <a:close/>
                </a:path>
              </a:pathLst>
            </a:custGeom>
            <a:solidFill>
              <a:srgbClr val="113F4E"/>
            </a:solidFill>
            <a:ln w="4874" cap="flat">
              <a:noFill/>
              <a:prstDash val="solid"/>
              <a:miter/>
            </a:ln>
          </p:spPr>
          <p:txBody>
            <a:bodyPr rtlCol="1" anchor="ctr"/>
            <a:lstStyle/>
            <a:p>
              <a:endParaRPr lang="fa-IR"/>
            </a:p>
          </p:txBody>
        </p:sp>
        <p:sp>
          <p:nvSpPr>
            <p:cNvPr id="833" name="Freeform: Shape 832">
              <a:extLst>
                <a:ext uri="{FF2B5EF4-FFF2-40B4-BE49-F238E27FC236}">
                  <a16:creationId xmlns:a16="http://schemas.microsoft.com/office/drawing/2014/main" id="{C21B4E9F-1409-B245-B1A3-96CC03AAEC2F}"/>
                </a:ext>
              </a:extLst>
            </p:cNvPr>
            <p:cNvSpPr/>
            <p:nvPr/>
          </p:nvSpPr>
          <p:spPr>
            <a:xfrm>
              <a:off x="6456783" y="2653859"/>
              <a:ext cx="40780" cy="52475"/>
            </a:xfrm>
            <a:custGeom>
              <a:avLst/>
              <a:gdLst>
                <a:gd name="connsiteX0" fmla="*/ 30441 w 40780"/>
                <a:gd name="connsiteY0" fmla="*/ 52475 h 52475"/>
                <a:gd name="connsiteX1" fmla="*/ 4545 w 40780"/>
                <a:gd name="connsiteY1" fmla="*/ 42088 h 52475"/>
                <a:gd name="connsiteX2" fmla="*/ 7325 w 40780"/>
                <a:gd name="connsiteY2" fmla="*/ 0 h 52475"/>
                <a:gd name="connsiteX3" fmla="*/ 13957 w 40780"/>
                <a:gd name="connsiteY3" fmla="*/ 3121 h 52475"/>
                <a:gd name="connsiteX4" fmla="*/ 10446 w 40780"/>
                <a:gd name="connsiteY4" fmla="*/ 37747 h 52475"/>
                <a:gd name="connsiteX5" fmla="*/ 39756 w 40780"/>
                <a:gd name="connsiteY5" fmla="*/ 44429 h 52475"/>
                <a:gd name="connsiteX6" fmla="*/ 40780 w 40780"/>
                <a:gd name="connsiteY6" fmla="*/ 51695 h 52475"/>
                <a:gd name="connsiteX7" fmla="*/ 30441 w 40780"/>
                <a:gd name="connsiteY7" fmla="*/ 52475 h 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80" h="52475">
                  <a:moveTo>
                    <a:pt x="30441" y="52475"/>
                  </a:moveTo>
                  <a:cubicBezTo>
                    <a:pt x="18444" y="52475"/>
                    <a:pt x="9617" y="48964"/>
                    <a:pt x="4545" y="42088"/>
                  </a:cubicBezTo>
                  <a:cubicBezTo>
                    <a:pt x="-2332" y="32724"/>
                    <a:pt x="-1405" y="18581"/>
                    <a:pt x="7325" y="0"/>
                  </a:cubicBezTo>
                  <a:lnTo>
                    <a:pt x="13957" y="3121"/>
                  </a:lnTo>
                  <a:cubicBezTo>
                    <a:pt x="6544" y="18874"/>
                    <a:pt x="5374" y="30822"/>
                    <a:pt x="10446" y="37747"/>
                  </a:cubicBezTo>
                  <a:cubicBezTo>
                    <a:pt x="15079" y="44038"/>
                    <a:pt x="25516" y="46428"/>
                    <a:pt x="39756" y="44429"/>
                  </a:cubicBezTo>
                  <a:lnTo>
                    <a:pt x="40780" y="51695"/>
                  </a:lnTo>
                  <a:cubicBezTo>
                    <a:pt x="37123" y="52232"/>
                    <a:pt x="33660" y="52475"/>
                    <a:pt x="30441" y="52475"/>
                  </a:cubicBezTo>
                  <a:close/>
                </a:path>
              </a:pathLst>
            </a:custGeom>
            <a:solidFill>
              <a:srgbClr val="113F4E"/>
            </a:solidFill>
            <a:ln w="4874" cap="flat">
              <a:noFill/>
              <a:prstDash val="solid"/>
              <a:miter/>
            </a:ln>
          </p:spPr>
          <p:txBody>
            <a:bodyPr rtlCol="1" anchor="ctr"/>
            <a:lstStyle/>
            <a:p>
              <a:endParaRPr lang="fa-IR"/>
            </a:p>
          </p:txBody>
        </p:sp>
        <p:sp>
          <p:nvSpPr>
            <p:cNvPr id="834" name="Freeform: Shape 833">
              <a:extLst>
                <a:ext uri="{FF2B5EF4-FFF2-40B4-BE49-F238E27FC236}">
                  <a16:creationId xmlns:a16="http://schemas.microsoft.com/office/drawing/2014/main" id="{D263120D-8A2A-DA76-D792-436251260F96}"/>
                </a:ext>
              </a:extLst>
            </p:cNvPr>
            <p:cNvSpPr/>
            <p:nvPr/>
          </p:nvSpPr>
          <p:spPr>
            <a:xfrm>
              <a:off x="6497508" y="2575675"/>
              <a:ext cx="85162" cy="84578"/>
            </a:xfrm>
            <a:custGeom>
              <a:avLst/>
              <a:gdLst>
                <a:gd name="connsiteX0" fmla="*/ 43313 w 85162"/>
                <a:gd name="connsiteY0" fmla="*/ 8 h 84578"/>
                <a:gd name="connsiteX1" fmla="*/ 6 w 85162"/>
                <a:gd name="connsiteY1" fmla="*/ 41559 h 84578"/>
                <a:gd name="connsiteX2" fmla="*/ 41850 w 85162"/>
                <a:gd name="connsiteY2" fmla="*/ 84573 h 84578"/>
                <a:gd name="connsiteX3" fmla="*/ 85157 w 85162"/>
                <a:gd name="connsiteY3" fmla="*/ 43022 h 84578"/>
                <a:gd name="connsiteX4" fmla="*/ 43313 w 85162"/>
                <a:gd name="connsiteY4" fmla="*/ 8 h 84578"/>
                <a:gd name="connsiteX5" fmla="*/ 43313 w 85162"/>
                <a:gd name="connsiteY5" fmla="*/ 8 h 8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578">
                  <a:moveTo>
                    <a:pt x="43313" y="8"/>
                  </a:moveTo>
                  <a:cubicBezTo>
                    <a:pt x="19806" y="-431"/>
                    <a:pt x="396" y="18198"/>
                    <a:pt x="6" y="41559"/>
                  </a:cubicBezTo>
                  <a:cubicBezTo>
                    <a:pt x="-384" y="64919"/>
                    <a:pt x="18343" y="84183"/>
                    <a:pt x="41850" y="84573"/>
                  </a:cubicBezTo>
                  <a:cubicBezTo>
                    <a:pt x="65356" y="84963"/>
                    <a:pt x="84718" y="66382"/>
                    <a:pt x="85157" y="43022"/>
                  </a:cubicBezTo>
                  <a:cubicBezTo>
                    <a:pt x="85547" y="19661"/>
                    <a:pt x="66820" y="398"/>
                    <a:pt x="43313" y="8"/>
                  </a:cubicBezTo>
                  <a:lnTo>
                    <a:pt x="43313" y="8"/>
                  </a:lnTo>
                  <a:close/>
                </a:path>
              </a:pathLst>
            </a:custGeom>
            <a:solidFill>
              <a:srgbClr val="FFFFFF"/>
            </a:solidFill>
            <a:ln w="4874" cap="flat">
              <a:noFill/>
              <a:prstDash val="solid"/>
              <a:miter/>
            </a:ln>
          </p:spPr>
          <p:txBody>
            <a:bodyPr rtlCol="1" anchor="ctr"/>
            <a:lstStyle/>
            <a:p>
              <a:endParaRPr lang="fa-IR"/>
            </a:p>
          </p:txBody>
        </p:sp>
        <p:sp>
          <p:nvSpPr>
            <p:cNvPr id="835" name="Freeform: Shape 834">
              <a:extLst>
                <a:ext uri="{FF2B5EF4-FFF2-40B4-BE49-F238E27FC236}">
                  <a16:creationId xmlns:a16="http://schemas.microsoft.com/office/drawing/2014/main" id="{A7BA232F-E84E-E75D-5EAE-46727A250E5C}"/>
                </a:ext>
              </a:extLst>
            </p:cNvPr>
            <p:cNvSpPr/>
            <p:nvPr/>
          </p:nvSpPr>
          <p:spPr>
            <a:xfrm>
              <a:off x="6493997" y="2572202"/>
              <a:ext cx="92139" cy="91605"/>
            </a:xfrm>
            <a:custGeom>
              <a:avLst/>
              <a:gdLst>
                <a:gd name="connsiteX0" fmla="*/ 46092 w 92139"/>
                <a:gd name="connsiteY0" fmla="*/ 91557 h 91605"/>
                <a:gd name="connsiteX1" fmla="*/ 45312 w 92139"/>
                <a:gd name="connsiteY1" fmla="*/ 91557 h 91605"/>
                <a:gd name="connsiteX2" fmla="*/ 6 w 92139"/>
                <a:gd name="connsiteY2" fmla="*/ 44982 h 91605"/>
                <a:gd name="connsiteX3" fmla="*/ 14051 w 92139"/>
                <a:gd name="connsiteY3" fmla="*/ 12844 h 91605"/>
                <a:gd name="connsiteX4" fmla="*/ 46873 w 92139"/>
                <a:gd name="connsiteY4" fmla="*/ 17 h 91605"/>
                <a:gd name="connsiteX5" fmla="*/ 79206 w 92139"/>
                <a:gd name="connsiteY5" fmla="*/ 13965 h 91605"/>
                <a:gd name="connsiteX6" fmla="*/ 92130 w 92139"/>
                <a:gd name="connsiteY6" fmla="*/ 46592 h 91605"/>
                <a:gd name="connsiteX7" fmla="*/ 46092 w 92139"/>
                <a:gd name="connsiteY7" fmla="*/ 91606 h 91605"/>
                <a:gd name="connsiteX8" fmla="*/ 46044 w 92139"/>
                <a:gd name="connsiteY8" fmla="*/ 6991 h 91605"/>
                <a:gd name="connsiteX9" fmla="*/ 18928 w 92139"/>
                <a:gd name="connsiteY9" fmla="*/ 17867 h 91605"/>
                <a:gd name="connsiteX10" fmla="*/ 7028 w 92139"/>
                <a:gd name="connsiteY10" fmla="*/ 45080 h 91605"/>
                <a:gd name="connsiteX11" fmla="*/ 45458 w 92139"/>
                <a:gd name="connsiteY11" fmla="*/ 84583 h 91605"/>
                <a:gd name="connsiteX12" fmla="*/ 46141 w 92139"/>
                <a:gd name="connsiteY12" fmla="*/ 84583 h 91605"/>
                <a:gd name="connsiteX13" fmla="*/ 85205 w 92139"/>
                <a:gd name="connsiteY13" fmla="*/ 46446 h 91605"/>
                <a:gd name="connsiteX14" fmla="*/ 74232 w 92139"/>
                <a:gd name="connsiteY14" fmla="*/ 18842 h 91605"/>
                <a:gd name="connsiteX15" fmla="*/ 46775 w 92139"/>
                <a:gd name="connsiteY15" fmla="*/ 6991 h 91605"/>
                <a:gd name="connsiteX16" fmla="*/ 46775 w 92139"/>
                <a:gd name="connsiteY16" fmla="*/ 6991 h 91605"/>
                <a:gd name="connsiteX17" fmla="*/ 46044 w 92139"/>
                <a:gd name="connsiteY17" fmla="*/ 6991 h 9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39" h="91605">
                  <a:moveTo>
                    <a:pt x="46092" y="91557"/>
                  </a:moveTo>
                  <a:cubicBezTo>
                    <a:pt x="45800" y="91557"/>
                    <a:pt x="45556" y="91557"/>
                    <a:pt x="45312" y="91557"/>
                  </a:cubicBezTo>
                  <a:cubicBezTo>
                    <a:pt x="19903" y="91118"/>
                    <a:pt x="-385" y="70196"/>
                    <a:pt x="6" y="44982"/>
                  </a:cubicBezTo>
                  <a:cubicBezTo>
                    <a:pt x="201" y="32741"/>
                    <a:pt x="5224" y="21329"/>
                    <a:pt x="14051" y="12844"/>
                  </a:cubicBezTo>
                  <a:cubicBezTo>
                    <a:pt x="22927" y="4358"/>
                    <a:pt x="34534" y="-324"/>
                    <a:pt x="46873" y="17"/>
                  </a:cubicBezTo>
                  <a:cubicBezTo>
                    <a:pt x="59162" y="213"/>
                    <a:pt x="70672" y="5187"/>
                    <a:pt x="79206" y="13965"/>
                  </a:cubicBezTo>
                  <a:cubicBezTo>
                    <a:pt x="87741" y="22744"/>
                    <a:pt x="92374" y="34351"/>
                    <a:pt x="92130" y="46592"/>
                  </a:cubicBezTo>
                  <a:cubicBezTo>
                    <a:pt x="91691" y="71561"/>
                    <a:pt x="71111" y="91606"/>
                    <a:pt x="46092" y="91606"/>
                  </a:cubicBezTo>
                  <a:close/>
                  <a:moveTo>
                    <a:pt x="46044" y="6991"/>
                  </a:moveTo>
                  <a:cubicBezTo>
                    <a:pt x="35851" y="6991"/>
                    <a:pt x="26243" y="10844"/>
                    <a:pt x="18928" y="17867"/>
                  </a:cubicBezTo>
                  <a:cubicBezTo>
                    <a:pt x="11417" y="25085"/>
                    <a:pt x="7175" y="34741"/>
                    <a:pt x="7028" y="45080"/>
                  </a:cubicBezTo>
                  <a:cubicBezTo>
                    <a:pt x="6638" y="66490"/>
                    <a:pt x="23902" y="84193"/>
                    <a:pt x="45458" y="84583"/>
                  </a:cubicBezTo>
                  <a:cubicBezTo>
                    <a:pt x="45702" y="84583"/>
                    <a:pt x="45897" y="84583"/>
                    <a:pt x="46141" y="84583"/>
                  </a:cubicBezTo>
                  <a:cubicBezTo>
                    <a:pt x="67356" y="84583"/>
                    <a:pt x="84815" y="67611"/>
                    <a:pt x="85205" y="46446"/>
                  </a:cubicBezTo>
                  <a:cubicBezTo>
                    <a:pt x="85400" y="36107"/>
                    <a:pt x="81499" y="26255"/>
                    <a:pt x="74232" y="18842"/>
                  </a:cubicBezTo>
                  <a:cubicBezTo>
                    <a:pt x="66965" y="11381"/>
                    <a:pt x="57212" y="7186"/>
                    <a:pt x="46775" y="6991"/>
                  </a:cubicBezTo>
                  <a:lnTo>
                    <a:pt x="46775" y="6991"/>
                  </a:lnTo>
                  <a:cubicBezTo>
                    <a:pt x="46775" y="6991"/>
                    <a:pt x="46287" y="6991"/>
                    <a:pt x="46044" y="6991"/>
                  </a:cubicBezTo>
                  <a:close/>
                </a:path>
              </a:pathLst>
            </a:custGeom>
            <a:solidFill>
              <a:srgbClr val="113F4E"/>
            </a:solidFill>
            <a:ln w="4874" cap="flat">
              <a:noFill/>
              <a:prstDash val="solid"/>
              <a:miter/>
            </a:ln>
          </p:spPr>
          <p:txBody>
            <a:bodyPr rtlCol="1" anchor="ctr"/>
            <a:lstStyle/>
            <a:p>
              <a:endParaRPr lang="fa-IR"/>
            </a:p>
          </p:txBody>
        </p:sp>
        <p:sp>
          <p:nvSpPr>
            <p:cNvPr id="836" name="Freeform: Shape 835">
              <a:extLst>
                <a:ext uri="{FF2B5EF4-FFF2-40B4-BE49-F238E27FC236}">
                  <a16:creationId xmlns:a16="http://schemas.microsoft.com/office/drawing/2014/main" id="{F2237125-7FEB-FF46-AB01-F210DDC99BDD}"/>
                </a:ext>
              </a:extLst>
            </p:cNvPr>
            <p:cNvSpPr/>
            <p:nvPr/>
          </p:nvSpPr>
          <p:spPr>
            <a:xfrm>
              <a:off x="6514173" y="2599628"/>
              <a:ext cx="46204" cy="47403"/>
            </a:xfrm>
            <a:custGeom>
              <a:avLst/>
              <a:gdLst>
                <a:gd name="connsiteX0" fmla="*/ 25868 w 46204"/>
                <a:gd name="connsiteY0" fmla="*/ 47403 h 47403"/>
                <a:gd name="connsiteX1" fmla="*/ 8750 w 46204"/>
                <a:gd name="connsiteY1" fmla="*/ 41697 h 47403"/>
                <a:gd name="connsiteX2" fmla="*/ 2263 w 46204"/>
                <a:gd name="connsiteY2" fmla="*/ 0 h 47403"/>
                <a:gd name="connsiteX3" fmla="*/ 9432 w 46204"/>
                <a:gd name="connsiteY3" fmla="*/ 1609 h 47403"/>
                <a:gd name="connsiteX4" fmla="*/ 13578 w 46204"/>
                <a:gd name="connsiteY4" fmla="*/ 36138 h 47403"/>
                <a:gd name="connsiteX5" fmla="*/ 43620 w 46204"/>
                <a:gd name="connsiteY5" fmla="*/ 36284 h 47403"/>
                <a:gd name="connsiteX6" fmla="*/ 46204 w 46204"/>
                <a:gd name="connsiteY6" fmla="*/ 43161 h 47403"/>
                <a:gd name="connsiteX7" fmla="*/ 25868 w 46204"/>
                <a:gd name="connsiteY7" fmla="*/ 47403 h 4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04" h="47403">
                  <a:moveTo>
                    <a:pt x="25868" y="47403"/>
                  </a:moveTo>
                  <a:cubicBezTo>
                    <a:pt x="18942" y="47403"/>
                    <a:pt x="13139" y="45501"/>
                    <a:pt x="8750" y="41697"/>
                  </a:cubicBezTo>
                  <a:cubicBezTo>
                    <a:pt x="-29" y="34090"/>
                    <a:pt x="-2223" y="20044"/>
                    <a:pt x="2263" y="0"/>
                  </a:cubicBezTo>
                  <a:lnTo>
                    <a:pt x="9432" y="1609"/>
                  </a:lnTo>
                  <a:cubicBezTo>
                    <a:pt x="5628" y="18581"/>
                    <a:pt x="7092" y="30529"/>
                    <a:pt x="13578" y="36138"/>
                  </a:cubicBezTo>
                  <a:cubicBezTo>
                    <a:pt x="19479" y="41259"/>
                    <a:pt x="30159" y="41356"/>
                    <a:pt x="43620" y="36284"/>
                  </a:cubicBezTo>
                  <a:lnTo>
                    <a:pt x="46204" y="43161"/>
                  </a:lnTo>
                  <a:cubicBezTo>
                    <a:pt x="38645" y="45989"/>
                    <a:pt x="31818" y="47403"/>
                    <a:pt x="25868" y="47403"/>
                  </a:cubicBezTo>
                  <a:close/>
                </a:path>
              </a:pathLst>
            </a:custGeom>
            <a:solidFill>
              <a:srgbClr val="113F4E"/>
            </a:solidFill>
            <a:ln w="4874" cap="flat">
              <a:noFill/>
              <a:prstDash val="solid"/>
              <a:miter/>
            </a:ln>
          </p:spPr>
          <p:txBody>
            <a:bodyPr rtlCol="1" anchor="ctr"/>
            <a:lstStyle/>
            <a:p>
              <a:endParaRPr lang="fa-IR"/>
            </a:p>
          </p:txBody>
        </p:sp>
        <p:sp>
          <p:nvSpPr>
            <p:cNvPr id="837" name="Freeform: Shape 836">
              <a:extLst>
                <a:ext uri="{FF2B5EF4-FFF2-40B4-BE49-F238E27FC236}">
                  <a16:creationId xmlns:a16="http://schemas.microsoft.com/office/drawing/2014/main" id="{197A665A-9E46-4C38-7A50-32B81111A496}"/>
                </a:ext>
              </a:extLst>
            </p:cNvPr>
            <p:cNvSpPr/>
            <p:nvPr/>
          </p:nvSpPr>
          <p:spPr>
            <a:xfrm>
              <a:off x="6548786" y="2510966"/>
              <a:ext cx="85169" cy="84599"/>
            </a:xfrm>
            <a:custGeom>
              <a:avLst/>
              <a:gdLst>
                <a:gd name="connsiteX0" fmla="*/ 40853 w 85169"/>
                <a:gd name="connsiteY0" fmla="*/ 0 h 84599"/>
                <a:gd name="connsiteX1" fmla="*/ 34 w 85169"/>
                <a:gd name="connsiteY1" fmla="*/ 44038 h 84599"/>
                <a:gd name="connsiteX2" fmla="*/ 44316 w 85169"/>
                <a:gd name="connsiteY2" fmla="*/ 84565 h 84599"/>
                <a:gd name="connsiteX3" fmla="*/ 85136 w 85169"/>
                <a:gd name="connsiteY3" fmla="*/ 40576 h 84599"/>
                <a:gd name="connsiteX4" fmla="*/ 40853 w 85169"/>
                <a:gd name="connsiteY4" fmla="*/ 49 h 84599"/>
                <a:gd name="connsiteX5" fmla="*/ 40853 w 85169"/>
                <a:gd name="connsiteY5" fmla="*/ 49 h 8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9" h="84599">
                  <a:moveTo>
                    <a:pt x="40853" y="0"/>
                  </a:moveTo>
                  <a:cubicBezTo>
                    <a:pt x="17347" y="975"/>
                    <a:pt x="-893" y="20678"/>
                    <a:pt x="34" y="44038"/>
                  </a:cubicBezTo>
                  <a:cubicBezTo>
                    <a:pt x="1009" y="67399"/>
                    <a:pt x="20809" y="85492"/>
                    <a:pt x="44316" y="84565"/>
                  </a:cubicBezTo>
                  <a:cubicBezTo>
                    <a:pt x="67823" y="83590"/>
                    <a:pt x="86062" y="63887"/>
                    <a:pt x="85136" y="40576"/>
                  </a:cubicBezTo>
                  <a:cubicBezTo>
                    <a:pt x="84160" y="17215"/>
                    <a:pt x="64360" y="-878"/>
                    <a:pt x="40853" y="49"/>
                  </a:cubicBezTo>
                  <a:lnTo>
                    <a:pt x="40853" y="49"/>
                  </a:lnTo>
                  <a:close/>
                </a:path>
              </a:pathLst>
            </a:custGeom>
            <a:solidFill>
              <a:srgbClr val="FFFFFF"/>
            </a:solidFill>
            <a:ln w="4874" cap="flat">
              <a:noFill/>
              <a:prstDash val="solid"/>
              <a:miter/>
            </a:ln>
          </p:spPr>
          <p:txBody>
            <a:bodyPr rtlCol="1" anchor="ctr"/>
            <a:lstStyle/>
            <a:p>
              <a:endParaRPr lang="fa-IR"/>
            </a:p>
          </p:txBody>
        </p:sp>
        <p:sp>
          <p:nvSpPr>
            <p:cNvPr id="838" name="Freeform: Shape 837">
              <a:extLst>
                <a:ext uri="{FF2B5EF4-FFF2-40B4-BE49-F238E27FC236}">
                  <a16:creationId xmlns:a16="http://schemas.microsoft.com/office/drawing/2014/main" id="{DFC814C7-8825-E49C-CD33-FCD4ECF3C687}"/>
                </a:ext>
              </a:extLst>
            </p:cNvPr>
            <p:cNvSpPr/>
            <p:nvPr/>
          </p:nvSpPr>
          <p:spPr>
            <a:xfrm>
              <a:off x="6545368" y="2507420"/>
              <a:ext cx="92150" cy="91574"/>
            </a:xfrm>
            <a:custGeom>
              <a:avLst/>
              <a:gdLst>
                <a:gd name="connsiteX0" fmla="*/ 46027 w 92150"/>
                <a:gd name="connsiteY0" fmla="*/ 91574 h 91574"/>
                <a:gd name="connsiteX1" fmla="*/ 37 w 92150"/>
                <a:gd name="connsiteY1" fmla="*/ 47682 h 91574"/>
                <a:gd name="connsiteX2" fmla="*/ 12181 w 92150"/>
                <a:gd name="connsiteY2" fmla="*/ 14763 h 91574"/>
                <a:gd name="connsiteX3" fmla="*/ 44173 w 92150"/>
                <a:gd name="connsiteY3" fmla="*/ 35 h 91574"/>
                <a:gd name="connsiteX4" fmla="*/ 44173 w 92150"/>
                <a:gd name="connsiteY4" fmla="*/ 35 h 91574"/>
                <a:gd name="connsiteX5" fmla="*/ 92113 w 92150"/>
                <a:gd name="connsiteY5" fmla="*/ 43878 h 91574"/>
                <a:gd name="connsiteX6" fmla="*/ 79970 w 92150"/>
                <a:gd name="connsiteY6" fmla="*/ 76797 h 91574"/>
                <a:gd name="connsiteX7" fmla="*/ 47977 w 92150"/>
                <a:gd name="connsiteY7" fmla="*/ 91525 h 91574"/>
                <a:gd name="connsiteX8" fmla="*/ 46075 w 92150"/>
                <a:gd name="connsiteY8" fmla="*/ 91525 h 91574"/>
                <a:gd name="connsiteX9" fmla="*/ 44417 w 92150"/>
                <a:gd name="connsiteY9" fmla="*/ 7009 h 91574"/>
                <a:gd name="connsiteX10" fmla="*/ 17253 w 92150"/>
                <a:gd name="connsiteY10" fmla="*/ 19494 h 91574"/>
                <a:gd name="connsiteX11" fmla="*/ 6963 w 92150"/>
                <a:gd name="connsiteY11" fmla="*/ 47390 h 91574"/>
                <a:gd name="connsiteX12" fmla="*/ 47636 w 92150"/>
                <a:gd name="connsiteY12" fmla="*/ 84551 h 91574"/>
                <a:gd name="connsiteX13" fmla="*/ 74800 w 92150"/>
                <a:gd name="connsiteY13" fmla="*/ 72067 h 91574"/>
                <a:gd name="connsiteX14" fmla="*/ 85091 w 92150"/>
                <a:gd name="connsiteY14" fmla="*/ 44171 h 91574"/>
                <a:gd name="connsiteX15" fmla="*/ 44417 w 92150"/>
                <a:gd name="connsiteY15" fmla="*/ 7009 h 91574"/>
                <a:gd name="connsiteX16" fmla="*/ 44417 w 92150"/>
                <a:gd name="connsiteY16" fmla="*/ 7009 h 9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0" h="91574">
                  <a:moveTo>
                    <a:pt x="46027" y="91574"/>
                  </a:moveTo>
                  <a:cubicBezTo>
                    <a:pt x="21496" y="91574"/>
                    <a:pt x="1013" y="72262"/>
                    <a:pt x="37" y="47682"/>
                  </a:cubicBezTo>
                  <a:cubicBezTo>
                    <a:pt x="-450" y="35441"/>
                    <a:pt x="3841" y="23785"/>
                    <a:pt x="12181" y="14763"/>
                  </a:cubicBezTo>
                  <a:cubicBezTo>
                    <a:pt x="20520" y="5741"/>
                    <a:pt x="31884" y="523"/>
                    <a:pt x="44173" y="35"/>
                  </a:cubicBezTo>
                  <a:lnTo>
                    <a:pt x="44173" y="35"/>
                  </a:lnTo>
                  <a:cubicBezTo>
                    <a:pt x="69631" y="-940"/>
                    <a:pt x="91089" y="18665"/>
                    <a:pt x="92113" y="43878"/>
                  </a:cubicBezTo>
                  <a:cubicBezTo>
                    <a:pt x="92601" y="56119"/>
                    <a:pt x="88309" y="67775"/>
                    <a:pt x="79970" y="76797"/>
                  </a:cubicBezTo>
                  <a:cubicBezTo>
                    <a:pt x="71630" y="85819"/>
                    <a:pt x="60267" y="91038"/>
                    <a:pt x="47977" y="91525"/>
                  </a:cubicBezTo>
                  <a:cubicBezTo>
                    <a:pt x="47343" y="91525"/>
                    <a:pt x="46709" y="91525"/>
                    <a:pt x="46075" y="91525"/>
                  </a:cubicBezTo>
                  <a:close/>
                  <a:moveTo>
                    <a:pt x="44417" y="7009"/>
                  </a:moveTo>
                  <a:cubicBezTo>
                    <a:pt x="33981" y="7448"/>
                    <a:pt x="24324" y="11886"/>
                    <a:pt x="17253" y="19494"/>
                  </a:cubicBezTo>
                  <a:cubicBezTo>
                    <a:pt x="10181" y="27102"/>
                    <a:pt x="6524" y="37002"/>
                    <a:pt x="6963" y="47390"/>
                  </a:cubicBezTo>
                  <a:cubicBezTo>
                    <a:pt x="7840" y="68750"/>
                    <a:pt x="25983" y="85429"/>
                    <a:pt x="47636" y="84551"/>
                  </a:cubicBezTo>
                  <a:cubicBezTo>
                    <a:pt x="58073" y="84113"/>
                    <a:pt x="67729" y="79675"/>
                    <a:pt x="74800" y="72067"/>
                  </a:cubicBezTo>
                  <a:cubicBezTo>
                    <a:pt x="81872" y="64459"/>
                    <a:pt x="85530" y="54559"/>
                    <a:pt x="85091" y="44171"/>
                  </a:cubicBezTo>
                  <a:cubicBezTo>
                    <a:pt x="84213" y="22810"/>
                    <a:pt x="65924" y="6180"/>
                    <a:pt x="44417" y="7009"/>
                  </a:cubicBezTo>
                  <a:lnTo>
                    <a:pt x="44417" y="7009"/>
                  </a:lnTo>
                  <a:close/>
                </a:path>
              </a:pathLst>
            </a:custGeom>
            <a:solidFill>
              <a:srgbClr val="113F4E"/>
            </a:solidFill>
            <a:ln w="4874" cap="flat">
              <a:noFill/>
              <a:prstDash val="solid"/>
              <a:miter/>
            </a:ln>
          </p:spPr>
          <p:txBody>
            <a:bodyPr rtlCol="1" anchor="ctr"/>
            <a:lstStyle/>
            <a:p>
              <a:endParaRPr lang="fa-IR"/>
            </a:p>
          </p:txBody>
        </p:sp>
        <p:sp>
          <p:nvSpPr>
            <p:cNvPr id="839" name="Freeform: Shape 838">
              <a:extLst>
                <a:ext uri="{FF2B5EF4-FFF2-40B4-BE49-F238E27FC236}">
                  <a16:creationId xmlns:a16="http://schemas.microsoft.com/office/drawing/2014/main" id="{158D064C-EBC2-8C91-107F-D20F5452C817}"/>
                </a:ext>
              </a:extLst>
            </p:cNvPr>
            <p:cNvSpPr/>
            <p:nvPr/>
          </p:nvSpPr>
          <p:spPr>
            <a:xfrm>
              <a:off x="6565435" y="2536228"/>
              <a:ext cx="47662" cy="46037"/>
            </a:xfrm>
            <a:custGeom>
              <a:avLst/>
              <a:gdLst>
                <a:gd name="connsiteX0" fmla="*/ 25521 w 47662"/>
                <a:gd name="connsiteY0" fmla="*/ 46038 h 46037"/>
                <a:gd name="connsiteX1" fmla="*/ 10207 w 47662"/>
                <a:gd name="connsiteY1" fmla="*/ 41259 h 46037"/>
                <a:gd name="connsiteX2" fmla="*/ 1283 w 47662"/>
                <a:gd name="connsiteY2" fmla="*/ 0 h 46037"/>
                <a:gd name="connsiteX3" fmla="*/ 8549 w 47662"/>
                <a:gd name="connsiteY3" fmla="*/ 1170 h 46037"/>
                <a:gd name="connsiteX4" fmla="*/ 14694 w 47662"/>
                <a:gd name="connsiteY4" fmla="*/ 35406 h 46037"/>
                <a:gd name="connsiteX5" fmla="*/ 44687 w 47662"/>
                <a:gd name="connsiteY5" fmla="*/ 33797 h 46037"/>
                <a:gd name="connsiteX6" fmla="*/ 47662 w 47662"/>
                <a:gd name="connsiteY6" fmla="*/ 40527 h 46037"/>
                <a:gd name="connsiteX7" fmla="*/ 25521 w 47662"/>
                <a:gd name="connsiteY7" fmla="*/ 46038 h 4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62" h="46037">
                  <a:moveTo>
                    <a:pt x="25521" y="46038"/>
                  </a:moveTo>
                  <a:cubicBezTo>
                    <a:pt x="19522" y="46038"/>
                    <a:pt x="14353" y="44429"/>
                    <a:pt x="10207" y="41259"/>
                  </a:cubicBezTo>
                  <a:cubicBezTo>
                    <a:pt x="990" y="34187"/>
                    <a:pt x="-1985" y="20288"/>
                    <a:pt x="1283" y="0"/>
                  </a:cubicBezTo>
                  <a:lnTo>
                    <a:pt x="8549" y="1170"/>
                  </a:lnTo>
                  <a:cubicBezTo>
                    <a:pt x="5769" y="18337"/>
                    <a:pt x="7915" y="30188"/>
                    <a:pt x="14694" y="35406"/>
                  </a:cubicBezTo>
                  <a:cubicBezTo>
                    <a:pt x="20888" y="40186"/>
                    <a:pt x="31568" y="39600"/>
                    <a:pt x="44687" y="33797"/>
                  </a:cubicBezTo>
                  <a:lnTo>
                    <a:pt x="47662" y="40527"/>
                  </a:lnTo>
                  <a:cubicBezTo>
                    <a:pt x="39420" y="44185"/>
                    <a:pt x="31958" y="46038"/>
                    <a:pt x="25521" y="46038"/>
                  </a:cubicBezTo>
                  <a:close/>
                </a:path>
              </a:pathLst>
            </a:custGeom>
            <a:solidFill>
              <a:srgbClr val="113F4E"/>
            </a:solidFill>
            <a:ln w="4874" cap="flat">
              <a:noFill/>
              <a:prstDash val="solid"/>
              <a:miter/>
            </a:ln>
          </p:spPr>
          <p:txBody>
            <a:bodyPr rtlCol="1" anchor="ctr"/>
            <a:lstStyle/>
            <a:p>
              <a:endParaRPr lang="fa-IR"/>
            </a:p>
          </p:txBody>
        </p:sp>
        <p:sp>
          <p:nvSpPr>
            <p:cNvPr id="840" name="Freeform: Shape 839">
              <a:extLst>
                <a:ext uri="{FF2B5EF4-FFF2-40B4-BE49-F238E27FC236}">
                  <a16:creationId xmlns:a16="http://schemas.microsoft.com/office/drawing/2014/main" id="{7413E562-F7D0-AC22-8AA2-3C713ED818F3}"/>
                </a:ext>
              </a:extLst>
            </p:cNvPr>
            <p:cNvSpPr/>
            <p:nvPr/>
          </p:nvSpPr>
          <p:spPr>
            <a:xfrm>
              <a:off x="6584636" y="2437733"/>
              <a:ext cx="85159" cy="84626"/>
            </a:xfrm>
            <a:custGeom>
              <a:avLst/>
              <a:gdLst>
                <a:gd name="connsiteX0" fmla="*/ 46945 w 85159"/>
                <a:gd name="connsiteY0" fmla="*/ 226 h 84626"/>
                <a:gd name="connsiteX1" fmla="*/ 224 w 85159"/>
                <a:gd name="connsiteY1" fmla="*/ 37924 h 84626"/>
                <a:gd name="connsiteX2" fmla="*/ 38215 w 85159"/>
                <a:gd name="connsiteY2" fmla="*/ 84401 h 84626"/>
                <a:gd name="connsiteX3" fmla="*/ 84936 w 85159"/>
                <a:gd name="connsiteY3" fmla="*/ 46702 h 84626"/>
                <a:gd name="connsiteX4" fmla="*/ 46945 w 85159"/>
                <a:gd name="connsiteY4" fmla="*/ 226 h 84626"/>
                <a:gd name="connsiteX5" fmla="*/ 46945 w 85159"/>
                <a:gd name="connsiteY5" fmla="*/ 226 h 8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9" h="84626">
                  <a:moveTo>
                    <a:pt x="46945" y="226"/>
                  </a:moveTo>
                  <a:cubicBezTo>
                    <a:pt x="23535" y="-2164"/>
                    <a:pt x="2613" y="14710"/>
                    <a:pt x="224" y="37924"/>
                  </a:cubicBezTo>
                  <a:cubicBezTo>
                    <a:pt x="-2166" y="61187"/>
                    <a:pt x="14855" y="81962"/>
                    <a:pt x="38215" y="84401"/>
                  </a:cubicBezTo>
                  <a:cubicBezTo>
                    <a:pt x="61624" y="86790"/>
                    <a:pt x="82546" y="69916"/>
                    <a:pt x="84936" y="46702"/>
                  </a:cubicBezTo>
                  <a:cubicBezTo>
                    <a:pt x="87325" y="23440"/>
                    <a:pt x="70305" y="2664"/>
                    <a:pt x="46945" y="226"/>
                  </a:cubicBezTo>
                  <a:lnTo>
                    <a:pt x="46945" y="226"/>
                  </a:lnTo>
                  <a:close/>
                </a:path>
              </a:pathLst>
            </a:custGeom>
            <a:solidFill>
              <a:srgbClr val="FFFFFF"/>
            </a:solidFill>
            <a:ln w="4874" cap="flat">
              <a:noFill/>
              <a:prstDash val="solid"/>
              <a:miter/>
            </a:ln>
          </p:spPr>
          <p:txBody>
            <a:bodyPr rtlCol="1" anchor="ctr"/>
            <a:lstStyle/>
            <a:p>
              <a:endParaRPr lang="fa-IR"/>
            </a:p>
          </p:txBody>
        </p:sp>
        <p:sp>
          <p:nvSpPr>
            <p:cNvPr id="841" name="Freeform: Shape 840">
              <a:extLst>
                <a:ext uri="{FF2B5EF4-FFF2-40B4-BE49-F238E27FC236}">
                  <a16:creationId xmlns:a16="http://schemas.microsoft.com/office/drawing/2014/main" id="{E004A352-5F46-8520-C9F4-C02EE44EAB7A}"/>
                </a:ext>
              </a:extLst>
            </p:cNvPr>
            <p:cNvSpPr/>
            <p:nvPr/>
          </p:nvSpPr>
          <p:spPr>
            <a:xfrm>
              <a:off x="6581148" y="2434245"/>
              <a:ext cx="92134" cy="91595"/>
            </a:xfrm>
            <a:custGeom>
              <a:avLst/>
              <a:gdLst>
                <a:gd name="connsiteX0" fmla="*/ 46189 w 92134"/>
                <a:gd name="connsiteY0" fmla="*/ 91596 h 91595"/>
                <a:gd name="connsiteX1" fmla="*/ 41361 w 92134"/>
                <a:gd name="connsiteY1" fmla="*/ 91352 h 91595"/>
                <a:gd name="connsiteX2" fmla="*/ 10344 w 92134"/>
                <a:gd name="connsiteY2" fmla="*/ 74673 h 91595"/>
                <a:gd name="connsiteX3" fmla="*/ 249 w 92134"/>
                <a:gd name="connsiteY3" fmla="*/ 41071 h 91595"/>
                <a:gd name="connsiteX4" fmla="*/ 50774 w 92134"/>
                <a:gd name="connsiteY4" fmla="*/ 252 h 91595"/>
                <a:gd name="connsiteX5" fmla="*/ 81791 w 92134"/>
                <a:gd name="connsiteY5" fmla="*/ 16931 h 91595"/>
                <a:gd name="connsiteX6" fmla="*/ 91886 w 92134"/>
                <a:gd name="connsiteY6" fmla="*/ 50532 h 91595"/>
                <a:gd name="connsiteX7" fmla="*/ 75109 w 92134"/>
                <a:gd name="connsiteY7" fmla="*/ 81354 h 91595"/>
                <a:gd name="connsiteX8" fmla="*/ 46189 w 92134"/>
                <a:gd name="connsiteY8" fmla="*/ 91596 h 91595"/>
                <a:gd name="connsiteX9" fmla="*/ 45994 w 92134"/>
                <a:gd name="connsiteY9" fmla="*/ 6982 h 91595"/>
                <a:gd name="connsiteX10" fmla="*/ 7174 w 92134"/>
                <a:gd name="connsiteY10" fmla="*/ 41754 h 91595"/>
                <a:gd name="connsiteX11" fmla="*/ 15709 w 92134"/>
                <a:gd name="connsiteY11" fmla="*/ 70235 h 91595"/>
                <a:gd name="connsiteX12" fmla="*/ 42044 w 92134"/>
                <a:gd name="connsiteY12" fmla="*/ 84378 h 91595"/>
                <a:gd name="connsiteX13" fmla="*/ 70720 w 92134"/>
                <a:gd name="connsiteY13" fmla="*/ 75892 h 91595"/>
                <a:gd name="connsiteX14" fmla="*/ 84912 w 92134"/>
                <a:gd name="connsiteY14" fmla="*/ 49801 h 91595"/>
                <a:gd name="connsiteX15" fmla="*/ 76377 w 92134"/>
                <a:gd name="connsiteY15" fmla="*/ 21320 h 91595"/>
                <a:gd name="connsiteX16" fmla="*/ 50042 w 92134"/>
                <a:gd name="connsiteY16" fmla="*/ 7177 h 91595"/>
                <a:gd name="connsiteX17" fmla="*/ 45994 w 92134"/>
                <a:gd name="connsiteY17" fmla="*/ 6982 h 9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34" h="91595">
                  <a:moveTo>
                    <a:pt x="46189" y="91596"/>
                  </a:moveTo>
                  <a:cubicBezTo>
                    <a:pt x="44580" y="91596"/>
                    <a:pt x="42971" y="91498"/>
                    <a:pt x="41361" y="91352"/>
                  </a:cubicBezTo>
                  <a:cubicBezTo>
                    <a:pt x="29120" y="90084"/>
                    <a:pt x="18098" y="84183"/>
                    <a:pt x="10344" y="74673"/>
                  </a:cubicBezTo>
                  <a:cubicBezTo>
                    <a:pt x="2590" y="65163"/>
                    <a:pt x="-1019" y="53215"/>
                    <a:pt x="249" y="41071"/>
                  </a:cubicBezTo>
                  <a:cubicBezTo>
                    <a:pt x="2834" y="15955"/>
                    <a:pt x="25511" y="-2382"/>
                    <a:pt x="50774" y="252"/>
                  </a:cubicBezTo>
                  <a:cubicBezTo>
                    <a:pt x="63015" y="1520"/>
                    <a:pt x="74036" y="7421"/>
                    <a:pt x="81791" y="16931"/>
                  </a:cubicBezTo>
                  <a:cubicBezTo>
                    <a:pt x="89545" y="26441"/>
                    <a:pt x="93154" y="38389"/>
                    <a:pt x="91886" y="50532"/>
                  </a:cubicBezTo>
                  <a:cubicBezTo>
                    <a:pt x="90618" y="62725"/>
                    <a:pt x="84668" y="73649"/>
                    <a:pt x="75109" y="81354"/>
                  </a:cubicBezTo>
                  <a:cubicBezTo>
                    <a:pt x="66819" y="88036"/>
                    <a:pt x="56723" y="91596"/>
                    <a:pt x="46189" y="91596"/>
                  </a:cubicBezTo>
                  <a:close/>
                  <a:moveTo>
                    <a:pt x="45994" y="6982"/>
                  </a:moveTo>
                  <a:cubicBezTo>
                    <a:pt x="26243" y="6982"/>
                    <a:pt x="9222" y="21856"/>
                    <a:pt x="7174" y="41754"/>
                  </a:cubicBezTo>
                  <a:cubicBezTo>
                    <a:pt x="6101" y="52044"/>
                    <a:pt x="9125" y="62188"/>
                    <a:pt x="15709" y="70235"/>
                  </a:cubicBezTo>
                  <a:cubicBezTo>
                    <a:pt x="22293" y="78282"/>
                    <a:pt x="31656" y="83305"/>
                    <a:pt x="42044" y="84378"/>
                  </a:cubicBezTo>
                  <a:cubicBezTo>
                    <a:pt x="52432" y="85451"/>
                    <a:pt x="62625" y="82427"/>
                    <a:pt x="70720" y="75892"/>
                  </a:cubicBezTo>
                  <a:cubicBezTo>
                    <a:pt x="78816" y="69357"/>
                    <a:pt x="83839" y="60091"/>
                    <a:pt x="84912" y="49801"/>
                  </a:cubicBezTo>
                  <a:cubicBezTo>
                    <a:pt x="85985" y="39511"/>
                    <a:pt x="82961" y="29367"/>
                    <a:pt x="76377" y="21320"/>
                  </a:cubicBezTo>
                  <a:cubicBezTo>
                    <a:pt x="69793" y="13273"/>
                    <a:pt x="60430" y="8250"/>
                    <a:pt x="50042" y="7177"/>
                  </a:cubicBezTo>
                  <a:cubicBezTo>
                    <a:pt x="48677" y="7031"/>
                    <a:pt x="47311" y="6982"/>
                    <a:pt x="45994" y="6982"/>
                  </a:cubicBezTo>
                  <a:close/>
                </a:path>
              </a:pathLst>
            </a:custGeom>
            <a:solidFill>
              <a:srgbClr val="113F4E"/>
            </a:solidFill>
            <a:ln w="4874" cap="flat">
              <a:noFill/>
              <a:prstDash val="solid"/>
              <a:miter/>
            </a:ln>
          </p:spPr>
          <p:txBody>
            <a:bodyPr rtlCol="1" anchor="ctr"/>
            <a:lstStyle/>
            <a:p>
              <a:endParaRPr lang="fa-IR"/>
            </a:p>
          </p:txBody>
        </p:sp>
        <p:sp>
          <p:nvSpPr>
            <p:cNvPr id="842" name="Freeform: Shape 841">
              <a:extLst>
                <a:ext uri="{FF2B5EF4-FFF2-40B4-BE49-F238E27FC236}">
                  <a16:creationId xmlns:a16="http://schemas.microsoft.com/office/drawing/2014/main" id="{05E0BC94-E303-C125-5D25-18AEAD473B7C}"/>
                </a:ext>
              </a:extLst>
            </p:cNvPr>
            <p:cNvSpPr/>
            <p:nvPr/>
          </p:nvSpPr>
          <p:spPr>
            <a:xfrm>
              <a:off x="6601277" y="2459710"/>
              <a:ext cx="44154" cy="49402"/>
            </a:xfrm>
            <a:custGeom>
              <a:avLst/>
              <a:gdLst>
                <a:gd name="connsiteX0" fmla="*/ 26939 w 44154"/>
                <a:gd name="connsiteY0" fmla="*/ 49403 h 49402"/>
                <a:gd name="connsiteX1" fmla="*/ 6895 w 44154"/>
                <a:gd name="connsiteY1" fmla="*/ 42088 h 49402"/>
                <a:gd name="connsiteX2" fmla="*/ 4017 w 44154"/>
                <a:gd name="connsiteY2" fmla="*/ 0 h 49402"/>
                <a:gd name="connsiteX3" fmla="*/ 11040 w 44154"/>
                <a:gd name="connsiteY3" fmla="*/ 2195 h 49402"/>
                <a:gd name="connsiteX4" fmla="*/ 12210 w 44154"/>
                <a:gd name="connsiteY4" fmla="*/ 36967 h 49402"/>
                <a:gd name="connsiteX5" fmla="*/ 42155 w 44154"/>
                <a:gd name="connsiteY5" fmla="*/ 39698 h 49402"/>
                <a:gd name="connsiteX6" fmla="*/ 44154 w 44154"/>
                <a:gd name="connsiteY6" fmla="*/ 46769 h 49402"/>
                <a:gd name="connsiteX7" fmla="*/ 27036 w 44154"/>
                <a:gd name="connsiteY7" fmla="*/ 49403 h 4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54" h="49402">
                  <a:moveTo>
                    <a:pt x="26939" y="49403"/>
                  </a:moveTo>
                  <a:cubicBezTo>
                    <a:pt x="18404" y="49403"/>
                    <a:pt x="11576" y="46964"/>
                    <a:pt x="6895" y="42088"/>
                  </a:cubicBezTo>
                  <a:cubicBezTo>
                    <a:pt x="-1201" y="33748"/>
                    <a:pt x="-2176" y="19605"/>
                    <a:pt x="4017" y="0"/>
                  </a:cubicBezTo>
                  <a:lnTo>
                    <a:pt x="11040" y="2195"/>
                  </a:lnTo>
                  <a:cubicBezTo>
                    <a:pt x="5822" y="18776"/>
                    <a:pt x="6212" y="30822"/>
                    <a:pt x="12210" y="36967"/>
                  </a:cubicBezTo>
                  <a:cubicBezTo>
                    <a:pt x="17672" y="42575"/>
                    <a:pt x="28304" y="43551"/>
                    <a:pt x="42155" y="39698"/>
                  </a:cubicBezTo>
                  <a:lnTo>
                    <a:pt x="44154" y="46769"/>
                  </a:lnTo>
                  <a:cubicBezTo>
                    <a:pt x="37863" y="48525"/>
                    <a:pt x="32108" y="49403"/>
                    <a:pt x="27036" y="49403"/>
                  </a:cubicBezTo>
                  <a:close/>
                </a:path>
              </a:pathLst>
            </a:custGeom>
            <a:solidFill>
              <a:srgbClr val="113F4E"/>
            </a:solidFill>
            <a:ln w="4874" cap="flat">
              <a:noFill/>
              <a:prstDash val="solid"/>
              <a:miter/>
            </a:ln>
          </p:spPr>
          <p:txBody>
            <a:bodyPr rtlCol="1" anchor="ctr"/>
            <a:lstStyle/>
            <a:p>
              <a:endParaRPr lang="fa-IR"/>
            </a:p>
          </p:txBody>
        </p:sp>
        <p:sp>
          <p:nvSpPr>
            <p:cNvPr id="843" name="Freeform: Shape 842">
              <a:extLst>
                <a:ext uri="{FF2B5EF4-FFF2-40B4-BE49-F238E27FC236}">
                  <a16:creationId xmlns:a16="http://schemas.microsoft.com/office/drawing/2014/main" id="{CFBDE61A-9741-E0C7-B313-108511484C72}"/>
                </a:ext>
              </a:extLst>
            </p:cNvPr>
            <p:cNvSpPr/>
            <p:nvPr/>
          </p:nvSpPr>
          <p:spPr>
            <a:xfrm>
              <a:off x="6612755" y="2363102"/>
              <a:ext cx="85102" cy="84705"/>
            </a:xfrm>
            <a:custGeom>
              <a:avLst/>
              <a:gdLst>
                <a:gd name="connsiteX0" fmla="*/ 57158 w 85102"/>
                <a:gd name="connsiteY0" fmla="*/ 2630 h 84705"/>
                <a:gd name="connsiteX1" fmla="*/ 2585 w 85102"/>
                <a:gd name="connsiteY1" fmla="*/ 27698 h 84705"/>
                <a:gd name="connsiteX2" fmla="*/ 27994 w 85102"/>
                <a:gd name="connsiteY2" fmla="*/ 82075 h 84705"/>
                <a:gd name="connsiteX3" fmla="*/ 82518 w 85102"/>
                <a:gd name="connsiteY3" fmla="*/ 57008 h 84705"/>
                <a:gd name="connsiteX4" fmla="*/ 57109 w 85102"/>
                <a:gd name="connsiteY4" fmla="*/ 2630 h 84705"/>
                <a:gd name="connsiteX5" fmla="*/ 57109 w 85102"/>
                <a:gd name="connsiteY5" fmla="*/ 2630 h 8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02" h="84705">
                  <a:moveTo>
                    <a:pt x="57158" y="2630"/>
                  </a:moveTo>
                  <a:cubicBezTo>
                    <a:pt x="35065" y="-5465"/>
                    <a:pt x="10632" y="5752"/>
                    <a:pt x="2585" y="27698"/>
                  </a:cubicBezTo>
                  <a:cubicBezTo>
                    <a:pt x="-5462" y="49644"/>
                    <a:pt x="5902" y="73979"/>
                    <a:pt x="27994" y="82075"/>
                  </a:cubicBezTo>
                  <a:cubicBezTo>
                    <a:pt x="50086" y="90171"/>
                    <a:pt x="74471" y="78954"/>
                    <a:pt x="82518" y="57008"/>
                  </a:cubicBezTo>
                  <a:cubicBezTo>
                    <a:pt x="90565" y="35062"/>
                    <a:pt x="79201" y="10726"/>
                    <a:pt x="57109" y="2630"/>
                  </a:cubicBezTo>
                  <a:lnTo>
                    <a:pt x="57109" y="2630"/>
                  </a:lnTo>
                  <a:close/>
                </a:path>
              </a:pathLst>
            </a:custGeom>
            <a:solidFill>
              <a:srgbClr val="FFFFFF"/>
            </a:solidFill>
            <a:ln w="4874" cap="flat">
              <a:noFill/>
              <a:prstDash val="solid"/>
              <a:miter/>
            </a:ln>
          </p:spPr>
          <p:txBody>
            <a:bodyPr rtlCol="1" anchor="ctr"/>
            <a:lstStyle/>
            <a:p>
              <a:endParaRPr lang="fa-IR"/>
            </a:p>
          </p:txBody>
        </p:sp>
        <p:sp>
          <p:nvSpPr>
            <p:cNvPr id="844" name="Freeform: Shape 843">
              <a:extLst>
                <a:ext uri="{FF2B5EF4-FFF2-40B4-BE49-F238E27FC236}">
                  <a16:creationId xmlns:a16="http://schemas.microsoft.com/office/drawing/2014/main" id="{28A2717C-5CA2-146B-30E4-7B8D4BB8B1ED}"/>
                </a:ext>
              </a:extLst>
            </p:cNvPr>
            <p:cNvSpPr/>
            <p:nvPr/>
          </p:nvSpPr>
          <p:spPr>
            <a:xfrm>
              <a:off x="6609271" y="2359660"/>
              <a:ext cx="92151" cy="91661"/>
            </a:xfrm>
            <a:custGeom>
              <a:avLst/>
              <a:gdLst>
                <a:gd name="connsiteX0" fmla="*/ 46157 w 92151"/>
                <a:gd name="connsiteY0" fmla="*/ 91613 h 91661"/>
                <a:gd name="connsiteX1" fmla="*/ 30307 w 92151"/>
                <a:gd name="connsiteY1" fmla="*/ 88784 h 91661"/>
                <a:gd name="connsiteX2" fmla="*/ 4265 w 92151"/>
                <a:gd name="connsiteY2" fmla="*/ 64887 h 91661"/>
                <a:gd name="connsiteX3" fmla="*/ 2802 w 92151"/>
                <a:gd name="connsiteY3" fmla="*/ 29969 h 91661"/>
                <a:gd name="connsiteX4" fmla="*/ 61861 w 92151"/>
                <a:gd name="connsiteY4" fmla="*/ 2804 h 91661"/>
                <a:gd name="connsiteX5" fmla="*/ 61861 w 92151"/>
                <a:gd name="connsiteY5" fmla="*/ 2804 h 91661"/>
                <a:gd name="connsiteX6" fmla="*/ 87806 w 92151"/>
                <a:gd name="connsiteY6" fmla="*/ 26604 h 91661"/>
                <a:gd name="connsiteX7" fmla="*/ 89318 w 92151"/>
                <a:gd name="connsiteY7" fmla="*/ 61668 h 91661"/>
                <a:gd name="connsiteX8" fmla="*/ 46157 w 92151"/>
                <a:gd name="connsiteY8" fmla="*/ 91661 h 91661"/>
                <a:gd name="connsiteX9" fmla="*/ 45962 w 92151"/>
                <a:gd name="connsiteY9" fmla="*/ 6950 h 91661"/>
                <a:gd name="connsiteX10" fmla="*/ 9386 w 92151"/>
                <a:gd name="connsiteY10" fmla="*/ 32358 h 91661"/>
                <a:gd name="connsiteX11" fmla="*/ 10605 w 92151"/>
                <a:gd name="connsiteY11" fmla="*/ 61961 h 91661"/>
                <a:gd name="connsiteX12" fmla="*/ 32697 w 92151"/>
                <a:gd name="connsiteY12" fmla="*/ 82249 h 91661"/>
                <a:gd name="connsiteX13" fmla="*/ 82783 w 92151"/>
                <a:gd name="connsiteY13" fmla="*/ 59230 h 91661"/>
                <a:gd name="connsiteX14" fmla="*/ 81515 w 92151"/>
                <a:gd name="connsiteY14" fmla="*/ 29530 h 91661"/>
                <a:gd name="connsiteX15" fmla="*/ 59471 w 92151"/>
                <a:gd name="connsiteY15" fmla="*/ 9339 h 91661"/>
                <a:gd name="connsiteX16" fmla="*/ 46011 w 92151"/>
                <a:gd name="connsiteY16" fmla="*/ 6950 h 9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1" h="91661">
                  <a:moveTo>
                    <a:pt x="46157" y="91613"/>
                  </a:moveTo>
                  <a:cubicBezTo>
                    <a:pt x="40890" y="91613"/>
                    <a:pt x="35526" y="90686"/>
                    <a:pt x="30307" y="88784"/>
                  </a:cubicBezTo>
                  <a:cubicBezTo>
                    <a:pt x="18700" y="84541"/>
                    <a:pt x="9434" y="76055"/>
                    <a:pt x="4265" y="64887"/>
                  </a:cubicBezTo>
                  <a:cubicBezTo>
                    <a:pt x="-856" y="53817"/>
                    <a:pt x="-1392" y="41381"/>
                    <a:pt x="2802" y="29969"/>
                  </a:cubicBezTo>
                  <a:cubicBezTo>
                    <a:pt x="11483" y="6267"/>
                    <a:pt x="38013" y="-5876"/>
                    <a:pt x="61861" y="2804"/>
                  </a:cubicBezTo>
                  <a:lnTo>
                    <a:pt x="61861" y="2804"/>
                  </a:lnTo>
                  <a:cubicBezTo>
                    <a:pt x="73419" y="7047"/>
                    <a:pt x="82637" y="15484"/>
                    <a:pt x="87806" y="26604"/>
                  </a:cubicBezTo>
                  <a:cubicBezTo>
                    <a:pt x="93024" y="37723"/>
                    <a:pt x="93561" y="50159"/>
                    <a:pt x="89318" y="61668"/>
                  </a:cubicBezTo>
                  <a:cubicBezTo>
                    <a:pt x="82539" y="80152"/>
                    <a:pt x="64885" y="91661"/>
                    <a:pt x="46157" y="91661"/>
                  </a:cubicBezTo>
                  <a:close/>
                  <a:moveTo>
                    <a:pt x="45962" y="6950"/>
                  </a:moveTo>
                  <a:cubicBezTo>
                    <a:pt x="30064" y="6950"/>
                    <a:pt x="15140" y="16655"/>
                    <a:pt x="9386" y="32358"/>
                  </a:cubicBezTo>
                  <a:cubicBezTo>
                    <a:pt x="5825" y="42063"/>
                    <a:pt x="6264" y="52549"/>
                    <a:pt x="10605" y="61961"/>
                  </a:cubicBezTo>
                  <a:cubicBezTo>
                    <a:pt x="14994" y="71422"/>
                    <a:pt x="22846" y="78640"/>
                    <a:pt x="32697" y="82249"/>
                  </a:cubicBezTo>
                  <a:cubicBezTo>
                    <a:pt x="52936" y="89662"/>
                    <a:pt x="75370" y="79323"/>
                    <a:pt x="82783" y="59230"/>
                  </a:cubicBezTo>
                  <a:cubicBezTo>
                    <a:pt x="86343" y="49525"/>
                    <a:pt x="85904" y="38942"/>
                    <a:pt x="81515" y="29530"/>
                  </a:cubicBezTo>
                  <a:cubicBezTo>
                    <a:pt x="77126" y="20117"/>
                    <a:pt x="69274" y="12948"/>
                    <a:pt x="59471" y="9339"/>
                  </a:cubicBezTo>
                  <a:cubicBezTo>
                    <a:pt x="55033" y="7730"/>
                    <a:pt x="50449" y="6950"/>
                    <a:pt x="46011" y="6950"/>
                  </a:cubicBezTo>
                  <a:close/>
                </a:path>
              </a:pathLst>
            </a:custGeom>
            <a:solidFill>
              <a:srgbClr val="113F4E"/>
            </a:solidFill>
            <a:ln w="4874" cap="flat">
              <a:noFill/>
              <a:prstDash val="solid"/>
              <a:miter/>
            </a:ln>
          </p:spPr>
          <p:txBody>
            <a:bodyPr rtlCol="1" anchor="ctr"/>
            <a:lstStyle/>
            <a:p>
              <a:endParaRPr lang="fa-IR"/>
            </a:p>
          </p:txBody>
        </p:sp>
        <p:sp>
          <p:nvSpPr>
            <p:cNvPr id="845" name="Freeform: Shape 844">
              <a:extLst>
                <a:ext uri="{FF2B5EF4-FFF2-40B4-BE49-F238E27FC236}">
                  <a16:creationId xmlns:a16="http://schemas.microsoft.com/office/drawing/2014/main" id="{29E862A9-1A8C-9E86-4766-316A2ACAF959}"/>
                </a:ext>
              </a:extLst>
            </p:cNvPr>
            <p:cNvSpPr/>
            <p:nvPr/>
          </p:nvSpPr>
          <p:spPr>
            <a:xfrm>
              <a:off x="6628452" y="2380363"/>
              <a:ext cx="37949" cy="55206"/>
            </a:xfrm>
            <a:custGeom>
              <a:avLst/>
              <a:gdLst>
                <a:gd name="connsiteX0" fmla="*/ 35706 w 37949"/>
                <a:gd name="connsiteY0" fmla="*/ 55206 h 55206"/>
                <a:gd name="connsiteX1" fmla="*/ 3031 w 37949"/>
                <a:gd name="connsiteY1" fmla="*/ 41502 h 55206"/>
                <a:gd name="connsiteX2" fmla="*/ 10590 w 37949"/>
                <a:gd name="connsiteY2" fmla="*/ 0 h 55206"/>
                <a:gd name="connsiteX3" fmla="*/ 16833 w 37949"/>
                <a:gd name="connsiteY3" fmla="*/ 3853 h 55206"/>
                <a:gd name="connsiteX4" fmla="*/ 9420 w 37949"/>
                <a:gd name="connsiteY4" fmla="*/ 37845 h 55206"/>
                <a:gd name="connsiteX5" fmla="*/ 37755 w 37949"/>
                <a:gd name="connsiteY5" fmla="*/ 47794 h 55206"/>
                <a:gd name="connsiteX6" fmla="*/ 37950 w 37949"/>
                <a:gd name="connsiteY6" fmla="*/ 55158 h 55206"/>
                <a:gd name="connsiteX7" fmla="*/ 35755 w 37949"/>
                <a:gd name="connsiteY7" fmla="*/ 55158 h 5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49" h="55206">
                  <a:moveTo>
                    <a:pt x="35706" y="55206"/>
                  </a:moveTo>
                  <a:cubicBezTo>
                    <a:pt x="19466" y="55206"/>
                    <a:pt x="8201" y="50476"/>
                    <a:pt x="3031" y="41502"/>
                  </a:cubicBezTo>
                  <a:cubicBezTo>
                    <a:pt x="-2772" y="31456"/>
                    <a:pt x="-236" y="17459"/>
                    <a:pt x="10590" y="0"/>
                  </a:cubicBezTo>
                  <a:lnTo>
                    <a:pt x="16833" y="3853"/>
                  </a:lnTo>
                  <a:cubicBezTo>
                    <a:pt x="7713" y="18630"/>
                    <a:pt x="5128" y="30383"/>
                    <a:pt x="9420" y="37845"/>
                  </a:cubicBezTo>
                  <a:cubicBezTo>
                    <a:pt x="13321" y="44624"/>
                    <a:pt x="23417" y="48184"/>
                    <a:pt x="37755" y="47794"/>
                  </a:cubicBezTo>
                  <a:lnTo>
                    <a:pt x="37950" y="55158"/>
                  </a:lnTo>
                  <a:cubicBezTo>
                    <a:pt x="37218" y="55158"/>
                    <a:pt x="36487" y="55158"/>
                    <a:pt x="35755" y="55158"/>
                  </a:cubicBezTo>
                  <a:close/>
                </a:path>
              </a:pathLst>
            </a:custGeom>
            <a:solidFill>
              <a:srgbClr val="113F4E"/>
            </a:solidFill>
            <a:ln w="4874" cap="flat">
              <a:noFill/>
              <a:prstDash val="solid"/>
              <a:miter/>
            </a:ln>
          </p:spPr>
          <p:txBody>
            <a:bodyPr rtlCol="1" anchor="ctr"/>
            <a:lstStyle/>
            <a:p>
              <a:endParaRPr lang="fa-IR"/>
            </a:p>
          </p:txBody>
        </p:sp>
        <p:grpSp>
          <p:nvGrpSpPr>
            <p:cNvPr id="846" name="Graphic 7">
              <a:extLst>
                <a:ext uri="{FF2B5EF4-FFF2-40B4-BE49-F238E27FC236}">
                  <a16:creationId xmlns:a16="http://schemas.microsoft.com/office/drawing/2014/main" id="{377E4A1C-EB8B-A864-939C-9F27215D1DB0}"/>
                </a:ext>
              </a:extLst>
            </p:cNvPr>
            <p:cNvGrpSpPr/>
            <p:nvPr/>
          </p:nvGrpSpPr>
          <p:grpSpPr>
            <a:xfrm>
              <a:off x="6627026" y="2281178"/>
              <a:ext cx="92065" cy="91674"/>
              <a:chOff x="6627026" y="2281178"/>
              <a:chExt cx="92065" cy="91674"/>
            </a:xfrm>
          </p:grpSpPr>
          <p:sp>
            <p:nvSpPr>
              <p:cNvPr id="911" name="Freeform: Shape 910">
                <a:extLst>
                  <a:ext uri="{FF2B5EF4-FFF2-40B4-BE49-F238E27FC236}">
                    <a16:creationId xmlns:a16="http://schemas.microsoft.com/office/drawing/2014/main" id="{7B8E0235-58A1-FE4E-5193-2009817CADD0}"/>
                  </a:ext>
                </a:extLst>
              </p:cNvPr>
              <p:cNvSpPr/>
              <p:nvPr/>
            </p:nvSpPr>
            <p:spPr>
              <a:xfrm>
                <a:off x="6630510" y="2284656"/>
                <a:ext cx="85096" cy="84754"/>
              </a:xfrm>
              <a:custGeom>
                <a:avLst/>
                <a:gdLst>
                  <a:gd name="connsiteX0" fmla="*/ 63104 w 85096"/>
                  <a:gd name="connsiteY0" fmla="*/ 5386 h 84754"/>
                  <a:gd name="connsiteX1" fmla="*/ 5313 w 85096"/>
                  <a:gd name="connsiteY1" fmla="*/ 21724 h 84754"/>
                  <a:gd name="connsiteX2" fmla="*/ 21992 w 85096"/>
                  <a:gd name="connsiteY2" fmla="*/ 79369 h 84754"/>
                  <a:gd name="connsiteX3" fmla="*/ 79783 w 85096"/>
                  <a:gd name="connsiteY3" fmla="*/ 63031 h 84754"/>
                  <a:gd name="connsiteX4" fmla="*/ 63104 w 85096"/>
                  <a:gd name="connsiteY4" fmla="*/ 5386 h 84754"/>
                  <a:gd name="connsiteX5" fmla="*/ 63104 w 85096"/>
                  <a:gd name="connsiteY5" fmla="*/ 5386 h 8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096" h="84754">
                    <a:moveTo>
                      <a:pt x="63104" y="5386"/>
                    </a:moveTo>
                    <a:cubicBezTo>
                      <a:pt x="42573" y="-6026"/>
                      <a:pt x="16676" y="1290"/>
                      <a:pt x="5313" y="21724"/>
                    </a:cubicBezTo>
                    <a:cubicBezTo>
                      <a:pt x="-6050" y="42158"/>
                      <a:pt x="1412" y="67957"/>
                      <a:pt x="21992" y="79369"/>
                    </a:cubicBezTo>
                    <a:cubicBezTo>
                      <a:pt x="42524" y="90781"/>
                      <a:pt x="68420" y="83465"/>
                      <a:pt x="79783" y="63031"/>
                    </a:cubicBezTo>
                    <a:cubicBezTo>
                      <a:pt x="91147" y="42597"/>
                      <a:pt x="83685" y="16798"/>
                      <a:pt x="63104" y="5386"/>
                    </a:cubicBezTo>
                    <a:lnTo>
                      <a:pt x="63104" y="5386"/>
                    </a:lnTo>
                    <a:close/>
                  </a:path>
                </a:pathLst>
              </a:custGeom>
              <a:solidFill>
                <a:srgbClr val="FFFFFF"/>
              </a:solidFill>
              <a:ln w="4874" cap="flat">
                <a:noFill/>
                <a:prstDash val="solid"/>
                <a:miter/>
              </a:ln>
            </p:spPr>
            <p:txBody>
              <a:bodyPr rtlCol="1" anchor="ctr"/>
              <a:lstStyle/>
              <a:p>
                <a:endParaRPr lang="fa-IR"/>
              </a:p>
            </p:txBody>
          </p:sp>
          <p:sp>
            <p:nvSpPr>
              <p:cNvPr id="912" name="Freeform: Shape 911">
                <a:extLst>
                  <a:ext uri="{FF2B5EF4-FFF2-40B4-BE49-F238E27FC236}">
                    <a16:creationId xmlns:a16="http://schemas.microsoft.com/office/drawing/2014/main" id="{F701B7F4-2C54-647B-BBE7-08525D633AE0}"/>
                  </a:ext>
                </a:extLst>
              </p:cNvPr>
              <p:cNvSpPr/>
              <p:nvPr/>
            </p:nvSpPr>
            <p:spPr>
              <a:xfrm>
                <a:off x="6627026" y="2281178"/>
                <a:ext cx="92065" cy="91674"/>
              </a:xfrm>
              <a:custGeom>
                <a:avLst/>
                <a:gdLst>
                  <a:gd name="connsiteX0" fmla="*/ 46155 w 92065"/>
                  <a:gd name="connsiteY0" fmla="*/ 91674 h 91674"/>
                  <a:gd name="connsiteX1" fmla="*/ 23770 w 92065"/>
                  <a:gd name="connsiteY1" fmla="*/ 85871 h 91674"/>
                  <a:gd name="connsiteX2" fmla="*/ 1823 w 92065"/>
                  <a:gd name="connsiteY2" fmla="*/ 58365 h 91674"/>
                  <a:gd name="connsiteX3" fmla="*/ 5774 w 92065"/>
                  <a:gd name="connsiteY3" fmla="*/ 23495 h 91674"/>
                  <a:gd name="connsiteX4" fmla="*/ 68296 w 92065"/>
                  <a:gd name="connsiteY4" fmla="*/ 5792 h 91674"/>
                  <a:gd name="connsiteX5" fmla="*/ 68296 w 92065"/>
                  <a:gd name="connsiteY5" fmla="*/ 5792 h 91674"/>
                  <a:gd name="connsiteX6" fmla="*/ 90242 w 92065"/>
                  <a:gd name="connsiteY6" fmla="*/ 33298 h 91674"/>
                  <a:gd name="connsiteX7" fmla="*/ 86291 w 92065"/>
                  <a:gd name="connsiteY7" fmla="*/ 68168 h 91674"/>
                  <a:gd name="connsiteX8" fmla="*/ 46106 w 92065"/>
                  <a:gd name="connsiteY8" fmla="*/ 91674 h 91674"/>
                  <a:gd name="connsiteX9" fmla="*/ 45911 w 92065"/>
                  <a:gd name="connsiteY9" fmla="*/ 7012 h 91674"/>
                  <a:gd name="connsiteX10" fmla="*/ 11870 w 92065"/>
                  <a:gd name="connsiteY10" fmla="*/ 26909 h 91674"/>
                  <a:gd name="connsiteX11" fmla="*/ 8554 w 92065"/>
                  <a:gd name="connsiteY11" fmla="*/ 56463 h 91674"/>
                  <a:gd name="connsiteX12" fmla="*/ 27183 w 92065"/>
                  <a:gd name="connsiteY12" fmla="*/ 79824 h 91674"/>
                  <a:gd name="connsiteX13" fmla="*/ 80195 w 92065"/>
                  <a:gd name="connsiteY13" fmla="*/ 64851 h 91674"/>
                  <a:gd name="connsiteX14" fmla="*/ 83512 w 92065"/>
                  <a:gd name="connsiteY14" fmla="*/ 35346 h 91674"/>
                  <a:gd name="connsiteX15" fmla="*/ 64882 w 92065"/>
                  <a:gd name="connsiteY15" fmla="*/ 11986 h 91674"/>
                  <a:gd name="connsiteX16" fmla="*/ 64882 w 92065"/>
                  <a:gd name="connsiteY16" fmla="*/ 11986 h 91674"/>
                  <a:gd name="connsiteX17" fmla="*/ 45911 w 92065"/>
                  <a:gd name="connsiteY17" fmla="*/ 7060 h 9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065" h="91674">
                    <a:moveTo>
                      <a:pt x="46155" y="91674"/>
                    </a:moveTo>
                    <a:cubicBezTo>
                      <a:pt x="38595" y="91674"/>
                      <a:pt x="30890" y="89821"/>
                      <a:pt x="23770" y="85871"/>
                    </a:cubicBezTo>
                    <a:cubicBezTo>
                      <a:pt x="12992" y="79921"/>
                      <a:pt x="5189" y="70118"/>
                      <a:pt x="1823" y="58365"/>
                    </a:cubicBezTo>
                    <a:cubicBezTo>
                      <a:pt x="-1590" y="46563"/>
                      <a:pt x="-176" y="34176"/>
                      <a:pt x="5774" y="23495"/>
                    </a:cubicBezTo>
                    <a:cubicBezTo>
                      <a:pt x="18064" y="1403"/>
                      <a:pt x="46106" y="-6497"/>
                      <a:pt x="68296" y="5792"/>
                    </a:cubicBezTo>
                    <a:lnTo>
                      <a:pt x="68296" y="5792"/>
                    </a:lnTo>
                    <a:cubicBezTo>
                      <a:pt x="79074" y="11742"/>
                      <a:pt x="86877" y="21545"/>
                      <a:pt x="90242" y="33298"/>
                    </a:cubicBezTo>
                    <a:cubicBezTo>
                      <a:pt x="93656" y="45100"/>
                      <a:pt x="92241" y="57487"/>
                      <a:pt x="86291" y="68168"/>
                    </a:cubicBezTo>
                    <a:cubicBezTo>
                      <a:pt x="77952" y="83189"/>
                      <a:pt x="62297" y="91674"/>
                      <a:pt x="46106" y="91674"/>
                    </a:cubicBezTo>
                    <a:close/>
                    <a:moveTo>
                      <a:pt x="45911" y="7012"/>
                    </a:moveTo>
                    <a:cubicBezTo>
                      <a:pt x="32207" y="7012"/>
                      <a:pt x="18941" y="14180"/>
                      <a:pt x="11870" y="26909"/>
                    </a:cubicBezTo>
                    <a:cubicBezTo>
                      <a:pt x="6847" y="35980"/>
                      <a:pt x="5676" y="46466"/>
                      <a:pt x="8554" y="56463"/>
                    </a:cubicBezTo>
                    <a:cubicBezTo>
                      <a:pt x="11431" y="66461"/>
                      <a:pt x="18064" y="74752"/>
                      <a:pt x="27183" y="79824"/>
                    </a:cubicBezTo>
                    <a:cubicBezTo>
                      <a:pt x="46008" y="90260"/>
                      <a:pt x="69808" y="83579"/>
                      <a:pt x="80195" y="64851"/>
                    </a:cubicBezTo>
                    <a:cubicBezTo>
                      <a:pt x="85219" y="55780"/>
                      <a:pt x="86389" y="45295"/>
                      <a:pt x="83512" y="35346"/>
                    </a:cubicBezTo>
                    <a:cubicBezTo>
                      <a:pt x="80634" y="25349"/>
                      <a:pt x="74002" y="17058"/>
                      <a:pt x="64882" y="11986"/>
                    </a:cubicBezTo>
                    <a:lnTo>
                      <a:pt x="64882" y="11986"/>
                    </a:lnTo>
                    <a:cubicBezTo>
                      <a:pt x="58834" y="8621"/>
                      <a:pt x="52348" y="7060"/>
                      <a:pt x="45911" y="7060"/>
                    </a:cubicBezTo>
                    <a:close/>
                  </a:path>
                </a:pathLst>
              </a:custGeom>
              <a:solidFill>
                <a:srgbClr val="113F4E"/>
              </a:solidFill>
              <a:ln w="4874" cap="flat">
                <a:noFill/>
                <a:prstDash val="solid"/>
                <a:miter/>
              </a:ln>
            </p:spPr>
            <p:txBody>
              <a:bodyPr rtlCol="1" anchor="ctr"/>
              <a:lstStyle/>
              <a:p>
                <a:endParaRPr lang="fa-IR"/>
              </a:p>
            </p:txBody>
          </p:sp>
        </p:grpSp>
        <p:sp>
          <p:nvSpPr>
            <p:cNvPr id="847" name="Freeform: Shape 846">
              <a:extLst>
                <a:ext uri="{FF2B5EF4-FFF2-40B4-BE49-F238E27FC236}">
                  <a16:creationId xmlns:a16="http://schemas.microsoft.com/office/drawing/2014/main" id="{6A1B629C-5B09-2777-9240-72A89E0AC1DE}"/>
                </a:ext>
              </a:extLst>
            </p:cNvPr>
            <p:cNvSpPr/>
            <p:nvPr/>
          </p:nvSpPr>
          <p:spPr>
            <a:xfrm>
              <a:off x="6645529" y="2299699"/>
              <a:ext cx="34722" cy="58766"/>
            </a:xfrm>
            <a:custGeom>
              <a:avLst/>
              <a:gdLst>
                <a:gd name="connsiteX0" fmla="*/ 33796 w 34722"/>
                <a:gd name="connsiteY0" fmla="*/ 58767 h 58766"/>
                <a:gd name="connsiteX1" fmla="*/ 1462 w 34722"/>
                <a:gd name="connsiteY1" fmla="*/ 39844 h 58766"/>
                <a:gd name="connsiteX2" fmla="*/ 15361 w 34722"/>
                <a:gd name="connsiteY2" fmla="*/ 0 h 58766"/>
                <a:gd name="connsiteX3" fmla="*/ 20921 w 34722"/>
                <a:gd name="connsiteY3" fmla="*/ 4779 h 58766"/>
                <a:gd name="connsiteX4" fmla="*/ 8290 w 34722"/>
                <a:gd name="connsiteY4" fmla="*/ 37211 h 58766"/>
                <a:gd name="connsiteX5" fmla="*/ 34722 w 34722"/>
                <a:gd name="connsiteY5" fmla="*/ 51451 h 58766"/>
                <a:gd name="connsiteX6" fmla="*/ 33747 w 34722"/>
                <a:gd name="connsiteY6" fmla="*/ 58718 h 5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22" h="58766">
                  <a:moveTo>
                    <a:pt x="33796" y="58767"/>
                  </a:moveTo>
                  <a:cubicBezTo>
                    <a:pt x="16483" y="56523"/>
                    <a:pt x="5315" y="49939"/>
                    <a:pt x="1462" y="39844"/>
                  </a:cubicBezTo>
                  <a:cubicBezTo>
                    <a:pt x="-2683" y="29018"/>
                    <a:pt x="1998" y="15606"/>
                    <a:pt x="15361" y="0"/>
                  </a:cubicBezTo>
                  <a:lnTo>
                    <a:pt x="20921" y="4779"/>
                  </a:lnTo>
                  <a:cubicBezTo>
                    <a:pt x="9606" y="17996"/>
                    <a:pt x="5217" y="29213"/>
                    <a:pt x="8290" y="37211"/>
                  </a:cubicBezTo>
                  <a:cubicBezTo>
                    <a:pt x="11069" y="44526"/>
                    <a:pt x="20482" y="49598"/>
                    <a:pt x="34722" y="51451"/>
                  </a:cubicBezTo>
                  <a:lnTo>
                    <a:pt x="33747" y="58718"/>
                  </a:lnTo>
                  <a:close/>
                </a:path>
              </a:pathLst>
            </a:custGeom>
            <a:solidFill>
              <a:srgbClr val="113F4E"/>
            </a:solidFill>
            <a:ln w="4874" cap="flat">
              <a:noFill/>
              <a:prstDash val="solid"/>
              <a:miter/>
            </a:ln>
          </p:spPr>
          <p:txBody>
            <a:bodyPr rtlCol="1" anchor="ctr"/>
            <a:lstStyle/>
            <a:p>
              <a:endParaRPr lang="fa-IR"/>
            </a:p>
          </p:txBody>
        </p:sp>
        <p:sp>
          <p:nvSpPr>
            <p:cNvPr id="848" name="Freeform: Shape 847">
              <a:extLst>
                <a:ext uri="{FF2B5EF4-FFF2-40B4-BE49-F238E27FC236}">
                  <a16:creationId xmlns:a16="http://schemas.microsoft.com/office/drawing/2014/main" id="{BDC6E50D-05C0-55DF-0CDC-C3893F3DC8DF}"/>
                </a:ext>
              </a:extLst>
            </p:cNvPr>
            <p:cNvSpPr/>
            <p:nvPr/>
          </p:nvSpPr>
          <p:spPr>
            <a:xfrm>
              <a:off x="5674359" y="2136236"/>
              <a:ext cx="402304" cy="458758"/>
            </a:xfrm>
            <a:custGeom>
              <a:avLst/>
              <a:gdLst>
                <a:gd name="connsiteX0" fmla="*/ 372237 w 402304"/>
                <a:gd name="connsiteY0" fmla="*/ 458759 h 458758"/>
                <a:gd name="connsiteX1" fmla="*/ 350925 w 402304"/>
                <a:gd name="connsiteY1" fmla="*/ 445884 h 458758"/>
                <a:gd name="connsiteX2" fmla="*/ 207349 w 402304"/>
                <a:gd name="connsiteY2" fmla="*/ 270023 h 458758"/>
                <a:gd name="connsiteX3" fmla="*/ 63529 w 402304"/>
                <a:gd name="connsiteY3" fmla="*/ 38760 h 458758"/>
                <a:gd name="connsiteX4" fmla="*/ 127612 w 402304"/>
                <a:gd name="connsiteY4" fmla="*/ 157659 h 458758"/>
                <a:gd name="connsiteX5" fmla="*/ 331417 w 402304"/>
                <a:gd name="connsiteY5" fmla="*/ 267194 h 458758"/>
                <a:gd name="connsiteX6" fmla="*/ 372237 w 402304"/>
                <a:gd name="connsiteY6" fmla="*/ 458759 h 458758"/>
                <a:gd name="connsiteX7" fmla="*/ 372237 w 402304"/>
                <a:gd name="connsiteY7" fmla="*/ 458759 h 45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304" h="458758">
                  <a:moveTo>
                    <a:pt x="372237" y="458759"/>
                  </a:moveTo>
                  <a:lnTo>
                    <a:pt x="350925" y="445884"/>
                  </a:lnTo>
                  <a:cubicBezTo>
                    <a:pt x="430662" y="356685"/>
                    <a:pt x="268798" y="247833"/>
                    <a:pt x="207349" y="270023"/>
                  </a:cubicBezTo>
                  <a:cubicBezTo>
                    <a:pt x="-143105" y="104696"/>
                    <a:pt x="54751" y="-82479"/>
                    <a:pt x="63529" y="38760"/>
                  </a:cubicBezTo>
                  <a:cubicBezTo>
                    <a:pt x="-11575" y="-22640"/>
                    <a:pt x="4909" y="177410"/>
                    <a:pt x="127612" y="157659"/>
                  </a:cubicBezTo>
                  <a:cubicBezTo>
                    <a:pt x="117468" y="198284"/>
                    <a:pt x="246852" y="212134"/>
                    <a:pt x="331417" y="267194"/>
                  </a:cubicBezTo>
                  <a:cubicBezTo>
                    <a:pt x="397207" y="310062"/>
                    <a:pt x="430467" y="396432"/>
                    <a:pt x="372237" y="458759"/>
                  </a:cubicBezTo>
                  <a:lnTo>
                    <a:pt x="372237" y="458759"/>
                  </a:lnTo>
                  <a:close/>
                </a:path>
              </a:pathLst>
            </a:custGeom>
            <a:solidFill>
              <a:srgbClr val="FFFFFF"/>
            </a:solidFill>
            <a:ln w="4874" cap="flat">
              <a:noFill/>
              <a:prstDash val="solid"/>
              <a:miter/>
            </a:ln>
          </p:spPr>
          <p:txBody>
            <a:bodyPr rtlCol="1" anchor="ctr"/>
            <a:lstStyle/>
            <a:p>
              <a:endParaRPr lang="fa-IR"/>
            </a:p>
          </p:txBody>
        </p:sp>
        <p:sp>
          <p:nvSpPr>
            <p:cNvPr id="849" name="Freeform: Shape 848">
              <a:extLst>
                <a:ext uri="{FF2B5EF4-FFF2-40B4-BE49-F238E27FC236}">
                  <a16:creationId xmlns:a16="http://schemas.microsoft.com/office/drawing/2014/main" id="{5F51105C-2C11-A28F-0B45-F0DF9FC0C3BD}"/>
                </a:ext>
              </a:extLst>
            </p:cNvPr>
            <p:cNvSpPr/>
            <p:nvPr/>
          </p:nvSpPr>
          <p:spPr>
            <a:xfrm>
              <a:off x="5915947" y="2575386"/>
              <a:ext cx="43693" cy="36190"/>
            </a:xfrm>
            <a:custGeom>
              <a:avLst/>
              <a:gdLst>
                <a:gd name="connsiteX0" fmla="*/ 23893 w 43693"/>
                <a:gd name="connsiteY0" fmla="*/ 36191 h 36190"/>
                <a:gd name="connsiteX1" fmla="*/ 43693 w 43693"/>
                <a:gd name="connsiteY1" fmla="*/ 16927 h 36190"/>
                <a:gd name="connsiteX2" fmla="*/ 23893 w 43693"/>
                <a:gd name="connsiteY2" fmla="*/ 36191 h 36190"/>
                <a:gd name="connsiteX3" fmla="*/ 23893 w 43693"/>
                <a:gd name="connsiteY3" fmla="*/ 36191 h 36190"/>
              </a:gdLst>
              <a:ahLst/>
              <a:cxnLst>
                <a:cxn ang="0">
                  <a:pos x="connsiteX0" y="connsiteY0"/>
                </a:cxn>
                <a:cxn ang="0">
                  <a:pos x="connsiteX1" y="connsiteY1"/>
                </a:cxn>
                <a:cxn ang="0">
                  <a:pos x="connsiteX2" y="connsiteY2"/>
                </a:cxn>
                <a:cxn ang="0">
                  <a:pos x="connsiteX3" y="connsiteY3"/>
                </a:cxn>
              </a:cxnLst>
              <a:rect l="l" t="t" r="r" b="b"/>
              <a:pathLst>
                <a:path w="43693" h="36190">
                  <a:moveTo>
                    <a:pt x="23893" y="36191"/>
                  </a:moveTo>
                  <a:cubicBezTo>
                    <a:pt x="30916" y="25559"/>
                    <a:pt x="32964" y="23755"/>
                    <a:pt x="43693" y="16927"/>
                  </a:cubicBezTo>
                  <a:cubicBezTo>
                    <a:pt x="9214" y="-14334"/>
                    <a:pt x="-23949" y="979"/>
                    <a:pt x="23893" y="36191"/>
                  </a:cubicBezTo>
                  <a:lnTo>
                    <a:pt x="23893" y="36191"/>
                  </a:lnTo>
                  <a:close/>
                </a:path>
              </a:pathLst>
            </a:custGeom>
            <a:solidFill>
              <a:srgbClr val="FFFFFF"/>
            </a:solidFill>
            <a:ln w="4874" cap="flat">
              <a:noFill/>
              <a:prstDash val="solid"/>
              <a:miter/>
            </a:ln>
          </p:spPr>
          <p:txBody>
            <a:bodyPr rtlCol="1" anchor="ctr"/>
            <a:lstStyle/>
            <a:p>
              <a:endParaRPr lang="fa-IR"/>
            </a:p>
          </p:txBody>
        </p:sp>
        <p:sp>
          <p:nvSpPr>
            <p:cNvPr id="850" name="Freeform: Shape 849">
              <a:extLst>
                <a:ext uri="{FF2B5EF4-FFF2-40B4-BE49-F238E27FC236}">
                  <a16:creationId xmlns:a16="http://schemas.microsoft.com/office/drawing/2014/main" id="{2F2C8A99-9603-082A-DEEC-23FF1561E588}"/>
                </a:ext>
              </a:extLst>
            </p:cNvPr>
            <p:cNvSpPr/>
            <p:nvPr/>
          </p:nvSpPr>
          <p:spPr>
            <a:xfrm>
              <a:off x="5804214" y="2553102"/>
              <a:ext cx="29017" cy="35698"/>
            </a:xfrm>
            <a:custGeom>
              <a:avLst/>
              <a:gdLst>
                <a:gd name="connsiteX0" fmla="*/ 29018 w 29017"/>
                <a:gd name="connsiteY0" fmla="*/ 14436 h 35698"/>
                <a:gd name="connsiteX1" fmla="*/ 829 w 29017"/>
                <a:gd name="connsiteY1" fmla="*/ 0 h 35698"/>
                <a:gd name="connsiteX2" fmla="*/ 0 w 29017"/>
                <a:gd name="connsiteY2" fmla="*/ 16825 h 35698"/>
                <a:gd name="connsiteX3" fmla="*/ 28676 w 29017"/>
                <a:gd name="connsiteY3" fmla="*/ 35699 h 35698"/>
                <a:gd name="connsiteX4" fmla="*/ 29018 w 29017"/>
                <a:gd name="connsiteY4" fmla="*/ 14387 h 3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17" h="35698">
                  <a:moveTo>
                    <a:pt x="29018" y="14436"/>
                  </a:moveTo>
                  <a:lnTo>
                    <a:pt x="829" y="0"/>
                  </a:lnTo>
                  <a:lnTo>
                    <a:pt x="0" y="16825"/>
                  </a:lnTo>
                  <a:lnTo>
                    <a:pt x="28676" y="35699"/>
                  </a:lnTo>
                  <a:lnTo>
                    <a:pt x="29018" y="14387"/>
                  </a:lnTo>
                  <a:close/>
                </a:path>
              </a:pathLst>
            </a:custGeom>
            <a:solidFill>
              <a:srgbClr val="FFFFFF"/>
            </a:solidFill>
            <a:ln w="4874" cap="flat">
              <a:noFill/>
              <a:prstDash val="solid"/>
              <a:miter/>
            </a:ln>
          </p:spPr>
          <p:txBody>
            <a:bodyPr rtlCol="1" anchor="ctr"/>
            <a:lstStyle/>
            <a:p>
              <a:endParaRPr lang="fa-IR"/>
            </a:p>
          </p:txBody>
        </p:sp>
        <p:sp>
          <p:nvSpPr>
            <p:cNvPr id="851" name="Freeform: Shape 850">
              <a:extLst>
                <a:ext uri="{FF2B5EF4-FFF2-40B4-BE49-F238E27FC236}">
                  <a16:creationId xmlns:a16="http://schemas.microsoft.com/office/drawing/2014/main" id="{BE06FC2A-6B5A-4034-977C-FDF766AD21B6}"/>
                </a:ext>
              </a:extLst>
            </p:cNvPr>
            <p:cNvSpPr/>
            <p:nvPr/>
          </p:nvSpPr>
          <p:spPr>
            <a:xfrm>
              <a:off x="5861177" y="2525935"/>
              <a:ext cx="59204" cy="56526"/>
            </a:xfrm>
            <a:custGeom>
              <a:avLst/>
              <a:gdLst>
                <a:gd name="connsiteX0" fmla="*/ 59205 w 59204"/>
                <a:gd name="connsiteY0" fmla="*/ 35361 h 56526"/>
                <a:gd name="connsiteX1" fmla="*/ 39941 w 59204"/>
                <a:gd name="connsiteY1" fmla="*/ 56526 h 56526"/>
                <a:gd name="connsiteX2" fmla="*/ 59205 w 59204"/>
                <a:gd name="connsiteY2" fmla="*/ 35361 h 56526"/>
                <a:gd name="connsiteX3" fmla="*/ 59205 w 59204"/>
                <a:gd name="connsiteY3" fmla="*/ 35361 h 56526"/>
              </a:gdLst>
              <a:ahLst/>
              <a:cxnLst>
                <a:cxn ang="0">
                  <a:pos x="connsiteX0" y="connsiteY0"/>
                </a:cxn>
                <a:cxn ang="0">
                  <a:pos x="connsiteX1" y="connsiteY1"/>
                </a:cxn>
                <a:cxn ang="0">
                  <a:pos x="connsiteX2" y="connsiteY2"/>
                </a:cxn>
                <a:cxn ang="0">
                  <a:pos x="connsiteX3" y="connsiteY3"/>
                </a:cxn>
              </a:cxnLst>
              <a:rect l="l" t="t" r="r" b="b"/>
              <a:pathLst>
                <a:path w="59204" h="56526">
                  <a:moveTo>
                    <a:pt x="59205" y="35361"/>
                  </a:moveTo>
                  <a:cubicBezTo>
                    <a:pt x="48037" y="39213"/>
                    <a:pt x="42965" y="41164"/>
                    <a:pt x="39941" y="56526"/>
                  </a:cubicBezTo>
                  <a:cubicBezTo>
                    <a:pt x="-29262" y="27119"/>
                    <a:pt x="828" y="-41841"/>
                    <a:pt x="59205" y="35361"/>
                  </a:cubicBezTo>
                  <a:lnTo>
                    <a:pt x="59205" y="35361"/>
                  </a:lnTo>
                  <a:close/>
                </a:path>
              </a:pathLst>
            </a:custGeom>
            <a:solidFill>
              <a:srgbClr val="FFFFFF"/>
            </a:solidFill>
            <a:ln w="4874" cap="flat">
              <a:noFill/>
              <a:prstDash val="solid"/>
              <a:miter/>
            </a:ln>
          </p:spPr>
          <p:txBody>
            <a:bodyPr rtlCol="1" anchor="ctr"/>
            <a:lstStyle/>
            <a:p>
              <a:endParaRPr lang="fa-IR"/>
            </a:p>
          </p:txBody>
        </p:sp>
        <p:sp>
          <p:nvSpPr>
            <p:cNvPr id="852" name="Freeform: Shape 851">
              <a:extLst>
                <a:ext uri="{FF2B5EF4-FFF2-40B4-BE49-F238E27FC236}">
                  <a16:creationId xmlns:a16="http://schemas.microsoft.com/office/drawing/2014/main" id="{44963238-535F-24CF-F647-E7BB080CFFCA}"/>
                </a:ext>
              </a:extLst>
            </p:cNvPr>
            <p:cNvSpPr/>
            <p:nvPr/>
          </p:nvSpPr>
          <p:spPr>
            <a:xfrm>
              <a:off x="5845619" y="2567054"/>
              <a:ext cx="37210" cy="31061"/>
            </a:xfrm>
            <a:custGeom>
              <a:avLst/>
              <a:gdLst>
                <a:gd name="connsiteX0" fmla="*/ 37210 w 37210"/>
                <a:gd name="connsiteY0" fmla="*/ 21698 h 31061"/>
                <a:gd name="connsiteX1" fmla="*/ 19897 w 37210"/>
                <a:gd name="connsiteY1" fmla="*/ 31062 h 31061"/>
                <a:gd name="connsiteX2" fmla="*/ 37210 w 37210"/>
                <a:gd name="connsiteY2" fmla="*/ 21698 h 31061"/>
                <a:gd name="connsiteX3" fmla="*/ 37210 w 37210"/>
                <a:gd name="connsiteY3" fmla="*/ 21698 h 31061"/>
              </a:gdLst>
              <a:ahLst/>
              <a:cxnLst>
                <a:cxn ang="0">
                  <a:pos x="connsiteX0" y="connsiteY0"/>
                </a:cxn>
                <a:cxn ang="0">
                  <a:pos x="connsiteX1" y="connsiteY1"/>
                </a:cxn>
                <a:cxn ang="0">
                  <a:pos x="connsiteX2" y="connsiteY2"/>
                </a:cxn>
                <a:cxn ang="0">
                  <a:pos x="connsiteX3" y="connsiteY3"/>
                </a:cxn>
              </a:cxnLst>
              <a:rect l="l" t="t" r="r" b="b"/>
              <a:pathLst>
                <a:path w="37210" h="31061">
                  <a:moveTo>
                    <a:pt x="37210" y="21698"/>
                  </a:moveTo>
                  <a:cubicBezTo>
                    <a:pt x="26774" y="23161"/>
                    <a:pt x="25457" y="22235"/>
                    <a:pt x="19897" y="31062"/>
                  </a:cubicBezTo>
                  <a:cubicBezTo>
                    <a:pt x="-14582" y="2727"/>
                    <a:pt x="-1317" y="-17268"/>
                    <a:pt x="37210" y="21698"/>
                  </a:cubicBezTo>
                  <a:lnTo>
                    <a:pt x="37210" y="21698"/>
                  </a:lnTo>
                  <a:close/>
                </a:path>
              </a:pathLst>
            </a:custGeom>
            <a:solidFill>
              <a:srgbClr val="FFFFFF"/>
            </a:solidFill>
            <a:ln w="4874" cap="flat">
              <a:noFill/>
              <a:prstDash val="solid"/>
              <a:miter/>
            </a:ln>
          </p:spPr>
          <p:txBody>
            <a:bodyPr rtlCol="1" anchor="ctr"/>
            <a:lstStyle/>
            <a:p>
              <a:endParaRPr lang="fa-IR"/>
            </a:p>
          </p:txBody>
        </p:sp>
        <p:sp>
          <p:nvSpPr>
            <p:cNvPr id="853" name="Freeform: Shape 852">
              <a:extLst>
                <a:ext uri="{FF2B5EF4-FFF2-40B4-BE49-F238E27FC236}">
                  <a16:creationId xmlns:a16="http://schemas.microsoft.com/office/drawing/2014/main" id="{9E5F456E-57AD-83C1-B695-AF40AA5A5E98}"/>
                </a:ext>
              </a:extLst>
            </p:cNvPr>
            <p:cNvSpPr/>
            <p:nvPr/>
          </p:nvSpPr>
          <p:spPr>
            <a:xfrm>
              <a:off x="5817820" y="2512722"/>
              <a:ext cx="31651" cy="45068"/>
            </a:xfrm>
            <a:custGeom>
              <a:avLst/>
              <a:gdLst>
                <a:gd name="connsiteX0" fmla="*/ 0 w 31651"/>
                <a:gd name="connsiteY0" fmla="*/ 0 h 45068"/>
                <a:gd name="connsiteX1" fmla="*/ 31651 w 31651"/>
                <a:gd name="connsiteY1" fmla="*/ 21410 h 45068"/>
                <a:gd name="connsiteX2" fmla="*/ 31651 w 31651"/>
                <a:gd name="connsiteY2" fmla="*/ 44965 h 45068"/>
                <a:gd name="connsiteX3" fmla="*/ 0 w 31651"/>
                <a:gd name="connsiteY3" fmla="*/ 25018 h 45068"/>
                <a:gd name="connsiteX4" fmla="*/ 0 w 31651"/>
                <a:gd name="connsiteY4" fmla="*/ 0 h 4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51" h="45068">
                  <a:moveTo>
                    <a:pt x="0" y="0"/>
                  </a:moveTo>
                  <a:cubicBezTo>
                    <a:pt x="25653" y="8583"/>
                    <a:pt x="31554" y="17362"/>
                    <a:pt x="31651" y="21410"/>
                  </a:cubicBezTo>
                  <a:lnTo>
                    <a:pt x="31651" y="44965"/>
                  </a:lnTo>
                  <a:cubicBezTo>
                    <a:pt x="21215" y="46233"/>
                    <a:pt x="11412" y="35601"/>
                    <a:pt x="0" y="25018"/>
                  </a:cubicBezTo>
                  <a:lnTo>
                    <a:pt x="0" y="0"/>
                  </a:lnTo>
                  <a:close/>
                </a:path>
              </a:pathLst>
            </a:custGeom>
            <a:solidFill>
              <a:srgbClr val="FFFFFF"/>
            </a:solidFill>
            <a:ln w="4874" cap="flat">
              <a:noFill/>
              <a:prstDash val="solid"/>
              <a:miter/>
            </a:ln>
          </p:spPr>
          <p:txBody>
            <a:bodyPr rtlCol="1" anchor="ctr"/>
            <a:lstStyle/>
            <a:p>
              <a:endParaRPr lang="fa-IR"/>
            </a:p>
          </p:txBody>
        </p:sp>
        <p:sp>
          <p:nvSpPr>
            <p:cNvPr id="854" name="Freeform: Shape 853">
              <a:extLst>
                <a:ext uri="{FF2B5EF4-FFF2-40B4-BE49-F238E27FC236}">
                  <a16:creationId xmlns:a16="http://schemas.microsoft.com/office/drawing/2014/main" id="{EF0E5540-D836-B60B-EA71-F3D3C6922DB5}"/>
                </a:ext>
              </a:extLst>
            </p:cNvPr>
            <p:cNvSpPr/>
            <p:nvPr/>
          </p:nvSpPr>
          <p:spPr>
            <a:xfrm>
              <a:off x="5713796" y="2502626"/>
              <a:ext cx="128914" cy="120235"/>
            </a:xfrm>
            <a:custGeom>
              <a:avLst/>
              <a:gdLst>
                <a:gd name="connsiteX0" fmla="*/ 0 w 128914"/>
                <a:gd name="connsiteY0" fmla="*/ 0 h 120235"/>
                <a:gd name="connsiteX1" fmla="*/ 128360 w 128914"/>
                <a:gd name="connsiteY1" fmla="*/ 114217 h 120235"/>
                <a:gd name="connsiteX2" fmla="*/ 123581 w 128914"/>
                <a:gd name="connsiteY2" fmla="*/ 107048 h 120235"/>
                <a:gd name="connsiteX3" fmla="*/ 0 w 128914"/>
                <a:gd name="connsiteY3" fmla="*/ 0 h 120235"/>
                <a:gd name="connsiteX4" fmla="*/ 0 w 128914"/>
                <a:gd name="connsiteY4" fmla="*/ 0 h 120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4" h="120235">
                  <a:moveTo>
                    <a:pt x="0" y="0"/>
                  </a:moveTo>
                  <a:cubicBezTo>
                    <a:pt x="32919" y="71349"/>
                    <a:pt x="85833" y="141479"/>
                    <a:pt x="128360" y="114217"/>
                  </a:cubicBezTo>
                  <a:cubicBezTo>
                    <a:pt x="129531" y="113485"/>
                    <a:pt x="129238" y="109633"/>
                    <a:pt x="123581" y="107048"/>
                  </a:cubicBezTo>
                  <a:cubicBezTo>
                    <a:pt x="103342" y="97782"/>
                    <a:pt x="43990" y="74665"/>
                    <a:pt x="0" y="0"/>
                  </a:cubicBezTo>
                  <a:lnTo>
                    <a:pt x="0" y="0"/>
                  </a:lnTo>
                  <a:close/>
                </a:path>
              </a:pathLst>
            </a:custGeom>
            <a:solidFill>
              <a:srgbClr val="FFFFFF"/>
            </a:solidFill>
            <a:ln w="4874" cap="flat">
              <a:noFill/>
              <a:prstDash val="solid"/>
              <a:miter/>
            </a:ln>
          </p:spPr>
          <p:txBody>
            <a:bodyPr rtlCol="1" anchor="ctr"/>
            <a:lstStyle/>
            <a:p>
              <a:endParaRPr lang="fa-IR"/>
            </a:p>
          </p:txBody>
        </p:sp>
        <p:sp>
          <p:nvSpPr>
            <p:cNvPr id="855" name="Freeform: Shape 854">
              <a:extLst>
                <a:ext uri="{FF2B5EF4-FFF2-40B4-BE49-F238E27FC236}">
                  <a16:creationId xmlns:a16="http://schemas.microsoft.com/office/drawing/2014/main" id="{5DF026C6-DAE0-C70A-B894-197F85E2D40F}"/>
                </a:ext>
              </a:extLst>
            </p:cNvPr>
            <p:cNvSpPr/>
            <p:nvPr/>
          </p:nvSpPr>
          <p:spPr>
            <a:xfrm>
              <a:off x="5674781" y="2406405"/>
              <a:ext cx="121434" cy="166936"/>
            </a:xfrm>
            <a:custGeom>
              <a:avLst/>
              <a:gdLst>
                <a:gd name="connsiteX0" fmla="*/ 121435 w 121434"/>
                <a:gd name="connsiteY0" fmla="*/ 142210 h 166936"/>
                <a:gd name="connsiteX1" fmla="*/ 118460 w 121434"/>
                <a:gd name="connsiteY1" fmla="*/ 166936 h 166936"/>
                <a:gd name="connsiteX2" fmla="*/ 0 w 121434"/>
                <a:gd name="connsiteY2" fmla="*/ 0 h 166936"/>
                <a:gd name="connsiteX3" fmla="*/ 121435 w 121434"/>
                <a:gd name="connsiteY3" fmla="*/ 142210 h 166936"/>
                <a:gd name="connsiteX4" fmla="*/ 121435 w 121434"/>
                <a:gd name="connsiteY4" fmla="*/ 142210 h 16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34" h="166936">
                  <a:moveTo>
                    <a:pt x="121435" y="142210"/>
                  </a:moveTo>
                  <a:lnTo>
                    <a:pt x="118460" y="166936"/>
                  </a:lnTo>
                  <a:cubicBezTo>
                    <a:pt x="61888" y="121581"/>
                    <a:pt x="23458" y="62132"/>
                    <a:pt x="0" y="0"/>
                  </a:cubicBezTo>
                  <a:cubicBezTo>
                    <a:pt x="36284" y="51646"/>
                    <a:pt x="68862" y="100367"/>
                    <a:pt x="121435" y="142210"/>
                  </a:cubicBezTo>
                  <a:lnTo>
                    <a:pt x="121435" y="142210"/>
                  </a:lnTo>
                  <a:close/>
                </a:path>
              </a:pathLst>
            </a:custGeom>
            <a:solidFill>
              <a:srgbClr val="FFFFFF"/>
            </a:solidFill>
            <a:ln w="4874" cap="flat">
              <a:noFill/>
              <a:prstDash val="solid"/>
              <a:miter/>
            </a:ln>
          </p:spPr>
          <p:txBody>
            <a:bodyPr rtlCol="1" anchor="ctr"/>
            <a:lstStyle/>
            <a:p>
              <a:endParaRPr lang="fa-IR"/>
            </a:p>
          </p:txBody>
        </p:sp>
        <p:sp>
          <p:nvSpPr>
            <p:cNvPr id="856" name="Freeform: Shape 855">
              <a:extLst>
                <a:ext uri="{FF2B5EF4-FFF2-40B4-BE49-F238E27FC236}">
                  <a16:creationId xmlns:a16="http://schemas.microsoft.com/office/drawing/2014/main" id="{CEBB11BC-9B60-C04C-115B-BF23A6BD7EB3}"/>
                </a:ext>
              </a:extLst>
            </p:cNvPr>
            <p:cNvSpPr/>
            <p:nvPr/>
          </p:nvSpPr>
          <p:spPr>
            <a:xfrm>
              <a:off x="6077564" y="2651274"/>
              <a:ext cx="16581" cy="53401"/>
            </a:xfrm>
            <a:custGeom>
              <a:avLst/>
              <a:gdLst>
                <a:gd name="connsiteX0" fmla="*/ 2877 w 16581"/>
                <a:gd name="connsiteY0" fmla="*/ 0 h 53401"/>
                <a:gd name="connsiteX1" fmla="*/ 13704 w 16581"/>
                <a:gd name="connsiteY1" fmla="*/ 0 h 53401"/>
                <a:gd name="connsiteX2" fmla="*/ 16581 w 16581"/>
                <a:gd name="connsiteY2" fmla="*/ 2877 h 53401"/>
                <a:gd name="connsiteX3" fmla="*/ 16581 w 16581"/>
                <a:gd name="connsiteY3" fmla="*/ 50525 h 53401"/>
                <a:gd name="connsiteX4" fmla="*/ 13704 w 16581"/>
                <a:gd name="connsiteY4" fmla="*/ 53402 h 53401"/>
                <a:gd name="connsiteX5" fmla="*/ 2877 w 16581"/>
                <a:gd name="connsiteY5" fmla="*/ 53402 h 53401"/>
                <a:gd name="connsiteX6" fmla="*/ 0 w 16581"/>
                <a:gd name="connsiteY6" fmla="*/ 50525 h 53401"/>
                <a:gd name="connsiteX7" fmla="*/ 0 w 16581"/>
                <a:gd name="connsiteY7" fmla="*/ 2877 h 53401"/>
                <a:gd name="connsiteX8" fmla="*/ 2877 w 16581"/>
                <a:gd name="connsiteY8" fmla="*/ 0 h 53401"/>
                <a:gd name="connsiteX9" fmla="*/ 2877 w 16581"/>
                <a:gd name="connsiteY9" fmla="*/ 0 h 5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81" h="53401">
                  <a:moveTo>
                    <a:pt x="2877" y="0"/>
                  </a:moveTo>
                  <a:lnTo>
                    <a:pt x="13704" y="0"/>
                  </a:lnTo>
                  <a:cubicBezTo>
                    <a:pt x="15313" y="0"/>
                    <a:pt x="16581" y="1268"/>
                    <a:pt x="16581" y="2877"/>
                  </a:cubicBezTo>
                  <a:lnTo>
                    <a:pt x="16581" y="50525"/>
                  </a:lnTo>
                  <a:cubicBezTo>
                    <a:pt x="16581" y="52134"/>
                    <a:pt x="15265" y="53402"/>
                    <a:pt x="13704" y="53402"/>
                  </a:cubicBezTo>
                  <a:lnTo>
                    <a:pt x="2877" y="53402"/>
                  </a:lnTo>
                  <a:cubicBezTo>
                    <a:pt x="1268" y="53402"/>
                    <a:pt x="0" y="52085"/>
                    <a:pt x="0" y="50525"/>
                  </a:cubicBezTo>
                  <a:lnTo>
                    <a:pt x="0" y="2877"/>
                  </a:lnTo>
                  <a:cubicBezTo>
                    <a:pt x="0" y="1268"/>
                    <a:pt x="1317" y="0"/>
                    <a:pt x="2877" y="0"/>
                  </a:cubicBezTo>
                  <a:lnTo>
                    <a:pt x="2877" y="0"/>
                  </a:lnTo>
                  <a:close/>
                </a:path>
              </a:pathLst>
            </a:custGeom>
            <a:solidFill>
              <a:srgbClr val="FFFFFF"/>
            </a:solidFill>
            <a:ln w="4874" cap="flat">
              <a:noFill/>
              <a:prstDash val="solid"/>
              <a:miter/>
            </a:ln>
          </p:spPr>
          <p:txBody>
            <a:bodyPr rtlCol="1" anchor="ctr"/>
            <a:lstStyle/>
            <a:p>
              <a:endParaRPr lang="fa-IR"/>
            </a:p>
          </p:txBody>
        </p:sp>
        <p:sp>
          <p:nvSpPr>
            <p:cNvPr id="857" name="Freeform: Shape 856">
              <a:extLst>
                <a:ext uri="{FF2B5EF4-FFF2-40B4-BE49-F238E27FC236}">
                  <a16:creationId xmlns:a16="http://schemas.microsoft.com/office/drawing/2014/main" id="{4C8B92EA-DE87-98F5-B5BB-7B60C676CB99}"/>
                </a:ext>
              </a:extLst>
            </p:cNvPr>
            <p:cNvSpPr/>
            <p:nvPr/>
          </p:nvSpPr>
          <p:spPr>
            <a:xfrm>
              <a:off x="6121305" y="2136236"/>
              <a:ext cx="402283" cy="458758"/>
            </a:xfrm>
            <a:custGeom>
              <a:avLst/>
              <a:gdLst>
                <a:gd name="connsiteX0" fmla="*/ 30046 w 402283"/>
                <a:gd name="connsiteY0" fmla="*/ 458759 h 458758"/>
                <a:gd name="connsiteX1" fmla="*/ 51358 w 402283"/>
                <a:gd name="connsiteY1" fmla="*/ 445884 h 458758"/>
                <a:gd name="connsiteX2" fmla="*/ 194934 w 402283"/>
                <a:gd name="connsiteY2" fmla="*/ 270023 h 458758"/>
                <a:gd name="connsiteX3" fmla="*/ 338754 w 402283"/>
                <a:gd name="connsiteY3" fmla="*/ 38760 h 458758"/>
                <a:gd name="connsiteX4" fmla="*/ 274672 w 402283"/>
                <a:gd name="connsiteY4" fmla="*/ 157659 h 458758"/>
                <a:gd name="connsiteX5" fmla="*/ 70866 w 402283"/>
                <a:gd name="connsiteY5" fmla="*/ 267194 h 458758"/>
                <a:gd name="connsiteX6" fmla="*/ 30046 w 402283"/>
                <a:gd name="connsiteY6" fmla="*/ 458759 h 458758"/>
                <a:gd name="connsiteX7" fmla="*/ 30046 w 402283"/>
                <a:gd name="connsiteY7" fmla="*/ 458759 h 45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283" h="458758">
                  <a:moveTo>
                    <a:pt x="30046" y="458759"/>
                  </a:moveTo>
                  <a:lnTo>
                    <a:pt x="51358" y="445884"/>
                  </a:lnTo>
                  <a:cubicBezTo>
                    <a:pt x="-28330" y="356685"/>
                    <a:pt x="133485" y="247833"/>
                    <a:pt x="194934" y="270023"/>
                  </a:cubicBezTo>
                  <a:cubicBezTo>
                    <a:pt x="545389" y="104696"/>
                    <a:pt x="347533" y="-82479"/>
                    <a:pt x="338754" y="38760"/>
                  </a:cubicBezTo>
                  <a:cubicBezTo>
                    <a:pt x="413859" y="-22640"/>
                    <a:pt x="397423" y="177410"/>
                    <a:pt x="274672" y="157659"/>
                  </a:cubicBezTo>
                  <a:cubicBezTo>
                    <a:pt x="284816" y="198284"/>
                    <a:pt x="155432" y="212134"/>
                    <a:pt x="70866" y="267194"/>
                  </a:cubicBezTo>
                  <a:cubicBezTo>
                    <a:pt x="5077" y="310062"/>
                    <a:pt x="-28135" y="396432"/>
                    <a:pt x="30046" y="458759"/>
                  </a:cubicBezTo>
                  <a:lnTo>
                    <a:pt x="30046" y="458759"/>
                  </a:lnTo>
                  <a:close/>
                </a:path>
              </a:pathLst>
            </a:custGeom>
            <a:solidFill>
              <a:srgbClr val="FFFFFF"/>
            </a:solidFill>
            <a:ln w="4874" cap="flat">
              <a:noFill/>
              <a:prstDash val="solid"/>
              <a:miter/>
            </a:ln>
          </p:spPr>
          <p:txBody>
            <a:bodyPr rtlCol="1" anchor="ctr"/>
            <a:lstStyle/>
            <a:p>
              <a:endParaRPr lang="fa-IR"/>
            </a:p>
          </p:txBody>
        </p:sp>
        <p:sp>
          <p:nvSpPr>
            <p:cNvPr id="858" name="Freeform: Shape 857">
              <a:extLst>
                <a:ext uri="{FF2B5EF4-FFF2-40B4-BE49-F238E27FC236}">
                  <a16:creationId xmlns:a16="http://schemas.microsoft.com/office/drawing/2014/main" id="{6FA9FD7B-37D7-07C5-35EF-F206F2C0289F}"/>
                </a:ext>
              </a:extLst>
            </p:cNvPr>
            <p:cNvSpPr/>
            <p:nvPr/>
          </p:nvSpPr>
          <p:spPr>
            <a:xfrm>
              <a:off x="6238258" y="2575386"/>
              <a:ext cx="43706" cy="36190"/>
            </a:xfrm>
            <a:custGeom>
              <a:avLst/>
              <a:gdLst>
                <a:gd name="connsiteX0" fmla="*/ 19849 w 43706"/>
                <a:gd name="connsiteY0" fmla="*/ 36191 h 36190"/>
                <a:gd name="connsiteX1" fmla="*/ 0 w 43706"/>
                <a:gd name="connsiteY1" fmla="*/ 16927 h 36190"/>
                <a:gd name="connsiteX2" fmla="*/ 19849 w 43706"/>
                <a:gd name="connsiteY2" fmla="*/ 36191 h 36190"/>
                <a:gd name="connsiteX3" fmla="*/ 19849 w 43706"/>
                <a:gd name="connsiteY3" fmla="*/ 36191 h 36190"/>
              </a:gdLst>
              <a:ahLst/>
              <a:cxnLst>
                <a:cxn ang="0">
                  <a:pos x="connsiteX0" y="connsiteY0"/>
                </a:cxn>
                <a:cxn ang="0">
                  <a:pos x="connsiteX1" y="connsiteY1"/>
                </a:cxn>
                <a:cxn ang="0">
                  <a:pos x="connsiteX2" y="connsiteY2"/>
                </a:cxn>
                <a:cxn ang="0">
                  <a:pos x="connsiteX3" y="connsiteY3"/>
                </a:cxn>
              </a:cxnLst>
              <a:rect l="l" t="t" r="r" b="b"/>
              <a:pathLst>
                <a:path w="43706" h="36190">
                  <a:moveTo>
                    <a:pt x="19849" y="36191"/>
                  </a:moveTo>
                  <a:cubicBezTo>
                    <a:pt x="12777" y="25559"/>
                    <a:pt x="10778" y="23755"/>
                    <a:pt x="0" y="16927"/>
                  </a:cubicBezTo>
                  <a:cubicBezTo>
                    <a:pt x="34480" y="-14334"/>
                    <a:pt x="67643" y="979"/>
                    <a:pt x="19849" y="36191"/>
                  </a:cubicBezTo>
                  <a:lnTo>
                    <a:pt x="19849" y="36191"/>
                  </a:lnTo>
                  <a:close/>
                </a:path>
              </a:pathLst>
            </a:custGeom>
            <a:solidFill>
              <a:srgbClr val="FFFFFF"/>
            </a:solidFill>
            <a:ln w="4874" cap="flat">
              <a:noFill/>
              <a:prstDash val="solid"/>
              <a:miter/>
            </a:ln>
          </p:spPr>
          <p:txBody>
            <a:bodyPr rtlCol="1" anchor="ctr"/>
            <a:lstStyle/>
            <a:p>
              <a:endParaRPr lang="fa-IR"/>
            </a:p>
          </p:txBody>
        </p:sp>
        <p:sp>
          <p:nvSpPr>
            <p:cNvPr id="859" name="Freeform: Shape 858">
              <a:extLst>
                <a:ext uri="{FF2B5EF4-FFF2-40B4-BE49-F238E27FC236}">
                  <a16:creationId xmlns:a16="http://schemas.microsoft.com/office/drawing/2014/main" id="{806D1A6C-EBE8-9DB0-5276-C50A313EC41C}"/>
                </a:ext>
              </a:extLst>
            </p:cNvPr>
            <p:cNvSpPr/>
            <p:nvPr/>
          </p:nvSpPr>
          <p:spPr>
            <a:xfrm>
              <a:off x="6364716" y="2553102"/>
              <a:ext cx="29017" cy="35698"/>
            </a:xfrm>
            <a:custGeom>
              <a:avLst/>
              <a:gdLst>
                <a:gd name="connsiteX0" fmla="*/ 0 w 29017"/>
                <a:gd name="connsiteY0" fmla="*/ 14436 h 35698"/>
                <a:gd name="connsiteX1" fmla="*/ 28188 w 29017"/>
                <a:gd name="connsiteY1" fmla="*/ 0 h 35698"/>
                <a:gd name="connsiteX2" fmla="*/ 29018 w 29017"/>
                <a:gd name="connsiteY2" fmla="*/ 16825 h 35698"/>
                <a:gd name="connsiteX3" fmla="*/ 341 w 29017"/>
                <a:gd name="connsiteY3" fmla="*/ 35699 h 35698"/>
                <a:gd name="connsiteX4" fmla="*/ 0 w 29017"/>
                <a:gd name="connsiteY4" fmla="*/ 14387 h 3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17" h="35698">
                  <a:moveTo>
                    <a:pt x="0" y="14436"/>
                  </a:moveTo>
                  <a:lnTo>
                    <a:pt x="28188" y="0"/>
                  </a:lnTo>
                  <a:lnTo>
                    <a:pt x="29018" y="16825"/>
                  </a:lnTo>
                  <a:lnTo>
                    <a:pt x="341" y="35699"/>
                  </a:lnTo>
                  <a:lnTo>
                    <a:pt x="0" y="14387"/>
                  </a:lnTo>
                  <a:close/>
                </a:path>
              </a:pathLst>
            </a:custGeom>
            <a:solidFill>
              <a:srgbClr val="FFFFFF"/>
            </a:solidFill>
            <a:ln w="4874" cap="flat">
              <a:noFill/>
              <a:prstDash val="solid"/>
              <a:miter/>
            </a:ln>
          </p:spPr>
          <p:txBody>
            <a:bodyPr rtlCol="1" anchor="ctr"/>
            <a:lstStyle/>
            <a:p>
              <a:endParaRPr lang="fa-IR"/>
            </a:p>
          </p:txBody>
        </p:sp>
        <p:sp>
          <p:nvSpPr>
            <p:cNvPr id="860" name="Freeform: Shape 859">
              <a:extLst>
                <a:ext uri="{FF2B5EF4-FFF2-40B4-BE49-F238E27FC236}">
                  <a16:creationId xmlns:a16="http://schemas.microsoft.com/office/drawing/2014/main" id="{4745A966-F7A2-040D-2F12-30250A384759}"/>
                </a:ext>
              </a:extLst>
            </p:cNvPr>
            <p:cNvSpPr/>
            <p:nvPr/>
          </p:nvSpPr>
          <p:spPr>
            <a:xfrm>
              <a:off x="6315118" y="2567054"/>
              <a:ext cx="37210" cy="31061"/>
            </a:xfrm>
            <a:custGeom>
              <a:avLst/>
              <a:gdLst>
                <a:gd name="connsiteX0" fmla="*/ 0 w 37210"/>
                <a:gd name="connsiteY0" fmla="*/ 21698 h 31061"/>
                <a:gd name="connsiteX1" fmla="*/ 17313 w 37210"/>
                <a:gd name="connsiteY1" fmla="*/ 31062 h 31061"/>
                <a:gd name="connsiteX2" fmla="*/ 0 w 37210"/>
                <a:gd name="connsiteY2" fmla="*/ 21698 h 31061"/>
                <a:gd name="connsiteX3" fmla="*/ 0 w 37210"/>
                <a:gd name="connsiteY3" fmla="*/ 21698 h 31061"/>
              </a:gdLst>
              <a:ahLst/>
              <a:cxnLst>
                <a:cxn ang="0">
                  <a:pos x="connsiteX0" y="connsiteY0"/>
                </a:cxn>
                <a:cxn ang="0">
                  <a:pos x="connsiteX1" y="connsiteY1"/>
                </a:cxn>
                <a:cxn ang="0">
                  <a:pos x="connsiteX2" y="connsiteY2"/>
                </a:cxn>
                <a:cxn ang="0">
                  <a:pos x="connsiteX3" y="connsiteY3"/>
                </a:cxn>
              </a:cxnLst>
              <a:rect l="l" t="t" r="r" b="b"/>
              <a:pathLst>
                <a:path w="37210" h="31061">
                  <a:moveTo>
                    <a:pt x="0" y="21698"/>
                  </a:moveTo>
                  <a:cubicBezTo>
                    <a:pt x="10437" y="23161"/>
                    <a:pt x="11753" y="22235"/>
                    <a:pt x="17313" y="31062"/>
                  </a:cubicBezTo>
                  <a:cubicBezTo>
                    <a:pt x="51793" y="2727"/>
                    <a:pt x="38528" y="-17268"/>
                    <a:pt x="0" y="21698"/>
                  </a:cubicBezTo>
                  <a:lnTo>
                    <a:pt x="0" y="21698"/>
                  </a:lnTo>
                  <a:close/>
                </a:path>
              </a:pathLst>
            </a:custGeom>
            <a:solidFill>
              <a:srgbClr val="FFFFFF"/>
            </a:solidFill>
            <a:ln w="4874" cap="flat">
              <a:noFill/>
              <a:prstDash val="solid"/>
              <a:miter/>
            </a:ln>
          </p:spPr>
          <p:txBody>
            <a:bodyPr rtlCol="1" anchor="ctr"/>
            <a:lstStyle/>
            <a:p>
              <a:endParaRPr lang="fa-IR"/>
            </a:p>
          </p:txBody>
        </p:sp>
        <p:sp>
          <p:nvSpPr>
            <p:cNvPr id="861" name="Freeform: Shape 860">
              <a:extLst>
                <a:ext uri="{FF2B5EF4-FFF2-40B4-BE49-F238E27FC236}">
                  <a16:creationId xmlns:a16="http://schemas.microsoft.com/office/drawing/2014/main" id="{D741B064-A517-1D94-0851-041BC148E7D4}"/>
                </a:ext>
              </a:extLst>
            </p:cNvPr>
            <p:cNvSpPr/>
            <p:nvPr/>
          </p:nvSpPr>
          <p:spPr>
            <a:xfrm>
              <a:off x="6355238" y="2502626"/>
              <a:ext cx="128914" cy="120235"/>
            </a:xfrm>
            <a:custGeom>
              <a:avLst/>
              <a:gdLst>
                <a:gd name="connsiteX0" fmla="*/ 128914 w 128914"/>
                <a:gd name="connsiteY0" fmla="*/ 0 h 120235"/>
                <a:gd name="connsiteX1" fmla="*/ 554 w 128914"/>
                <a:gd name="connsiteY1" fmla="*/ 114217 h 120235"/>
                <a:gd name="connsiteX2" fmla="*/ 5333 w 128914"/>
                <a:gd name="connsiteY2" fmla="*/ 107048 h 120235"/>
                <a:gd name="connsiteX3" fmla="*/ 128914 w 128914"/>
                <a:gd name="connsiteY3" fmla="*/ 0 h 120235"/>
                <a:gd name="connsiteX4" fmla="*/ 128914 w 128914"/>
                <a:gd name="connsiteY4" fmla="*/ 0 h 120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4" h="120235">
                  <a:moveTo>
                    <a:pt x="128914" y="0"/>
                  </a:moveTo>
                  <a:cubicBezTo>
                    <a:pt x="95995" y="71349"/>
                    <a:pt x="43081" y="141479"/>
                    <a:pt x="554" y="114217"/>
                  </a:cubicBezTo>
                  <a:cubicBezTo>
                    <a:pt x="-616" y="113485"/>
                    <a:pt x="-324" y="109633"/>
                    <a:pt x="5333" y="107048"/>
                  </a:cubicBezTo>
                  <a:cubicBezTo>
                    <a:pt x="25573" y="97782"/>
                    <a:pt x="84924" y="74665"/>
                    <a:pt x="128914" y="0"/>
                  </a:cubicBezTo>
                  <a:lnTo>
                    <a:pt x="128914" y="0"/>
                  </a:lnTo>
                  <a:close/>
                </a:path>
              </a:pathLst>
            </a:custGeom>
            <a:solidFill>
              <a:srgbClr val="FFFFFF"/>
            </a:solidFill>
            <a:ln w="4874" cap="flat">
              <a:noFill/>
              <a:prstDash val="solid"/>
              <a:miter/>
            </a:ln>
          </p:spPr>
          <p:txBody>
            <a:bodyPr rtlCol="1" anchor="ctr"/>
            <a:lstStyle/>
            <a:p>
              <a:endParaRPr lang="fa-IR"/>
            </a:p>
          </p:txBody>
        </p:sp>
        <p:sp>
          <p:nvSpPr>
            <p:cNvPr id="862" name="Freeform: Shape 861">
              <a:extLst>
                <a:ext uri="{FF2B5EF4-FFF2-40B4-BE49-F238E27FC236}">
                  <a16:creationId xmlns:a16="http://schemas.microsoft.com/office/drawing/2014/main" id="{AF30407A-8D7A-C79F-72E4-27104F8F4B38}"/>
                </a:ext>
              </a:extLst>
            </p:cNvPr>
            <p:cNvSpPr/>
            <p:nvPr/>
          </p:nvSpPr>
          <p:spPr>
            <a:xfrm>
              <a:off x="6401683" y="2406405"/>
              <a:ext cx="121483" cy="166936"/>
            </a:xfrm>
            <a:custGeom>
              <a:avLst/>
              <a:gdLst>
                <a:gd name="connsiteX0" fmla="*/ 49 w 121483"/>
                <a:gd name="connsiteY0" fmla="*/ 142210 h 166936"/>
                <a:gd name="connsiteX1" fmla="*/ 3024 w 121483"/>
                <a:gd name="connsiteY1" fmla="*/ 166936 h 166936"/>
                <a:gd name="connsiteX2" fmla="*/ 121484 w 121483"/>
                <a:gd name="connsiteY2" fmla="*/ 0 h 166936"/>
                <a:gd name="connsiteX3" fmla="*/ 0 w 121483"/>
                <a:gd name="connsiteY3" fmla="*/ 142210 h 166936"/>
                <a:gd name="connsiteX4" fmla="*/ 0 w 121483"/>
                <a:gd name="connsiteY4" fmla="*/ 142210 h 16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83" h="166936">
                  <a:moveTo>
                    <a:pt x="49" y="142210"/>
                  </a:moveTo>
                  <a:lnTo>
                    <a:pt x="3024" y="166936"/>
                  </a:lnTo>
                  <a:cubicBezTo>
                    <a:pt x="59596" y="121581"/>
                    <a:pt x="97977" y="62132"/>
                    <a:pt x="121484" y="0"/>
                  </a:cubicBezTo>
                  <a:cubicBezTo>
                    <a:pt x="85199" y="51646"/>
                    <a:pt x="52622" y="100367"/>
                    <a:pt x="0" y="142210"/>
                  </a:cubicBezTo>
                  <a:lnTo>
                    <a:pt x="0" y="142210"/>
                  </a:lnTo>
                  <a:close/>
                </a:path>
              </a:pathLst>
            </a:custGeom>
            <a:solidFill>
              <a:srgbClr val="FFFFFF"/>
            </a:solidFill>
            <a:ln w="4874" cap="flat">
              <a:noFill/>
              <a:prstDash val="solid"/>
              <a:miter/>
            </a:ln>
          </p:spPr>
          <p:txBody>
            <a:bodyPr rtlCol="1" anchor="ctr"/>
            <a:lstStyle/>
            <a:p>
              <a:endParaRPr lang="fa-IR"/>
            </a:p>
          </p:txBody>
        </p:sp>
        <p:sp>
          <p:nvSpPr>
            <p:cNvPr id="863" name="Freeform: Shape 862">
              <a:extLst>
                <a:ext uri="{FF2B5EF4-FFF2-40B4-BE49-F238E27FC236}">
                  <a16:creationId xmlns:a16="http://schemas.microsoft.com/office/drawing/2014/main" id="{5C9E9D67-C78F-28DB-3BFC-BA62C489E0C0}"/>
                </a:ext>
              </a:extLst>
            </p:cNvPr>
            <p:cNvSpPr/>
            <p:nvPr/>
          </p:nvSpPr>
          <p:spPr>
            <a:xfrm>
              <a:off x="6103753" y="2651274"/>
              <a:ext cx="16630" cy="53401"/>
            </a:xfrm>
            <a:custGeom>
              <a:avLst/>
              <a:gdLst>
                <a:gd name="connsiteX0" fmla="*/ 2877 w 16630"/>
                <a:gd name="connsiteY0" fmla="*/ 0 h 53401"/>
                <a:gd name="connsiteX1" fmla="*/ 13753 w 16630"/>
                <a:gd name="connsiteY1" fmla="*/ 0 h 53401"/>
                <a:gd name="connsiteX2" fmla="*/ 16630 w 16630"/>
                <a:gd name="connsiteY2" fmla="*/ 2877 h 53401"/>
                <a:gd name="connsiteX3" fmla="*/ 16630 w 16630"/>
                <a:gd name="connsiteY3" fmla="*/ 50525 h 53401"/>
                <a:gd name="connsiteX4" fmla="*/ 13753 w 16630"/>
                <a:gd name="connsiteY4" fmla="*/ 53402 h 53401"/>
                <a:gd name="connsiteX5" fmla="*/ 2877 w 16630"/>
                <a:gd name="connsiteY5" fmla="*/ 53402 h 53401"/>
                <a:gd name="connsiteX6" fmla="*/ 0 w 16630"/>
                <a:gd name="connsiteY6" fmla="*/ 50525 h 53401"/>
                <a:gd name="connsiteX7" fmla="*/ 0 w 16630"/>
                <a:gd name="connsiteY7" fmla="*/ 2877 h 53401"/>
                <a:gd name="connsiteX8" fmla="*/ 2877 w 16630"/>
                <a:gd name="connsiteY8" fmla="*/ 0 h 53401"/>
                <a:gd name="connsiteX9" fmla="*/ 2877 w 16630"/>
                <a:gd name="connsiteY9" fmla="*/ 0 h 5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30" h="53401">
                  <a:moveTo>
                    <a:pt x="2877" y="0"/>
                  </a:moveTo>
                  <a:lnTo>
                    <a:pt x="13753" y="0"/>
                  </a:lnTo>
                  <a:cubicBezTo>
                    <a:pt x="15362" y="0"/>
                    <a:pt x="16630" y="1268"/>
                    <a:pt x="16630" y="2877"/>
                  </a:cubicBezTo>
                  <a:lnTo>
                    <a:pt x="16630" y="50525"/>
                  </a:lnTo>
                  <a:cubicBezTo>
                    <a:pt x="16630" y="52134"/>
                    <a:pt x="15313" y="53402"/>
                    <a:pt x="13753" y="53402"/>
                  </a:cubicBezTo>
                  <a:lnTo>
                    <a:pt x="2877" y="53402"/>
                  </a:lnTo>
                  <a:cubicBezTo>
                    <a:pt x="1268" y="53402"/>
                    <a:pt x="0" y="52085"/>
                    <a:pt x="0" y="50525"/>
                  </a:cubicBezTo>
                  <a:lnTo>
                    <a:pt x="0" y="2877"/>
                  </a:lnTo>
                  <a:cubicBezTo>
                    <a:pt x="0" y="1268"/>
                    <a:pt x="1317" y="0"/>
                    <a:pt x="2877" y="0"/>
                  </a:cubicBezTo>
                  <a:lnTo>
                    <a:pt x="2877" y="0"/>
                  </a:lnTo>
                  <a:close/>
                </a:path>
              </a:pathLst>
            </a:custGeom>
            <a:solidFill>
              <a:srgbClr val="FFFFFF"/>
            </a:solidFill>
            <a:ln w="4874" cap="flat">
              <a:noFill/>
              <a:prstDash val="solid"/>
              <a:miter/>
            </a:ln>
          </p:spPr>
          <p:txBody>
            <a:bodyPr rtlCol="1" anchor="ctr"/>
            <a:lstStyle/>
            <a:p>
              <a:endParaRPr lang="fa-IR"/>
            </a:p>
          </p:txBody>
        </p:sp>
        <p:sp>
          <p:nvSpPr>
            <p:cNvPr id="864" name="Freeform: Shape 863">
              <a:extLst>
                <a:ext uri="{FF2B5EF4-FFF2-40B4-BE49-F238E27FC236}">
                  <a16:creationId xmlns:a16="http://schemas.microsoft.com/office/drawing/2014/main" id="{C6648E54-5B3D-D5D2-56BE-CC64558D2E6F}"/>
                </a:ext>
              </a:extLst>
            </p:cNvPr>
            <p:cNvSpPr/>
            <p:nvPr/>
          </p:nvSpPr>
          <p:spPr>
            <a:xfrm>
              <a:off x="5849283" y="2593593"/>
              <a:ext cx="499381" cy="114546"/>
            </a:xfrm>
            <a:custGeom>
              <a:avLst/>
              <a:gdLst>
                <a:gd name="connsiteX0" fmla="*/ 409019 w 499381"/>
                <a:gd name="connsiteY0" fmla="*/ 33492 h 114546"/>
                <a:gd name="connsiteX1" fmla="*/ 395949 w 499381"/>
                <a:gd name="connsiteY1" fmla="*/ 35833 h 114546"/>
                <a:gd name="connsiteX2" fmla="*/ 249788 w 499381"/>
                <a:gd name="connsiteY2" fmla="*/ 21641 h 114546"/>
                <a:gd name="connsiteX3" fmla="*/ 249788 w 499381"/>
                <a:gd name="connsiteY3" fmla="*/ 21641 h 114546"/>
                <a:gd name="connsiteX4" fmla="*/ 249691 w 499381"/>
                <a:gd name="connsiteY4" fmla="*/ 21641 h 114546"/>
                <a:gd name="connsiteX5" fmla="*/ 249593 w 499381"/>
                <a:gd name="connsiteY5" fmla="*/ 21641 h 114546"/>
                <a:gd name="connsiteX6" fmla="*/ 249593 w 499381"/>
                <a:gd name="connsiteY6" fmla="*/ 21641 h 114546"/>
                <a:gd name="connsiteX7" fmla="*/ 103432 w 499381"/>
                <a:gd name="connsiteY7" fmla="*/ 35882 h 114546"/>
                <a:gd name="connsiteX8" fmla="*/ 90362 w 499381"/>
                <a:gd name="connsiteY8" fmla="*/ 33541 h 114546"/>
                <a:gd name="connsiteX9" fmla="*/ 18135 w 499381"/>
                <a:gd name="connsiteY9" fmla="*/ 61827 h 114546"/>
                <a:gd name="connsiteX10" fmla="*/ 21452 w 499381"/>
                <a:gd name="connsiteY10" fmla="*/ 34663 h 114546"/>
                <a:gd name="connsiteX11" fmla="*/ 104652 w 499381"/>
                <a:gd name="connsiteY11" fmla="*/ 93478 h 114546"/>
                <a:gd name="connsiteX12" fmla="*/ 157468 w 499381"/>
                <a:gd name="connsiteY12" fmla="*/ 50561 h 114546"/>
                <a:gd name="connsiteX13" fmla="*/ 126793 w 499381"/>
                <a:gd name="connsiteY13" fmla="*/ 45831 h 114546"/>
                <a:gd name="connsiteX14" fmla="*/ 200190 w 499381"/>
                <a:gd name="connsiteY14" fmla="*/ 114546 h 114546"/>
                <a:gd name="connsiteX15" fmla="*/ 219990 w 499381"/>
                <a:gd name="connsiteY15" fmla="*/ 110303 h 114546"/>
                <a:gd name="connsiteX16" fmla="*/ 221405 w 499381"/>
                <a:gd name="connsiteY16" fmla="*/ 64607 h 114546"/>
                <a:gd name="connsiteX17" fmla="*/ 249593 w 499381"/>
                <a:gd name="connsiteY17" fmla="*/ 45246 h 114546"/>
                <a:gd name="connsiteX18" fmla="*/ 249593 w 499381"/>
                <a:gd name="connsiteY18" fmla="*/ 45246 h 114546"/>
                <a:gd name="connsiteX19" fmla="*/ 249691 w 499381"/>
                <a:gd name="connsiteY19" fmla="*/ 45246 h 114546"/>
                <a:gd name="connsiteX20" fmla="*/ 249788 w 499381"/>
                <a:gd name="connsiteY20" fmla="*/ 45246 h 114546"/>
                <a:gd name="connsiteX21" fmla="*/ 249788 w 499381"/>
                <a:gd name="connsiteY21" fmla="*/ 45246 h 114546"/>
                <a:gd name="connsiteX22" fmla="*/ 277977 w 499381"/>
                <a:gd name="connsiteY22" fmla="*/ 64607 h 114546"/>
                <a:gd name="connsiteX23" fmla="*/ 279391 w 499381"/>
                <a:gd name="connsiteY23" fmla="*/ 110303 h 114546"/>
                <a:gd name="connsiteX24" fmla="*/ 299191 w 499381"/>
                <a:gd name="connsiteY24" fmla="*/ 114546 h 114546"/>
                <a:gd name="connsiteX25" fmla="*/ 372589 w 499381"/>
                <a:gd name="connsiteY25" fmla="*/ 45831 h 114546"/>
                <a:gd name="connsiteX26" fmla="*/ 341913 w 499381"/>
                <a:gd name="connsiteY26" fmla="*/ 50561 h 114546"/>
                <a:gd name="connsiteX27" fmla="*/ 394730 w 499381"/>
                <a:gd name="connsiteY27" fmla="*/ 93478 h 114546"/>
                <a:gd name="connsiteX28" fmla="*/ 477930 w 499381"/>
                <a:gd name="connsiteY28" fmla="*/ 34663 h 114546"/>
                <a:gd name="connsiteX29" fmla="*/ 481246 w 499381"/>
                <a:gd name="connsiteY29" fmla="*/ 61827 h 114546"/>
                <a:gd name="connsiteX30" fmla="*/ 409019 w 499381"/>
                <a:gd name="connsiteY30" fmla="*/ 33541 h 11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9381" h="114546">
                  <a:moveTo>
                    <a:pt x="409019" y="33492"/>
                  </a:moveTo>
                  <a:cubicBezTo>
                    <a:pt x="405264" y="37296"/>
                    <a:pt x="399460" y="36857"/>
                    <a:pt x="395949" y="35833"/>
                  </a:cubicBezTo>
                  <a:cubicBezTo>
                    <a:pt x="380148" y="-41807"/>
                    <a:pt x="298265" y="32566"/>
                    <a:pt x="249788" y="21641"/>
                  </a:cubicBezTo>
                  <a:lnTo>
                    <a:pt x="249788" y="21641"/>
                  </a:lnTo>
                  <a:cubicBezTo>
                    <a:pt x="249788" y="21641"/>
                    <a:pt x="249739" y="21641"/>
                    <a:pt x="249691" y="21641"/>
                  </a:cubicBezTo>
                  <a:cubicBezTo>
                    <a:pt x="249691" y="21641"/>
                    <a:pt x="249642" y="21641"/>
                    <a:pt x="249593" y="21641"/>
                  </a:cubicBezTo>
                  <a:lnTo>
                    <a:pt x="249593" y="21641"/>
                  </a:lnTo>
                  <a:cubicBezTo>
                    <a:pt x="201117" y="32663"/>
                    <a:pt x="119282" y="-41758"/>
                    <a:pt x="103432" y="35882"/>
                  </a:cubicBezTo>
                  <a:cubicBezTo>
                    <a:pt x="99921" y="36906"/>
                    <a:pt x="94166" y="37345"/>
                    <a:pt x="90362" y="33541"/>
                  </a:cubicBezTo>
                  <a:cubicBezTo>
                    <a:pt x="26670" y="-30688"/>
                    <a:pt x="-30292" y="29152"/>
                    <a:pt x="18135" y="61827"/>
                  </a:cubicBezTo>
                  <a:cubicBezTo>
                    <a:pt x="19940" y="49879"/>
                    <a:pt x="17696" y="39491"/>
                    <a:pt x="21452" y="34663"/>
                  </a:cubicBezTo>
                  <a:cubicBezTo>
                    <a:pt x="47689" y="1207"/>
                    <a:pt x="75927" y="82164"/>
                    <a:pt x="104652" y="93478"/>
                  </a:cubicBezTo>
                  <a:cubicBezTo>
                    <a:pt x="127817" y="102598"/>
                    <a:pt x="167856" y="97087"/>
                    <a:pt x="157468" y="50561"/>
                  </a:cubicBezTo>
                  <a:cubicBezTo>
                    <a:pt x="129865" y="64802"/>
                    <a:pt x="127524" y="50025"/>
                    <a:pt x="126793" y="45831"/>
                  </a:cubicBezTo>
                  <a:cubicBezTo>
                    <a:pt x="122404" y="20471"/>
                    <a:pt x="208188" y="-6450"/>
                    <a:pt x="200190" y="114546"/>
                  </a:cubicBezTo>
                  <a:lnTo>
                    <a:pt x="219990" y="110303"/>
                  </a:lnTo>
                  <a:lnTo>
                    <a:pt x="221405" y="64607"/>
                  </a:lnTo>
                  <a:cubicBezTo>
                    <a:pt x="221795" y="52415"/>
                    <a:pt x="228427" y="44124"/>
                    <a:pt x="249593" y="45246"/>
                  </a:cubicBezTo>
                  <a:lnTo>
                    <a:pt x="249593" y="45246"/>
                  </a:lnTo>
                  <a:cubicBezTo>
                    <a:pt x="249593" y="45246"/>
                    <a:pt x="249642" y="45246"/>
                    <a:pt x="249691" y="45246"/>
                  </a:cubicBezTo>
                  <a:cubicBezTo>
                    <a:pt x="249691" y="45246"/>
                    <a:pt x="249739" y="45246"/>
                    <a:pt x="249788" y="45246"/>
                  </a:cubicBezTo>
                  <a:lnTo>
                    <a:pt x="249788" y="45246"/>
                  </a:lnTo>
                  <a:cubicBezTo>
                    <a:pt x="270954" y="44173"/>
                    <a:pt x="277587" y="52463"/>
                    <a:pt x="277977" y="64607"/>
                  </a:cubicBezTo>
                  <a:lnTo>
                    <a:pt x="279391" y="110303"/>
                  </a:lnTo>
                  <a:lnTo>
                    <a:pt x="299191" y="114546"/>
                  </a:lnTo>
                  <a:cubicBezTo>
                    <a:pt x="291193" y="-6450"/>
                    <a:pt x="376978" y="20520"/>
                    <a:pt x="372589" y="45831"/>
                  </a:cubicBezTo>
                  <a:cubicBezTo>
                    <a:pt x="371857" y="49976"/>
                    <a:pt x="369516" y="64802"/>
                    <a:pt x="341913" y="50561"/>
                  </a:cubicBezTo>
                  <a:cubicBezTo>
                    <a:pt x="331525" y="97087"/>
                    <a:pt x="371565" y="102598"/>
                    <a:pt x="394730" y="93478"/>
                  </a:cubicBezTo>
                  <a:cubicBezTo>
                    <a:pt x="423455" y="82164"/>
                    <a:pt x="451692" y="1256"/>
                    <a:pt x="477930" y="34663"/>
                  </a:cubicBezTo>
                  <a:cubicBezTo>
                    <a:pt x="481685" y="39491"/>
                    <a:pt x="479442" y="49927"/>
                    <a:pt x="481246" y="61827"/>
                  </a:cubicBezTo>
                  <a:cubicBezTo>
                    <a:pt x="529674" y="29152"/>
                    <a:pt x="472711" y="-30639"/>
                    <a:pt x="409019" y="33541"/>
                  </a:cubicBezTo>
                  <a:close/>
                </a:path>
              </a:pathLst>
            </a:custGeom>
            <a:solidFill>
              <a:srgbClr val="FFFFFF"/>
            </a:solidFill>
            <a:ln w="4874" cap="flat">
              <a:noFill/>
              <a:prstDash val="solid"/>
              <a:miter/>
            </a:ln>
          </p:spPr>
          <p:txBody>
            <a:bodyPr rtlCol="1" anchor="ctr"/>
            <a:lstStyle/>
            <a:p>
              <a:endParaRPr lang="fa-IR"/>
            </a:p>
          </p:txBody>
        </p:sp>
        <p:sp>
          <p:nvSpPr>
            <p:cNvPr id="865" name="Freeform: Shape 864">
              <a:extLst>
                <a:ext uri="{FF2B5EF4-FFF2-40B4-BE49-F238E27FC236}">
                  <a16:creationId xmlns:a16="http://schemas.microsoft.com/office/drawing/2014/main" id="{03628C80-951D-55D8-094E-CBEE6C45F7FF}"/>
                </a:ext>
              </a:extLst>
            </p:cNvPr>
            <p:cNvSpPr/>
            <p:nvPr/>
          </p:nvSpPr>
          <p:spPr>
            <a:xfrm>
              <a:off x="5870675" y="2416046"/>
              <a:ext cx="44049" cy="42737"/>
            </a:xfrm>
            <a:custGeom>
              <a:avLst/>
              <a:gdLst>
                <a:gd name="connsiteX0" fmla="*/ 44050 w 44049"/>
                <a:gd name="connsiteY0" fmla="*/ 22206 h 42737"/>
                <a:gd name="connsiteX1" fmla="*/ 28200 w 44049"/>
                <a:gd name="connsiteY1" fmla="*/ 42737 h 42737"/>
                <a:gd name="connsiteX2" fmla="*/ 44050 w 44049"/>
                <a:gd name="connsiteY2" fmla="*/ 22206 h 42737"/>
                <a:gd name="connsiteX3" fmla="*/ 44050 w 44049"/>
                <a:gd name="connsiteY3" fmla="*/ 22206 h 42737"/>
              </a:gdLst>
              <a:ahLst/>
              <a:cxnLst>
                <a:cxn ang="0">
                  <a:pos x="connsiteX0" y="connsiteY0"/>
                </a:cxn>
                <a:cxn ang="0">
                  <a:pos x="connsiteX1" y="connsiteY1"/>
                </a:cxn>
                <a:cxn ang="0">
                  <a:pos x="connsiteX2" y="connsiteY2"/>
                </a:cxn>
                <a:cxn ang="0">
                  <a:pos x="connsiteX3" y="connsiteY3"/>
                </a:cxn>
              </a:cxnLst>
              <a:rect l="l" t="t" r="r" b="b"/>
              <a:pathLst>
                <a:path w="44049" h="42737">
                  <a:moveTo>
                    <a:pt x="44050" y="22206"/>
                  </a:moveTo>
                  <a:cubicBezTo>
                    <a:pt x="33954" y="29277"/>
                    <a:pt x="32491" y="31179"/>
                    <a:pt x="28200" y="42737"/>
                  </a:cubicBezTo>
                  <a:cubicBezTo>
                    <a:pt x="-11645" y="21620"/>
                    <a:pt x="-11791" y="-29051"/>
                    <a:pt x="44050" y="22206"/>
                  </a:cubicBezTo>
                  <a:lnTo>
                    <a:pt x="44050" y="22206"/>
                  </a:lnTo>
                  <a:close/>
                </a:path>
              </a:pathLst>
            </a:custGeom>
            <a:solidFill>
              <a:srgbClr val="FFFFFF"/>
            </a:solidFill>
            <a:ln w="4874" cap="flat">
              <a:noFill/>
              <a:prstDash val="solid"/>
              <a:miter/>
            </a:ln>
          </p:spPr>
          <p:txBody>
            <a:bodyPr rtlCol="1" anchor="ctr"/>
            <a:lstStyle/>
            <a:p>
              <a:endParaRPr lang="fa-IR"/>
            </a:p>
          </p:txBody>
        </p:sp>
        <p:sp>
          <p:nvSpPr>
            <p:cNvPr id="866" name="Freeform: Shape 865">
              <a:extLst>
                <a:ext uri="{FF2B5EF4-FFF2-40B4-BE49-F238E27FC236}">
                  <a16:creationId xmlns:a16="http://schemas.microsoft.com/office/drawing/2014/main" id="{9662AF8A-345E-157E-F3ED-CD09591DE5AB}"/>
                </a:ext>
              </a:extLst>
            </p:cNvPr>
            <p:cNvSpPr/>
            <p:nvPr/>
          </p:nvSpPr>
          <p:spPr>
            <a:xfrm>
              <a:off x="5890464" y="2481918"/>
              <a:ext cx="62223" cy="66417"/>
            </a:xfrm>
            <a:custGeom>
              <a:avLst/>
              <a:gdLst>
                <a:gd name="connsiteX0" fmla="*/ 2949 w 62223"/>
                <a:gd name="connsiteY0" fmla="*/ 23829 h 66417"/>
                <a:gd name="connsiteX1" fmla="*/ 20750 w 62223"/>
                <a:gd name="connsiteY1" fmla="*/ 3395 h 66417"/>
                <a:gd name="connsiteX2" fmla="*/ 56887 w 62223"/>
                <a:gd name="connsiteY2" fmla="*/ 42361 h 66417"/>
                <a:gd name="connsiteX3" fmla="*/ 38599 w 62223"/>
                <a:gd name="connsiteY3" fmla="*/ 60162 h 66417"/>
                <a:gd name="connsiteX4" fmla="*/ 2949 w 62223"/>
                <a:gd name="connsiteY4" fmla="*/ 23829 h 66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23" h="66417">
                  <a:moveTo>
                    <a:pt x="2949" y="23829"/>
                  </a:moveTo>
                  <a:cubicBezTo>
                    <a:pt x="-4513" y="6126"/>
                    <a:pt x="2461" y="-6310"/>
                    <a:pt x="20750" y="3395"/>
                  </a:cubicBezTo>
                  <a:lnTo>
                    <a:pt x="56887" y="42361"/>
                  </a:lnTo>
                  <a:cubicBezTo>
                    <a:pt x="69811" y="66404"/>
                    <a:pt x="57521" y="72598"/>
                    <a:pt x="38599" y="60162"/>
                  </a:cubicBezTo>
                  <a:lnTo>
                    <a:pt x="2949" y="23829"/>
                  </a:lnTo>
                  <a:close/>
                </a:path>
              </a:pathLst>
            </a:custGeom>
            <a:solidFill>
              <a:srgbClr val="FFFFFF"/>
            </a:solidFill>
            <a:ln w="4874" cap="flat">
              <a:noFill/>
              <a:prstDash val="solid"/>
              <a:miter/>
            </a:ln>
          </p:spPr>
          <p:txBody>
            <a:bodyPr rtlCol="1" anchor="ctr"/>
            <a:lstStyle/>
            <a:p>
              <a:endParaRPr lang="fa-IR"/>
            </a:p>
          </p:txBody>
        </p:sp>
        <p:sp>
          <p:nvSpPr>
            <p:cNvPr id="867" name="Freeform: Shape 866">
              <a:extLst>
                <a:ext uri="{FF2B5EF4-FFF2-40B4-BE49-F238E27FC236}">
                  <a16:creationId xmlns:a16="http://schemas.microsoft.com/office/drawing/2014/main" id="{0134FA0B-530F-BC07-12E6-A2C7420EE981}"/>
                </a:ext>
              </a:extLst>
            </p:cNvPr>
            <p:cNvSpPr/>
            <p:nvPr/>
          </p:nvSpPr>
          <p:spPr>
            <a:xfrm>
              <a:off x="5851744" y="2449512"/>
              <a:ext cx="50349" cy="39410"/>
            </a:xfrm>
            <a:custGeom>
              <a:avLst/>
              <a:gdLst>
                <a:gd name="connsiteX0" fmla="*/ 50350 w 50349"/>
                <a:gd name="connsiteY0" fmla="*/ 21610 h 39410"/>
                <a:gd name="connsiteX1" fmla="*/ 30598 w 50349"/>
                <a:gd name="connsiteY1" fmla="*/ 39410 h 39410"/>
                <a:gd name="connsiteX2" fmla="*/ 50350 w 50349"/>
                <a:gd name="connsiteY2" fmla="*/ 21610 h 39410"/>
                <a:gd name="connsiteX3" fmla="*/ 50350 w 50349"/>
                <a:gd name="connsiteY3" fmla="*/ 21610 h 39410"/>
              </a:gdLst>
              <a:ahLst/>
              <a:cxnLst>
                <a:cxn ang="0">
                  <a:pos x="connsiteX0" y="connsiteY0"/>
                </a:cxn>
                <a:cxn ang="0">
                  <a:pos x="connsiteX1" y="connsiteY1"/>
                </a:cxn>
                <a:cxn ang="0">
                  <a:pos x="connsiteX2" y="connsiteY2"/>
                </a:cxn>
                <a:cxn ang="0">
                  <a:pos x="connsiteX3" y="connsiteY3"/>
                </a:cxn>
              </a:cxnLst>
              <a:rect l="l" t="t" r="r" b="b"/>
              <a:pathLst>
                <a:path w="50349" h="39410">
                  <a:moveTo>
                    <a:pt x="50350" y="21610"/>
                  </a:moveTo>
                  <a:cubicBezTo>
                    <a:pt x="37231" y="26438"/>
                    <a:pt x="36548" y="26828"/>
                    <a:pt x="30598" y="39410"/>
                  </a:cubicBezTo>
                  <a:cubicBezTo>
                    <a:pt x="-23097" y="7467"/>
                    <a:pt x="508" y="-21161"/>
                    <a:pt x="50350" y="21610"/>
                  </a:cubicBezTo>
                  <a:lnTo>
                    <a:pt x="50350" y="21610"/>
                  </a:lnTo>
                  <a:close/>
                </a:path>
              </a:pathLst>
            </a:custGeom>
            <a:solidFill>
              <a:srgbClr val="FFFFFF"/>
            </a:solidFill>
            <a:ln w="4874" cap="flat">
              <a:noFill/>
              <a:prstDash val="solid"/>
              <a:miter/>
            </a:ln>
          </p:spPr>
          <p:txBody>
            <a:bodyPr rtlCol="1" anchor="ctr"/>
            <a:lstStyle/>
            <a:p>
              <a:endParaRPr lang="fa-IR"/>
            </a:p>
          </p:txBody>
        </p:sp>
        <p:sp>
          <p:nvSpPr>
            <p:cNvPr id="868" name="Freeform: Shape 867">
              <a:extLst>
                <a:ext uri="{FF2B5EF4-FFF2-40B4-BE49-F238E27FC236}">
                  <a16:creationId xmlns:a16="http://schemas.microsoft.com/office/drawing/2014/main" id="{783EE886-FDAC-D7AB-6CC3-8B9ACDD3E58E}"/>
                </a:ext>
              </a:extLst>
            </p:cNvPr>
            <p:cNvSpPr/>
            <p:nvPr/>
          </p:nvSpPr>
          <p:spPr>
            <a:xfrm>
              <a:off x="5835173" y="2478369"/>
              <a:ext cx="45023" cy="38643"/>
            </a:xfrm>
            <a:custGeom>
              <a:avLst/>
              <a:gdLst>
                <a:gd name="connsiteX0" fmla="*/ 45024 w 45023"/>
                <a:gd name="connsiteY0" fmla="*/ 28305 h 38643"/>
                <a:gd name="connsiteX1" fmla="*/ 21078 w 45023"/>
                <a:gd name="connsiteY1" fmla="*/ 38644 h 38643"/>
                <a:gd name="connsiteX2" fmla="*/ 45024 w 45023"/>
                <a:gd name="connsiteY2" fmla="*/ 28305 h 38643"/>
                <a:gd name="connsiteX3" fmla="*/ 45024 w 45023"/>
                <a:gd name="connsiteY3" fmla="*/ 28305 h 38643"/>
              </a:gdLst>
              <a:ahLst/>
              <a:cxnLst>
                <a:cxn ang="0">
                  <a:pos x="connsiteX0" y="connsiteY0"/>
                </a:cxn>
                <a:cxn ang="0">
                  <a:pos x="connsiteX1" y="connsiteY1"/>
                </a:cxn>
                <a:cxn ang="0">
                  <a:pos x="connsiteX2" y="connsiteY2"/>
                </a:cxn>
                <a:cxn ang="0">
                  <a:pos x="connsiteX3" y="connsiteY3"/>
                </a:cxn>
              </a:cxnLst>
              <a:rect l="l" t="t" r="r" b="b"/>
              <a:pathLst>
                <a:path w="45023" h="38643">
                  <a:moveTo>
                    <a:pt x="45024" y="28305"/>
                  </a:moveTo>
                  <a:cubicBezTo>
                    <a:pt x="34051" y="30353"/>
                    <a:pt x="30100" y="32060"/>
                    <a:pt x="21078" y="38644"/>
                  </a:cubicBezTo>
                  <a:cubicBezTo>
                    <a:pt x="-18230" y="16844"/>
                    <a:pt x="1863" y="-30315"/>
                    <a:pt x="45024" y="28305"/>
                  </a:cubicBezTo>
                  <a:lnTo>
                    <a:pt x="45024" y="28305"/>
                  </a:lnTo>
                  <a:close/>
                </a:path>
              </a:pathLst>
            </a:custGeom>
            <a:solidFill>
              <a:srgbClr val="FFFFFF"/>
            </a:solidFill>
            <a:ln w="4874" cap="flat">
              <a:noFill/>
              <a:prstDash val="solid"/>
              <a:miter/>
            </a:ln>
          </p:spPr>
          <p:txBody>
            <a:bodyPr rtlCol="1" anchor="ctr"/>
            <a:lstStyle/>
            <a:p>
              <a:endParaRPr lang="fa-IR"/>
            </a:p>
          </p:txBody>
        </p:sp>
        <p:sp>
          <p:nvSpPr>
            <p:cNvPr id="869" name="Freeform: Shape 868">
              <a:extLst>
                <a:ext uri="{FF2B5EF4-FFF2-40B4-BE49-F238E27FC236}">
                  <a16:creationId xmlns:a16="http://schemas.microsoft.com/office/drawing/2014/main" id="{FD3A47AC-05A9-869F-BF2F-FB666CFC06F4}"/>
                </a:ext>
              </a:extLst>
            </p:cNvPr>
            <p:cNvSpPr/>
            <p:nvPr/>
          </p:nvSpPr>
          <p:spPr>
            <a:xfrm>
              <a:off x="5668490" y="2364074"/>
              <a:ext cx="139089" cy="176007"/>
            </a:xfrm>
            <a:custGeom>
              <a:avLst/>
              <a:gdLst>
                <a:gd name="connsiteX0" fmla="*/ 139089 w 139089"/>
                <a:gd name="connsiteY0" fmla="*/ 176007 h 176007"/>
                <a:gd name="connsiteX1" fmla="*/ 0 w 139089"/>
                <a:gd name="connsiteY1" fmla="*/ 0 h 176007"/>
                <a:gd name="connsiteX2" fmla="*/ 139089 w 139089"/>
                <a:gd name="connsiteY2" fmla="*/ 145331 h 176007"/>
                <a:gd name="connsiteX3" fmla="*/ 139089 w 139089"/>
                <a:gd name="connsiteY3" fmla="*/ 176007 h 176007"/>
              </a:gdLst>
              <a:ahLst/>
              <a:cxnLst>
                <a:cxn ang="0">
                  <a:pos x="connsiteX0" y="connsiteY0"/>
                </a:cxn>
                <a:cxn ang="0">
                  <a:pos x="connsiteX1" y="connsiteY1"/>
                </a:cxn>
                <a:cxn ang="0">
                  <a:pos x="connsiteX2" y="connsiteY2"/>
                </a:cxn>
                <a:cxn ang="0">
                  <a:pos x="connsiteX3" y="connsiteY3"/>
                </a:cxn>
              </a:cxnLst>
              <a:rect l="l" t="t" r="r" b="b"/>
              <a:pathLst>
                <a:path w="139089" h="176007">
                  <a:moveTo>
                    <a:pt x="139089" y="176007"/>
                  </a:moveTo>
                  <a:cubicBezTo>
                    <a:pt x="116070" y="174885"/>
                    <a:pt x="29798" y="75689"/>
                    <a:pt x="0" y="0"/>
                  </a:cubicBezTo>
                  <a:cubicBezTo>
                    <a:pt x="41795" y="53646"/>
                    <a:pt x="83736" y="105926"/>
                    <a:pt x="139089" y="145331"/>
                  </a:cubicBezTo>
                  <a:lnTo>
                    <a:pt x="139089" y="176007"/>
                  </a:lnTo>
                  <a:close/>
                </a:path>
              </a:pathLst>
            </a:custGeom>
            <a:solidFill>
              <a:srgbClr val="FFFFFF"/>
            </a:solidFill>
            <a:ln w="4874" cap="flat">
              <a:noFill/>
              <a:prstDash val="solid"/>
              <a:miter/>
            </a:ln>
          </p:spPr>
          <p:txBody>
            <a:bodyPr rtlCol="1" anchor="ctr"/>
            <a:lstStyle/>
            <a:p>
              <a:endParaRPr lang="fa-IR"/>
            </a:p>
          </p:txBody>
        </p:sp>
        <p:sp>
          <p:nvSpPr>
            <p:cNvPr id="870" name="Freeform: Shape 869">
              <a:extLst>
                <a:ext uri="{FF2B5EF4-FFF2-40B4-BE49-F238E27FC236}">
                  <a16:creationId xmlns:a16="http://schemas.microsoft.com/office/drawing/2014/main" id="{1C6C3678-8D1A-2C2D-FD35-DEF314712319}"/>
                </a:ext>
              </a:extLst>
            </p:cNvPr>
            <p:cNvSpPr/>
            <p:nvPr/>
          </p:nvSpPr>
          <p:spPr>
            <a:xfrm>
              <a:off x="5654054" y="2282288"/>
              <a:ext cx="170984" cy="219850"/>
            </a:xfrm>
            <a:custGeom>
              <a:avLst/>
              <a:gdLst>
                <a:gd name="connsiteX0" fmla="*/ 0 w 170984"/>
                <a:gd name="connsiteY0" fmla="*/ 0 h 219850"/>
                <a:gd name="connsiteX1" fmla="*/ 170984 w 170984"/>
                <a:gd name="connsiteY1" fmla="*/ 195320 h 219850"/>
                <a:gd name="connsiteX2" fmla="*/ 170984 w 170984"/>
                <a:gd name="connsiteY2" fmla="*/ 219850 h 219850"/>
                <a:gd name="connsiteX3" fmla="*/ 156061 w 170984"/>
                <a:gd name="connsiteY3" fmla="*/ 219850 h 219850"/>
                <a:gd name="connsiteX4" fmla="*/ 49 w 170984"/>
                <a:gd name="connsiteY4" fmla="*/ 0 h 219850"/>
                <a:gd name="connsiteX5" fmla="*/ 49 w 170984"/>
                <a:gd name="connsiteY5" fmla="*/ 0 h 21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984" h="219850">
                  <a:moveTo>
                    <a:pt x="0" y="0"/>
                  </a:moveTo>
                  <a:cubicBezTo>
                    <a:pt x="42429" y="87101"/>
                    <a:pt x="94222" y="142454"/>
                    <a:pt x="170984" y="195320"/>
                  </a:cubicBezTo>
                  <a:lnTo>
                    <a:pt x="170984" y="219850"/>
                  </a:lnTo>
                  <a:lnTo>
                    <a:pt x="156061" y="219850"/>
                  </a:lnTo>
                  <a:cubicBezTo>
                    <a:pt x="59937" y="126312"/>
                    <a:pt x="14679" y="95831"/>
                    <a:pt x="49" y="0"/>
                  </a:cubicBezTo>
                  <a:lnTo>
                    <a:pt x="49" y="0"/>
                  </a:lnTo>
                  <a:close/>
                </a:path>
              </a:pathLst>
            </a:custGeom>
            <a:solidFill>
              <a:srgbClr val="FFFFFF"/>
            </a:solidFill>
            <a:ln w="4874" cap="flat">
              <a:noFill/>
              <a:prstDash val="solid"/>
              <a:miter/>
            </a:ln>
          </p:spPr>
          <p:txBody>
            <a:bodyPr rtlCol="1" anchor="ctr"/>
            <a:lstStyle/>
            <a:p>
              <a:endParaRPr lang="fa-IR"/>
            </a:p>
          </p:txBody>
        </p:sp>
        <p:sp>
          <p:nvSpPr>
            <p:cNvPr id="871" name="Freeform: Shape 870">
              <a:extLst>
                <a:ext uri="{FF2B5EF4-FFF2-40B4-BE49-F238E27FC236}">
                  <a16:creationId xmlns:a16="http://schemas.microsoft.com/office/drawing/2014/main" id="{97C85B4D-D2BF-5A53-6F4E-41C4DC8B209A}"/>
                </a:ext>
              </a:extLst>
            </p:cNvPr>
            <p:cNvSpPr/>
            <p:nvPr/>
          </p:nvSpPr>
          <p:spPr>
            <a:xfrm>
              <a:off x="5651664" y="2230544"/>
              <a:ext cx="190027" cy="237699"/>
            </a:xfrm>
            <a:custGeom>
              <a:avLst/>
              <a:gdLst>
                <a:gd name="connsiteX0" fmla="*/ 173374 w 190027"/>
                <a:gd name="connsiteY0" fmla="*/ 237700 h 237699"/>
                <a:gd name="connsiteX1" fmla="*/ 0 w 190027"/>
                <a:gd name="connsiteY1" fmla="*/ 0 h 237699"/>
                <a:gd name="connsiteX2" fmla="*/ 190004 w 190027"/>
                <a:gd name="connsiteY2" fmla="*/ 220582 h 237699"/>
                <a:gd name="connsiteX3" fmla="*/ 173374 w 190027"/>
                <a:gd name="connsiteY3" fmla="*/ 237700 h 237699"/>
                <a:gd name="connsiteX4" fmla="*/ 173374 w 190027"/>
                <a:gd name="connsiteY4" fmla="*/ 237700 h 237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27" h="237699">
                  <a:moveTo>
                    <a:pt x="173374" y="237700"/>
                  </a:moveTo>
                  <a:cubicBezTo>
                    <a:pt x="79494" y="159377"/>
                    <a:pt x="12485" y="95148"/>
                    <a:pt x="0" y="0"/>
                  </a:cubicBezTo>
                  <a:cubicBezTo>
                    <a:pt x="42819" y="93685"/>
                    <a:pt x="92759" y="150647"/>
                    <a:pt x="190004" y="220582"/>
                  </a:cubicBezTo>
                  <a:cubicBezTo>
                    <a:pt x="190004" y="238578"/>
                    <a:pt x="191370" y="236578"/>
                    <a:pt x="173374" y="237700"/>
                  </a:cubicBezTo>
                  <a:lnTo>
                    <a:pt x="173374" y="237700"/>
                  </a:lnTo>
                  <a:close/>
                </a:path>
              </a:pathLst>
            </a:custGeom>
            <a:solidFill>
              <a:srgbClr val="FFFFFF"/>
            </a:solidFill>
            <a:ln w="4874" cap="flat">
              <a:noFill/>
              <a:prstDash val="solid"/>
              <a:miter/>
            </a:ln>
          </p:spPr>
          <p:txBody>
            <a:bodyPr rtlCol="1" anchor="ctr"/>
            <a:lstStyle/>
            <a:p>
              <a:endParaRPr lang="fa-IR"/>
            </a:p>
          </p:txBody>
        </p:sp>
        <p:sp>
          <p:nvSpPr>
            <p:cNvPr id="872" name="Freeform: Shape 871">
              <a:extLst>
                <a:ext uri="{FF2B5EF4-FFF2-40B4-BE49-F238E27FC236}">
                  <a16:creationId xmlns:a16="http://schemas.microsoft.com/office/drawing/2014/main" id="{59272559-E1C6-7297-CEA3-1F07F04FFC1C}"/>
                </a:ext>
              </a:extLst>
            </p:cNvPr>
            <p:cNvSpPr/>
            <p:nvPr/>
          </p:nvSpPr>
          <p:spPr>
            <a:xfrm>
              <a:off x="5656595" y="2146321"/>
              <a:ext cx="206358" cy="288806"/>
            </a:xfrm>
            <a:custGeom>
              <a:avLst/>
              <a:gdLst>
                <a:gd name="connsiteX0" fmla="*/ 20088 w 206358"/>
                <a:gd name="connsiteY0" fmla="*/ 0 h 288806"/>
                <a:gd name="connsiteX1" fmla="*/ 203703 w 206358"/>
                <a:gd name="connsiteY1" fmla="*/ 265840 h 288806"/>
                <a:gd name="connsiteX2" fmla="*/ 186976 w 206358"/>
                <a:gd name="connsiteY2" fmla="*/ 288761 h 288806"/>
                <a:gd name="connsiteX3" fmla="*/ 20039 w 206358"/>
                <a:gd name="connsiteY3" fmla="*/ 0 h 288806"/>
                <a:gd name="connsiteX4" fmla="*/ 20039 w 206358"/>
                <a:gd name="connsiteY4" fmla="*/ 0 h 288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58" h="288806">
                  <a:moveTo>
                    <a:pt x="20088" y="0"/>
                  </a:moveTo>
                  <a:cubicBezTo>
                    <a:pt x="-20829" y="97831"/>
                    <a:pt x="64127" y="192784"/>
                    <a:pt x="203703" y="265840"/>
                  </a:cubicBezTo>
                  <a:cubicBezTo>
                    <a:pt x="208044" y="284469"/>
                    <a:pt x="209751" y="289346"/>
                    <a:pt x="186976" y="288761"/>
                  </a:cubicBezTo>
                  <a:cubicBezTo>
                    <a:pt x="106360" y="248039"/>
                    <a:pt x="-56772" y="77006"/>
                    <a:pt x="20039" y="0"/>
                  </a:cubicBezTo>
                  <a:lnTo>
                    <a:pt x="20039" y="0"/>
                  </a:lnTo>
                  <a:close/>
                </a:path>
              </a:pathLst>
            </a:custGeom>
            <a:solidFill>
              <a:srgbClr val="FFFFFF"/>
            </a:solidFill>
            <a:ln w="4874" cap="flat">
              <a:noFill/>
              <a:prstDash val="solid"/>
              <a:miter/>
            </a:ln>
          </p:spPr>
          <p:txBody>
            <a:bodyPr rtlCol="1" anchor="ctr"/>
            <a:lstStyle/>
            <a:p>
              <a:endParaRPr lang="fa-IR"/>
            </a:p>
          </p:txBody>
        </p:sp>
        <p:sp>
          <p:nvSpPr>
            <p:cNvPr id="873" name="Freeform: Shape 872">
              <a:extLst>
                <a:ext uri="{FF2B5EF4-FFF2-40B4-BE49-F238E27FC236}">
                  <a16:creationId xmlns:a16="http://schemas.microsoft.com/office/drawing/2014/main" id="{E8D65720-2452-3801-4630-4F0596C18CB8}"/>
                </a:ext>
              </a:extLst>
            </p:cNvPr>
            <p:cNvSpPr/>
            <p:nvPr/>
          </p:nvSpPr>
          <p:spPr>
            <a:xfrm>
              <a:off x="6390369" y="2364074"/>
              <a:ext cx="139089" cy="176007"/>
            </a:xfrm>
            <a:custGeom>
              <a:avLst/>
              <a:gdLst>
                <a:gd name="connsiteX0" fmla="*/ 0 w 139089"/>
                <a:gd name="connsiteY0" fmla="*/ 176007 h 176007"/>
                <a:gd name="connsiteX1" fmla="*/ 139089 w 139089"/>
                <a:gd name="connsiteY1" fmla="*/ 0 h 176007"/>
                <a:gd name="connsiteX2" fmla="*/ 0 w 139089"/>
                <a:gd name="connsiteY2" fmla="*/ 145331 h 176007"/>
                <a:gd name="connsiteX3" fmla="*/ 0 w 139089"/>
                <a:gd name="connsiteY3" fmla="*/ 176007 h 176007"/>
              </a:gdLst>
              <a:ahLst/>
              <a:cxnLst>
                <a:cxn ang="0">
                  <a:pos x="connsiteX0" y="connsiteY0"/>
                </a:cxn>
                <a:cxn ang="0">
                  <a:pos x="connsiteX1" y="connsiteY1"/>
                </a:cxn>
                <a:cxn ang="0">
                  <a:pos x="connsiteX2" y="connsiteY2"/>
                </a:cxn>
                <a:cxn ang="0">
                  <a:pos x="connsiteX3" y="connsiteY3"/>
                </a:cxn>
              </a:cxnLst>
              <a:rect l="l" t="t" r="r" b="b"/>
              <a:pathLst>
                <a:path w="139089" h="176007">
                  <a:moveTo>
                    <a:pt x="0" y="176007"/>
                  </a:moveTo>
                  <a:cubicBezTo>
                    <a:pt x="23068" y="174885"/>
                    <a:pt x="109291" y="75689"/>
                    <a:pt x="139089" y="0"/>
                  </a:cubicBezTo>
                  <a:cubicBezTo>
                    <a:pt x="97294" y="53646"/>
                    <a:pt x="55353" y="105926"/>
                    <a:pt x="0" y="145331"/>
                  </a:cubicBezTo>
                  <a:lnTo>
                    <a:pt x="0" y="176007"/>
                  </a:lnTo>
                  <a:close/>
                </a:path>
              </a:pathLst>
            </a:custGeom>
            <a:solidFill>
              <a:srgbClr val="FFFFFF"/>
            </a:solidFill>
            <a:ln w="4874" cap="flat">
              <a:noFill/>
              <a:prstDash val="solid"/>
              <a:miter/>
            </a:ln>
          </p:spPr>
          <p:txBody>
            <a:bodyPr rtlCol="1" anchor="ctr"/>
            <a:lstStyle/>
            <a:p>
              <a:endParaRPr lang="fa-IR"/>
            </a:p>
          </p:txBody>
        </p:sp>
        <p:sp>
          <p:nvSpPr>
            <p:cNvPr id="874" name="Freeform: Shape 873">
              <a:extLst>
                <a:ext uri="{FF2B5EF4-FFF2-40B4-BE49-F238E27FC236}">
                  <a16:creationId xmlns:a16="http://schemas.microsoft.com/office/drawing/2014/main" id="{725F8E75-A467-36AB-AE88-174D1666C57C}"/>
                </a:ext>
              </a:extLst>
            </p:cNvPr>
            <p:cNvSpPr/>
            <p:nvPr/>
          </p:nvSpPr>
          <p:spPr>
            <a:xfrm>
              <a:off x="6372910" y="2282288"/>
              <a:ext cx="170984" cy="219850"/>
            </a:xfrm>
            <a:custGeom>
              <a:avLst/>
              <a:gdLst>
                <a:gd name="connsiteX0" fmla="*/ 170984 w 170984"/>
                <a:gd name="connsiteY0" fmla="*/ 0 h 219850"/>
                <a:gd name="connsiteX1" fmla="*/ 0 w 170984"/>
                <a:gd name="connsiteY1" fmla="*/ 195320 h 219850"/>
                <a:gd name="connsiteX2" fmla="*/ 0 w 170984"/>
                <a:gd name="connsiteY2" fmla="*/ 219850 h 219850"/>
                <a:gd name="connsiteX3" fmla="*/ 14923 w 170984"/>
                <a:gd name="connsiteY3" fmla="*/ 219850 h 219850"/>
                <a:gd name="connsiteX4" fmla="*/ 170984 w 170984"/>
                <a:gd name="connsiteY4" fmla="*/ 0 h 219850"/>
                <a:gd name="connsiteX5" fmla="*/ 170984 w 170984"/>
                <a:gd name="connsiteY5" fmla="*/ 0 h 21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984" h="219850">
                  <a:moveTo>
                    <a:pt x="170984" y="0"/>
                  </a:moveTo>
                  <a:cubicBezTo>
                    <a:pt x="128555" y="87101"/>
                    <a:pt x="76762" y="142454"/>
                    <a:pt x="0" y="195320"/>
                  </a:cubicBezTo>
                  <a:lnTo>
                    <a:pt x="0" y="219850"/>
                  </a:lnTo>
                  <a:lnTo>
                    <a:pt x="14923" y="219850"/>
                  </a:lnTo>
                  <a:cubicBezTo>
                    <a:pt x="111047" y="126312"/>
                    <a:pt x="156305" y="95831"/>
                    <a:pt x="170984" y="0"/>
                  </a:cubicBezTo>
                  <a:lnTo>
                    <a:pt x="170984" y="0"/>
                  </a:lnTo>
                  <a:close/>
                </a:path>
              </a:pathLst>
            </a:custGeom>
            <a:solidFill>
              <a:srgbClr val="FFFFFF"/>
            </a:solidFill>
            <a:ln w="4874" cap="flat">
              <a:noFill/>
              <a:prstDash val="solid"/>
              <a:miter/>
            </a:ln>
          </p:spPr>
          <p:txBody>
            <a:bodyPr rtlCol="1" anchor="ctr"/>
            <a:lstStyle/>
            <a:p>
              <a:endParaRPr lang="fa-IR"/>
            </a:p>
          </p:txBody>
        </p:sp>
        <p:sp>
          <p:nvSpPr>
            <p:cNvPr id="875" name="Freeform: Shape 874">
              <a:extLst>
                <a:ext uri="{FF2B5EF4-FFF2-40B4-BE49-F238E27FC236}">
                  <a16:creationId xmlns:a16="http://schemas.microsoft.com/office/drawing/2014/main" id="{41306673-CA32-071A-2B9A-6FC047C717B2}"/>
                </a:ext>
              </a:extLst>
            </p:cNvPr>
            <p:cNvSpPr/>
            <p:nvPr/>
          </p:nvSpPr>
          <p:spPr>
            <a:xfrm>
              <a:off x="6356256" y="2230544"/>
              <a:ext cx="190027" cy="237699"/>
            </a:xfrm>
            <a:custGeom>
              <a:avLst/>
              <a:gdLst>
                <a:gd name="connsiteX0" fmla="*/ 16654 w 190027"/>
                <a:gd name="connsiteY0" fmla="*/ 237700 h 237699"/>
                <a:gd name="connsiteX1" fmla="*/ 190028 w 190027"/>
                <a:gd name="connsiteY1" fmla="*/ 0 h 237699"/>
                <a:gd name="connsiteX2" fmla="*/ 24 w 190027"/>
                <a:gd name="connsiteY2" fmla="*/ 220582 h 237699"/>
                <a:gd name="connsiteX3" fmla="*/ 16654 w 190027"/>
                <a:gd name="connsiteY3" fmla="*/ 237700 h 237699"/>
                <a:gd name="connsiteX4" fmla="*/ 16654 w 190027"/>
                <a:gd name="connsiteY4" fmla="*/ 237700 h 237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27" h="237699">
                  <a:moveTo>
                    <a:pt x="16654" y="237700"/>
                  </a:moveTo>
                  <a:cubicBezTo>
                    <a:pt x="110534" y="159377"/>
                    <a:pt x="177543" y="95148"/>
                    <a:pt x="190028" y="0"/>
                  </a:cubicBezTo>
                  <a:cubicBezTo>
                    <a:pt x="147209" y="93685"/>
                    <a:pt x="97269" y="150647"/>
                    <a:pt x="24" y="220582"/>
                  </a:cubicBezTo>
                  <a:cubicBezTo>
                    <a:pt x="24" y="238578"/>
                    <a:pt x="-1342" y="236578"/>
                    <a:pt x="16654" y="237700"/>
                  </a:cubicBezTo>
                  <a:lnTo>
                    <a:pt x="16654" y="237700"/>
                  </a:lnTo>
                  <a:close/>
                </a:path>
              </a:pathLst>
            </a:custGeom>
            <a:solidFill>
              <a:srgbClr val="FFFFFF"/>
            </a:solidFill>
            <a:ln w="4874" cap="flat">
              <a:noFill/>
              <a:prstDash val="solid"/>
              <a:miter/>
            </a:ln>
          </p:spPr>
          <p:txBody>
            <a:bodyPr rtlCol="1" anchor="ctr"/>
            <a:lstStyle/>
            <a:p>
              <a:endParaRPr lang="fa-IR"/>
            </a:p>
          </p:txBody>
        </p:sp>
        <p:sp>
          <p:nvSpPr>
            <p:cNvPr id="876" name="Freeform: Shape 875">
              <a:extLst>
                <a:ext uri="{FF2B5EF4-FFF2-40B4-BE49-F238E27FC236}">
                  <a16:creationId xmlns:a16="http://schemas.microsoft.com/office/drawing/2014/main" id="{FF2E1186-1B63-8352-380D-E273D2018900}"/>
                </a:ext>
              </a:extLst>
            </p:cNvPr>
            <p:cNvSpPr/>
            <p:nvPr/>
          </p:nvSpPr>
          <p:spPr>
            <a:xfrm>
              <a:off x="6335016" y="2146321"/>
              <a:ext cx="206315" cy="288806"/>
            </a:xfrm>
            <a:custGeom>
              <a:avLst/>
              <a:gdLst>
                <a:gd name="connsiteX0" fmla="*/ 186249 w 206315"/>
                <a:gd name="connsiteY0" fmla="*/ 0 h 288806"/>
                <a:gd name="connsiteX1" fmla="*/ 2634 w 206315"/>
                <a:gd name="connsiteY1" fmla="*/ 265840 h 288806"/>
                <a:gd name="connsiteX2" fmla="*/ 19361 w 206315"/>
                <a:gd name="connsiteY2" fmla="*/ 288761 h 288806"/>
                <a:gd name="connsiteX3" fmla="*/ 186298 w 206315"/>
                <a:gd name="connsiteY3" fmla="*/ 0 h 288806"/>
                <a:gd name="connsiteX4" fmla="*/ 186298 w 206315"/>
                <a:gd name="connsiteY4" fmla="*/ 0 h 288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15" h="288806">
                  <a:moveTo>
                    <a:pt x="186249" y="0"/>
                  </a:moveTo>
                  <a:cubicBezTo>
                    <a:pt x="227166" y="97831"/>
                    <a:pt x="142211" y="192784"/>
                    <a:pt x="2634" y="265840"/>
                  </a:cubicBezTo>
                  <a:cubicBezTo>
                    <a:pt x="-1658" y="284469"/>
                    <a:pt x="-3414" y="289346"/>
                    <a:pt x="19361" y="288761"/>
                  </a:cubicBezTo>
                  <a:cubicBezTo>
                    <a:pt x="99928" y="248039"/>
                    <a:pt x="263060" y="77006"/>
                    <a:pt x="186298" y="0"/>
                  </a:cubicBezTo>
                  <a:lnTo>
                    <a:pt x="186298" y="0"/>
                  </a:lnTo>
                  <a:close/>
                </a:path>
              </a:pathLst>
            </a:custGeom>
            <a:solidFill>
              <a:srgbClr val="FFFFFF"/>
            </a:solidFill>
            <a:ln w="4874" cap="flat">
              <a:noFill/>
              <a:prstDash val="solid"/>
              <a:miter/>
            </a:ln>
          </p:spPr>
          <p:txBody>
            <a:bodyPr rtlCol="1" anchor="ctr"/>
            <a:lstStyle/>
            <a:p>
              <a:endParaRPr lang="fa-IR"/>
            </a:p>
          </p:txBody>
        </p:sp>
        <p:sp>
          <p:nvSpPr>
            <p:cNvPr id="877" name="Freeform: Shape 876">
              <a:extLst>
                <a:ext uri="{FF2B5EF4-FFF2-40B4-BE49-F238E27FC236}">
                  <a16:creationId xmlns:a16="http://schemas.microsoft.com/office/drawing/2014/main" id="{47C05367-8483-58CB-FC2B-E86FA1BE4D3D}"/>
                </a:ext>
              </a:extLst>
            </p:cNvPr>
            <p:cNvSpPr/>
            <p:nvPr/>
          </p:nvSpPr>
          <p:spPr>
            <a:xfrm>
              <a:off x="5768222" y="2142760"/>
              <a:ext cx="115582" cy="112558"/>
            </a:xfrm>
            <a:custGeom>
              <a:avLst/>
              <a:gdLst>
                <a:gd name="connsiteX0" fmla="*/ 115583 w 115582"/>
                <a:gd name="connsiteY0" fmla="*/ 0 h 112558"/>
                <a:gd name="connsiteX1" fmla="*/ 0 w 115582"/>
                <a:gd name="connsiteY1" fmla="*/ 0 h 112558"/>
                <a:gd name="connsiteX2" fmla="*/ 0 w 115582"/>
                <a:gd name="connsiteY2" fmla="*/ 112559 h 112558"/>
                <a:gd name="connsiteX3" fmla="*/ 115583 w 115582"/>
                <a:gd name="connsiteY3" fmla="*/ 112559 h 112558"/>
                <a:gd name="connsiteX4" fmla="*/ 115583 w 115582"/>
                <a:gd name="connsiteY4" fmla="*/ 0 h 112558"/>
                <a:gd name="connsiteX5" fmla="*/ 39454 w 115582"/>
                <a:gd name="connsiteY5" fmla="*/ 36528 h 112558"/>
                <a:gd name="connsiteX6" fmla="*/ 78957 w 115582"/>
                <a:gd name="connsiteY6" fmla="*/ 36528 h 112558"/>
                <a:gd name="connsiteX7" fmla="*/ 78957 w 115582"/>
                <a:gd name="connsiteY7" fmla="*/ 76957 h 112558"/>
                <a:gd name="connsiteX8" fmla="*/ 39454 w 115582"/>
                <a:gd name="connsiteY8" fmla="*/ 76957 h 112558"/>
                <a:gd name="connsiteX9" fmla="*/ 39454 w 115582"/>
                <a:gd name="connsiteY9" fmla="*/ 36528 h 112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582" h="112558">
                  <a:moveTo>
                    <a:pt x="115583" y="0"/>
                  </a:moveTo>
                  <a:lnTo>
                    <a:pt x="0" y="0"/>
                  </a:lnTo>
                  <a:lnTo>
                    <a:pt x="0" y="112559"/>
                  </a:lnTo>
                  <a:lnTo>
                    <a:pt x="115583" y="112559"/>
                  </a:lnTo>
                  <a:lnTo>
                    <a:pt x="115583" y="0"/>
                  </a:lnTo>
                  <a:close/>
                  <a:moveTo>
                    <a:pt x="39454" y="36528"/>
                  </a:moveTo>
                  <a:lnTo>
                    <a:pt x="78957" y="36528"/>
                  </a:lnTo>
                  <a:lnTo>
                    <a:pt x="78957" y="76957"/>
                  </a:lnTo>
                  <a:lnTo>
                    <a:pt x="39454" y="76957"/>
                  </a:lnTo>
                  <a:lnTo>
                    <a:pt x="39454" y="36528"/>
                  </a:lnTo>
                  <a:close/>
                </a:path>
              </a:pathLst>
            </a:custGeom>
            <a:solidFill>
              <a:srgbClr val="FFFFFF"/>
            </a:solidFill>
            <a:ln w="4874" cap="flat">
              <a:noFill/>
              <a:prstDash val="solid"/>
              <a:miter/>
            </a:ln>
          </p:spPr>
          <p:txBody>
            <a:bodyPr rtlCol="1" anchor="ctr"/>
            <a:lstStyle/>
            <a:p>
              <a:endParaRPr lang="fa-IR"/>
            </a:p>
          </p:txBody>
        </p:sp>
        <p:grpSp>
          <p:nvGrpSpPr>
            <p:cNvPr id="878" name="Graphic 7">
              <a:extLst>
                <a:ext uri="{FF2B5EF4-FFF2-40B4-BE49-F238E27FC236}">
                  <a16:creationId xmlns:a16="http://schemas.microsoft.com/office/drawing/2014/main" id="{67D97193-B60A-DA6E-EB48-4CF083450C7A}"/>
                </a:ext>
              </a:extLst>
            </p:cNvPr>
            <p:cNvGrpSpPr/>
            <p:nvPr/>
          </p:nvGrpSpPr>
          <p:grpSpPr>
            <a:xfrm>
              <a:off x="5951545" y="1783821"/>
              <a:ext cx="365670" cy="258914"/>
              <a:chOff x="5951545" y="1783821"/>
              <a:chExt cx="365670" cy="258914"/>
            </a:xfrm>
            <a:solidFill>
              <a:srgbClr val="FFFFFF"/>
            </a:solidFill>
          </p:grpSpPr>
          <p:sp>
            <p:nvSpPr>
              <p:cNvPr id="907" name="Freeform: Shape 906">
                <a:extLst>
                  <a:ext uri="{FF2B5EF4-FFF2-40B4-BE49-F238E27FC236}">
                    <a16:creationId xmlns:a16="http://schemas.microsoft.com/office/drawing/2014/main" id="{304CC19C-7E96-23CB-D53C-63C22D2E0445}"/>
                  </a:ext>
                </a:extLst>
              </p:cNvPr>
              <p:cNvSpPr/>
              <p:nvPr/>
            </p:nvSpPr>
            <p:spPr>
              <a:xfrm>
                <a:off x="6283028" y="1804011"/>
                <a:ext cx="34187" cy="35601"/>
              </a:xfrm>
              <a:custGeom>
                <a:avLst/>
                <a:gdLst>
                  <a:gd name="connsiteX0" fmla="*/ 0 w 34187"/>
                  <a:gd name="connsiteY0" fmla="*/ 0 h 35601"/>
                  <a:gd name="connsiteX1" fmla="*/ 34187 w 34187"/>
                  <a:gd name="connsiteY1" fmla="*/ 0 h 35601"/>
                  <a:gd name="connsiteX2" fmla="*/ 34187 w 34187"/>
                  <a:gd name="connsiteY2" fmla="*/ 35601 h 35601"/>
                  <a:gd name="connsiteX3" fmla="*/ 0 w 34187"/>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4187" h="35601">
                    <a:moveTo>
                      <a:pt x="0" y="0"/>
                    </a:moveTo>
                    <a:lnTo>
                      <a:pt x="34187" y="0"/>
                    </a:lnTo>
                    <a:lnTo>
                      <a:pt x="34187" y="35601"/>
                    </a:lnTo>
                    <a:lnTo>
                      <a:pt x="0" y="35601"/>
                    </a:lnTo>
                    <a:close/>
                  </a:path>
                </a:pathLst>
              </a:custGeom>
              <a:solidFill>
                <a:srgbClr val="FFFFFF"/>
              </a:solidFill>
              <a:ln w="4874" cap="flat">
                <a:noFill/>
                <a:prstDash val="solid"/>
                <a:miter/>
              </a:ln>
            </p:spPr>
            <p:txBody>
              <a:bodyPr rtlCol="1" anchor="ctr"/>
              <a:lstStyle/>
              <a:p>
                <a:endParaRPr lang="fa-IR"/>
              </a:p>
            </p:txBody>
          </p:sp>
          <p:sp>
            <p:nvSpPr>
              <p:cNvPr id="908" name="Freeform: Shape 907">
                <a:extLst>
                  <a:ext uri="{FF2B5EF4-FFF2-40B4-BE49-F238E27FC236}">
                    <a16:creationId xmlns:a16="http://schemas.microsoft.com/office/drawing/2014/main" id="{250CFD32-9827-DA2F-B775-9F84DF3CA1F7}"/>
                  </a:ext>
                </a:extLst>
              </p:cNvPr>
              <p:cNvSpPr/>
              <p:nvPr/>
            </p:nvSpPr>
            <p:spPr>
              <a:xfrm>
                <a:off x="6232796" y="1804450"/>
                <a:ext cx="33796" cy="35113"/>
              </a:xfrm>
              <a:custGeom>
                <a:avLst/>
                <a:gdLst>
                  <a:gd name="connsiteX0" fmla="*/ 0 w 33796"/>
                  <a:gd name="connsiteY0" fmla="*/ 0 h 35113"/>
                  <a:gd name="connsiteX1" fmla="*/ 33797 w 33796"/>
                  <a:gd name="connsiteY1" fmla="*/ 0 h 35113"/>
                  <a:gd name="connsiteX2" fmla="*/ 33797 w 33796"/>
                  <a:gd name="connsiteY2" fmla="*/ 35114 h 35113"/>
                  <a:gd name="connsiteX3" fmla="*/ 0 w 33796"/>
                  <a:gd name="connsiteY3" fmla="*/ 35114 h 35113"/>
                </a:gdLst>
                <a:ahLst/>
                <a:cxnLst>
                  <a:cxn ang="0">
                    <a:pos x="connsiteX0" y="connsiteY0"/>
                  </a:cxn>
                  <a:cxn ang="0">
                    <a:pos x="connsiteX1" y="connsiteY1"/>
                  </a:cxn>
                  <a:cxn ang="0">
                    <a:pos x="connsiteX2" y="connsiteY2"/>
                  </a:cxn>
                  <a:cxn ang="0">
                    <a:pos x="connsiteX3" y="connsiteY3"/>
                  </a:cxn>
                </a:cxnLst>
                <a:rect l="l" t="t" r="r" b="b"/>
                <a:pathLst>
                  <a:path w="33796" h="35113">
                    <a:moveTo>
                      <a:pt x="0" y="0"/>
                    </a:moveTo>
                    <a:lnTo>
                      <a:pt x="33797" y="0"/>
                    </a:lnTo>
                    <a:lnTo>
                      <a:pt x="33797" y="35114"/>
                    </a:lnTo>
                    <a:lnTo>
                      <a:pt x="0" y="35114"/>
                    </a:lnTo>
                    <a:close/>
                  </a:path>
                </a:pathLst>
              </a:custGeom>
              <a:solidFill>
                <a:srgbClr val="FFFFFF"/>
              </a:solidFill>
              <a:ln w="4874" cap="flat">
                <a:noFill/>
                <a:prstDash val="solid"/>
                <a:miter/>
              </a:ln>
            </p:spPr>
            <p:txBody>
              <a:bodyPr rtlCol="1" anchor="ctr"/>
              <a:lstStyle/>
              <a:p>
                <a:endParaRPr lang="fa-IR"/>
              </a:p>
            </p:txBody>
          </p:sp>
          <p:sp>
            <p:nvSpPr>
              <p:cNvPr id="909" name="Freeform: Shape 908">
                <a:extLst>
                  <a:ext uri="{FF2B5EF4-FFF2-40B4-BE49-F238E27FC236}">
                    <a16:creationId xmlns:a16="http://schemas.microsoft.com/office/drawing/2014/main" id="{A0FBC17E-1201-3D68-2ACE-33A8B6148B62}"/>
                  </a:ext>
                </a:extLst>
              </p:cNvPr>
              <p:cNvSpPr/>
              <p:nvPr/>
            </p:nvSpPr>
            <p:spPr>
              <a:xfrm>
                <a:off x="6071614" y="1783821"/>
                <a:ext cx="35650" cy="33699"/>
              </a:xfrm>
              <a:custGeom>
                <a:avLst/>
                <a:gdLst>
                  <a:gd name="connsiteX0" fmla="*/ 0 w 35650"/>
                  <a:gd name="connsiteY0" fmla="*/ 0 h 33699"/>
                  <a:gd name="connsiteX1" fmla="*/ 35650 w 35650"/>
                  <a:gd name="connsiteY1" fmla="*/ 0 h 33699"/>
                  <a:gd name="connsiteX2" fmla="*/ 35650 w 35650"/>
                  <a:gd name="connsiteY2" fmla="*/ 33699 h 33699"/>
                  <a:gd name="connsiteX3" fmla="*/ 0 w 35650"/>
                  <a:gd name="connsiteY3" fmla="*/ 33699 h 33699"/>
                </a:gdLst>
                <a:ahLst/>
                <a:cxnLst>
                  <a:cxn ang="0">
                    <a:pos x="connsiteX0" y="connsiteY0"/>
                  </a:cxn>
                  <a:cxn ang="0">
                    <a:pos x="connsiteX1" y="connsiteY1"/>
                  </a:cxn>
                  <a:cxn ang="0">
                    <a:pos x="connsiteX2" y="connsiteY2"/>
                  </a:cxn>
                  <a:cxn ang="0">
                    <a:pos x="connsiteX3" y="connsiteY3"/>
                  </a:cxn>
                </a:cxnLst>
                <a:rect l="l" t="t" r="r" b="b"/>
                <a:pathLst>
                  <a:path w="35650" h="33699">
                    <a:moveTo>
                      <a:pt x="0" y="0"/>
                    </a:moveTo>
                    <a:lnTo>
                      <a:pt x="35650" y="0"/>
                    </a:lnTo>
                    <a:lnTo>
                      <a:pt x="35650" y="33699"/>
                    </a:lnTo>
                    <a:lnTo>
                      <a:pt x="0" y="33699"/>
                    </a:lnTo>
                    <a:close/>
                  </a:path>
                </a:pathLst>
              </a:custGeom>
              <a:solidFill>
                <a:srgbClr val="FFFFFF"/>
              </a:solidFill>
              <a:ln w="4874" cap="flat">
                <a:noFill/>
                <a:prstDash val="solid"/>
                <a:miter/>
              </a:ln>
            </p:spPr>
            <p:txBody>
              <a:bodyPr rtlCol="1" anchor="ctr"/>
              <a:lstStyle/>
              <a:p>
                <a:endParaRPr lang="fa-IR"/>
              </a:p>
            </p:txBody>
          </p:sp>
          <p:sp>
            <p:nvSpPr>
              <p:cNvPr id="910" name="Freeform: Shape 909">
                <a:extLst>
                  <a:ext uri="{FF2B5EF4-FFF2-40B4-BE49-F238E27FC236}">
                    <a16:creationId xmlns:a16="http://schemas.microsoft.com/office/drawing/2014/main" id="{2B3F163E-6FE1-728E-AC5F-D471008FF24D}"/>
                  </a:ext>
                </a:extLst>
              </p:cNvPr>
              <p:cNvSpPr/>
              <p:nvPr/>
            </p:nvSpPr>
            <p:spPr>
              <a:xfrm>
                <a:off x="5951545" y="1785284"/>
                <a:ext cx="345431" cy="257451"/>
              </a:xfrm>
              <a:custGeom>
                <a:avLst/>
                <a:gdLst>
                  <a:gd name="connsiteX0" fmla="*/ 313048 w 345431"/>
                  <a:gd name="connsiteY0" fmla="*/ 154012 h 257451"/>
                  <a:gd name="connsiteX1" fmla="*/ 285835 w 345431"/>
                  <a:gd name="connsiteY1" fmla="*/ 154012 h 257451"/>
                  <a:gd name="connsiteX2" fmla="*/ 285835 w 345431"/>
                  <a:gd name="connsiteY2" fmla="*/ 105585 h 257451"/>
                  <a:gd name="connsiteX3" fmla="*/ 208390 w 345431"/>
                  <a:gd name="connsiteY3" fmla="*/ 105585 h 257451"/>
                  <a:gd name="connsiteX4" fmla="*/ 208390 w 345431"/>
                  <a:gd name="connsiteY4" fmla="*/ 154841 h 257451"/>
                  <a:gd name="connsiteX5" fmla="*/ 158646 w 345431"/>
                  <a:gd name="connsiteY5" fmla="*/ 154841 h 257451"/>
                  <a:gd name="connsiteX6" fmla="*/ 156792 w 345431"/>
                  <a:gd name="connsiteY6" fmla="*/ 154793 h 257451"/>
                  <a:gd name="connsiteX7" fmla="*/ 156792 w 345431"/>
                  <a:gd name="connsiteY7" fmla="*/ 112461 h 257451"/>
                  <a:gd name="connsiteX8" fmla="*/ 258086 w 345431"/>
                  <a:gd name="connsiteY8" fmla="*/ 0 h 257451"/>
                  <a:gd name="connsiteX9" fmla="*/ 230141 w 345431"/>
                  <a:gd name="connsiteY9" fmla="*/ 0 h 257451"/>
                  <a:gd name="connsiteX10" fmla="*/ 156792 w 345431"/>
                  <a:gd name="connsiteY10" fmla="*/ 82566 h 257451"/>
                  <a:gd name="connsiteX11" fmla="*/ 156792 w 345431"/>
                  <a:gd name="connsiteY11" fmla="*/ 44819 h 257451"/>
                  <a:gd name="connsiteX12" fmla="*/ 120606 w 345431"/>
                  <a:gd name="connsiteY12" fmla="*/ 44819 h 257451"/>
                  <a:gd name="connsiteX13" fmla="*/ 120606 w 345431"/>
                  <a:gd name="connsiteY13" fmla="*/ 82176 h 257451"/>
                  <a:gd name="connsiteX14" fmla="*/ 51939 w 345431"/>
                  <a:gd name="connsiteY14" fmla="*/ 0 h 257451"/>
                  <a:gd name="connsiteX15" fmla="*/ 20337 w 345431"/>
                  <a:gd name="connsiteY15" fmla="*/ 0 h 257451"/>
                  <a:gd name="connsiteX16" fmla="*/ 120606 w 345431"/>
                  <a:gd name="connsiteY16" fmla="*/ 112266 h 257451"/>
                  <a:gd name="connsiteX17" fmla="*/ 120606 w 345431"/>
                  <a:gd name="connsiteY17" fmla="*/ 154841 h 257451"/>
                  <a:gd name="connsiteX18" fmla="*/ 25360 w 345431"/>
                  <a:gd name="connsiteY18" fmla="*/ 154841 h 257451"/>
                  <a:gd name="connsiteX19" fmla="*/ 25360 w 345431"/>
                  <a:gd name="connsiteY19" fmla="*/ 239943 h 257451"/>
                  <a:gd name="connsiteX20" fmla="*/ 0 w 345431"/>
                  <a:gd name="connsiteY20" fmla="*/ 239846 h 257451"/>
                  <a:gd name="connsiteX21" fmla="*/ 0 w 345431"/>
                  <a:gd name="connsiteY21" fmla="*/ 257451 h 257451"/>
                  <a:gd name="connsiteX22" fmla="*/ 61839 w 345431"/>
                  <a:gd name="connsiteY22" fmla="*/ 257451 h 257451"/>
                  <a:gd name="connsiteX23" fmla="*/ 61059 w 345431"/>
                  <a:gd name="connsiteY23" fmla="*/ 184981 h 257451"/>
                  <a:gd name="connsiteX24" fmla="*/ 120606 w 345431"/>
                  <a:gd name="connsiteY24" fmla="*/ 184981 h 257451"/>
                  <a:gd name="connsiteX25" fmla="*/ 120606 w 345431"/>
                  <a:gd name="connsiteY25" fmla="*/ 236822 h 257451"/>
                  <a:gd name="connsiteX26" fmla="*/ 156792 w 345431"/>
                  <a:gd name="connsiteY26" fmla="*/ 236822 h 257451"/>
                  <a:gd name="connsiteX27" fmla="*/ 156792 w 345431"/>
                  <a:gd name="connsiteY27" fmla="*/ 184981 h 257451"/>
                  <a:gd name="connsiteX28" fmla="*/ 158158 w 345431"/>
                  <a:gd name="connsiteY28" fmla="*/ 184981 h 257451"/>
                  <a:gd name="connsiteX29" fmla="*/ 208390 w 345431"/>
                  <a:gd name="connsiteY29" fmla="*/ 184834 h 257451"/>
                  <a:gd name="connsiteX30" fmla="*/ 208390 w 345431"/>
                  <a:gd name="connsiteY30" fmla="*/ 234042 h 257451"/>
                  <a:gd name="connsiteX31" fmla="*/ 285201 w 345431"/>
                  <a:gd name="connsiteY31" fmla="*/ 233993 h 257451"/>
                  <a:gd name="connsiteX32" fmla="*/ 285201 w 345431"/>
                  <a:gd name="connsiteY32" fmla="*/ 184395 h 257451"/>
                  <a:gd name="connsiteX33" fmla="*/ 345333 w 345431"/>
                  <a:gd name="connsiteY33" fmla="*/ 184395 h 257451"/>
                  <a:gd name="connsiteX34" fmla="*/ 345431 w 345431"/>
                  <a:gd name="connsiteY34" fmla="*/ 82420 h 257451"/>
                  <a:gd name="connsiteX35" fmla="*/ 312951 w 345431"/>
                  <a:gd name="connsiteY35" fmla="*/ 82420 h 257451"/>
                  <a:gd name="connsiteX36" fmla="*/ 312951 w 345431"/>
                  <a:gd name="connsiteY36" fmla="*/ 154159 h 257451"/>
                  <a:gd name="connsiteX37" fmla="*/ 236140 w 345431"/>
                  <a:gd name="connsiteY37" fmla="*/ 127970 h 257451"/>
                  <a:gd name="connsiteX38" fmla="*/ 261402 w 345431"/>
                  <a:gd name="connsiteY38" fmla="*/ 127970 h 257451"/>
                  <a:gd name="connsiteX39" fmla="*/ 261402 w 345431"/>
                  <a:gd name="connsiteY39" fmla="*/ 154451 h 257451"/>
                  <a:gd name="connsiteX40" fmla="*/ 236140 w 345431"/>
                  <a:gd name="connsiteY40" fmla="*/ 154451 h 257451"/>
                  <a:gd name="connsiteX41" fmla="*/ 236140 w 345431"/>
                  <a:gd name="connsiteY41" fmla="*/ 127970 h 257451"/>
                  <a:gd name="connsiteX42" fmla="*/ 262280 w 345431"/>
                  <a:gd name="connsiteY42" fmla="*/ 208926 h 257451"/>
                  <a:gd name="connsiteX43" fmla="*/ 236042 w 345431"/>
                  <a:gd name="connsiteY43" fmla="*/ 208926 h 257451"/>
                  <a:gd name="connsiteX44" fmla="*/ 236042 w 345431"/>
                  <a:gd name="connsiteY44" fmla="*/ 184737 h 257451"/>
                  <a:gd name="connsiteX45" fmla="*/ 262280 w 345431"/>
                  <a:gd name="connsiteY45" fmla="*/ 184737 h 257451"/>
                  <a:gd name="connsiteX46" fmla="*/ 262280 w 345431"/>
                  <a:gd name="connsiteY46" fmla="*/ 208926 h 25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431" h="257451">
                    <a:moveTo>
                      <a:pt x="313048" y="154012"/>
                    </a:moveTo>
                    <a:lnTo>
                      <a:pt x="285835" y="154012"/>
                    </a:lnTo>
                    <a:cubicBezTo>
                      <a:pt x="285835" y="154012"/>
                      <a:pt x="285835" y="105585"/>
                      <a:pt x="285835" y="105585"/>
                    </a:cubicBezTo>
                    <a:lnTo>
                      <a:pt x="208390" y="105585"/>
                    </a:lnTo>
                    <a:cubicBezTo>
                      <a:pt x="208390" y="105585"/>
                      <a:pt x="208390" y="154841"/>
                      <a:pt x="208390" y="154841"/>
                    </a:cubicBezTo>
                    <a:lnTo>
                      <a:pt x="158646" y="154841"/>
                    </a:lnTo>
                    <a:cubicBezTo>
                      <a:pt x="158646" y="154841"/>
                      <a:pt x="156792" y="154793"/>
                      <a:pt x="156792" y="154793"/>
                    </a:cubicBezTo>
                    <a:lnTo>
                      <a:pt x="156792" y="112461"/>
                    </a:lnTo>
                    <a:cubicBezTo>
                      <a:pt x="205513" y="105536"/>
                      <a:pt x="250331" y="69106"/>
                      <a:pt x="258086" y="0"/>
                    </a:cubicBezTo>
                    <a:lnTo>
                      <a:pt x="230141" y="0"/>
                    </a:lnTo>
                    <a:cubicBezTo>
                      <a:pt x="224045" y="49842"/>
                      <a:pt x="192052" y="76226"/>
                      <a:pt x="156792" y="82566"/>
                    </a:cubicBezTo>
                    <a:lnTo>
                      <a:pt x="156792" y="44819"/>
                    </a:lnTo>
                    <a:lnTo>
                      <a:pt x="120606" y="44819"/>
                    </a:lnTo>
                    <a:lnTo>
                      <a:pt x="120606" y="82176"/>
                    </a:lnTo>
                    <a:cubicBezTo>
                      <a:pt x="83590" y="74812"/>
                      <a:pt x="51598" y="46038"/>
                      <a:pt x="51939" y="0"/>
                    </a:cubicBezTo>
                    <a:lnTo>
                      <a:pt x="20337" y="0"/>
                    </a:lnTo>
                    <a:cubicBezTo>
                      <a:pt x="24433" y="65984"/>
                      <a:pt x="70179" y="104561"/>
                      <a:pt x="120606" y="112266"/>
                    </a:cubicBezTo>
                    <a:lnTo>
                      <a:pt x="120606" y="154841"/>
                    </a:lnTo>
                    <a:lnTo>
                      <a:pt x="25360" y="154841"/>
                    </a:lnTo>
                    <a:cubicBezTo>
                      <a:pt x="25360" y="154841"/>
                      <a:pt x="25360" y="239943"/>
                      <a:pt x="25360" y="239943"/>
                    </a:cubicBezTo>
                    <a:lnTo>
                      <a:pt x="0" y="239846"/>
                    </a:lnTo>
                    <a:lnTo>
                      <a:pt x="0" y="257451"/>
                    </a:lnTo>
                    <a:lnTo>
                      <a:pt x="61839" y="257451"/>
                    </a:lnTo>
                    <a:lnTo>
                      <a:pt x="61059" y="184981"/>
                    </a:lnTo>
                    <a:lnTo>
                      <a:pt x="120606" y="184981"/>
                    </a:lnTo>
                    <a:cubicBezTo>
                      <a:pt x="120606" y="184981"/>
                      <a:pt x="120606" y="236822"/>
                      <a:pt x="120606" y="236822"/>
                    </a:cubicBezTo>
                    <a:lnTo>
                      <a:pt x="156792" y="236822"/>
                    </a:lnTo>
                    <a:lnTo>
                      <a:pt x="156792" y="184981"/>
                    </a:lnTo>
                    <a:lnTo>
                      <a:pt x="158158" y="184981"/>
                    </a:lnTo>
                    <a:cubicBezTo>
                      <a:pt x="158158" y="184981"/>
                      <a:pt x="208390" y="184834"/>
                      <a:pt x="208390" y="184834"/>
                    </a:cubicBezTo>
                    <a:lnTo>
                      <a:pt x="208390" y="234042"/>
                    </a:lnTo>
                    <a:cubicBezTo>
                      <a:pt x="208390" y="234042"/>
                      <a:pt x="285201" y="233993"/>
                      <a:pt x="285201" y="233993"/>
                    </a:cubicBezTo>
                    <a:lnTo>
                      <a:pt x="285201" y="184395"/>
                    </a:lnTo>
                    <a:cubicBezTo>
                      <a:pt x="285201" y="184395"/>
                      <a:pt x="345333" y="184395"/>
                      <a:pt x="345333" y="184395"/>
                    </a:cubicBezTo>
                    <a:lnTo>
                      <a:pt x="345431" y="82420"/>
                    </a:lnTo>
                    <a:lnTo>
                      <a:pt x="312951" y="82420"/>
                    </a:lnTo>
                    <a:lnTo>
                      <a:pt x="312951" y="154159"/>
                    </a:lnTo>
                    <a:close/>
                    <a:moveTo>
                      <a:pt x="236140" y="127970"/>
                    </a:moveTo>
                    <a:lnTo>
                      <a:pt x="261402" y="127970"/>
                    </a:lnTo>
                    <a:lnTo>
                      <a:pt x="261402" y="154451"/>
                    </a:lnTo>
                    <a:lnTo>
                      <a:pt x="236140" y="154451"/>
                    </a:lnTo>
                    <a:lnTo>
                      <a:pt x="236140" y="127970"/>
                    </a:lnTo>
                    <a:close/>
                    <a:moveTo>
                      <a:pt x="262280" y="208926"/>
                    </a:moveTo>
                    <a:lnTo>
                      <a:pt x="236042" y="208926"/>
                    </a:lnTo>
                    <a:lnTo>
                      <a:pt x="236042" y="184737"/>
                    </a:lnTo>
                    <a:lnTo>
                      <a:pt x="262280" y="184737"/>
                    </a:lnTo>
                    <a:lnTo>
                      <a:pt x="262280" y="208926"/>
                    </a:lnTo>
                    <a:close/>
                  </a:path>
                </a:pathLst>
              </a:custGeom>
              <a:solidFill>
                <a:srgbClr val="FFFFFF"/>
              </a:solidFill>
              <a:ln w="4874" cap="flat">
                <a:noFill/>
                <a:prstDash val="solid"/>
                <a:miter/>
              </a:ln>
            </p:spPr>
            <p:txBody>
              <a:bodyPr rtlCol="1" anchor="ctr"/>
              <a:lstStyle/>
              <a:p>
                <a:endParaRPr lang="fa-IR"/>
              </a:p>
            </p:txBody>
          </p:sp>
        </p:grpSp>
        <p:sp>
          <p:nvSpPr>
            <p:cNvPr id="879" name="Freeform: Shape 878">
              <a:extLst>
                <a:ext uri="{FF2B5EF4-FFF2-40B4-BE49-F238E27FC236}">
                  <a16:creationId xmlns:a16="http://schemas.microsoft.com/office/drawing/2014/main" id="{B8EAC230-FAA4-F6D7-11C1-9B6B3DF15A0A}"/>
                </a:ext>
              </a:extLst>
            </p:cNvPr>
            <p:cNvSpPr/>
            <p:nvPr/>
          </p:nvSpPr>
          <p:spPr>
            <a:xfrm>
              <a:off x="6007378" y="2498857"/>
              <a:ext cx="28582" cy="50685"/>
            </a:xfrm>
            <a:custGeom>
              <a:avLst/>
              <a:gdLst>
                <a:gd name="connsiteX0" fmla="*/ 1374 w 28582"/>
                <a:gd name="connsiteY0" fmla="*/ 48295 h 50685"/>
                <a:gd name="connsiteX1" fmla="*/ 27611 w 28582"/>
                <a:gd name="connsiteY1" fmla="*/ 47027 h 50685"/>
                <a:gd name="connsiteX2" fmla="*/ 3910 w 28582"/>
                <a:gd name="connsiteY2" fmla="*/ 50441 h 50685"/>
                <a:gd name="connsiteX3" fmla="*/ 1325 w 28582"/>
                <a:gd name="connsiteY3" fmla="*/ 48295 h 50685"/>
                <a:gd name="connsiteX4" fmla="*/ 1325 w 28582"/>
                <a:gd name="connsiteY4" fmla="*/ 48295 h 5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82" h="50685">
                  <a:moveTo>
                    <a:pt x="1374" y="48295"/>
                  </a:moveTo>
                  <a:cubicBezTo>
                    <a:pt x="-8185" y="-19103"/>
                    <a:pt x="35561" y="-12617"/>
                    <a:pt x="27611" y="47027"/>
                  </a:cubicBezTo>
                  <a:cubicBezTo>
                    <a:pt x="27611" y="47222"/>
                    <a:pt x="11761" y="51660"/>
                    <a:pt x="3910" y="50441"/>
                  </a:cubicBezTo>
                  <a:cubicBezTo>
                    <a:pt x="837" y="49953"/>
                    <a:pt x="1910" y="52294"/>
                    <a:pt x="1325" y="48295"/>
                  </a:cubicBezTo>
                  <a:lnTo>
                    <a:pt x="1325" y="48295"/>
                  </a:lnTo>
                  <a:close/>
                </a:path>
              </a:pathLst>
            </a:custGeom>
            <a:solidFill>
              <a:srgbClr val="FFFFFF"/>
            </a:solidFill>
            <a:ln w="4874" cap="flat">
              <a:noFill/>
              <a:prstDash val="solid"/>
              <a:miter/>
            </a:ln>
          </p:spPr>
          <p:txBody>
            <a:bodyPr rtlCol="1" anchor="ctr"/>
            <a:lstStyle/>
            <a:p>
              <a:endParaRPr lang="fa-IR"/>
            </a:p>
          </p:txBody>
        </p:sp>
        <p:sp>
          <p:nvSpPr>
            <p:cNvPr id="880" name="Freeform: Shape 879">
              <a:extLst>
                <a:ext uri="{FF2B5EF4-FFF2-40B4-BE49-F238E27FC236}">
                  <a16:creationId xmlns:a16="http://schemas.microsoft.com/office/drawing/2014/main" id="{F0780567-FAD7-73EB-A4F4-6E36A4CF702F}"/>
                </a:ext>
              </a:extLst>
            </p:cNvPr>
            <p:cNvSpPr/>
            <p:nvPr/>
          </p:nvSpPr>
          <p:spPr>
            <a:xfrm>
              <a:off x="5974776" y="2548689"/>
              <a:ext cx="39047" cy="32845"/>
            </a:xfrm>
            <a:custGeom>
              <a:avLst/>
              <a:gdLst>
                <a:gd name="connsiteX0" fmla="*/ 39047 w 39047"/>
                <a:gd name="connsiteY0" fmla="*/ 29480 h 32845"/>
                <a:gd name="connsiteX1" fmla="*/ 32 w 39047"/>
                <a:gd name="connsiteY1" fmla="*/ 32845 h 32845"/>
                <a:gd name="connsiteX2" fmla="*/ 39047 w 39047"/>
                <a:gd name="connsiteY2" fmla="*/ 29480 h 32845"/>
                <a:gd name="connsiteX3" fmla="*/ 39047 w 39047"/>
                <a:gd name="connsiteY3" fmla="*/ 29480 h 32845"/>
              </a:gdLst>
              <a:ahLst/>
              <a:cxnLst>
                <a:cxn ang="0">
                  <a:pos x="connsiteX0" y="connsiteY0"/>
                </a:cxn>
                <a:cxn ang="0">
                  <a:pos x="connsiteX1" y="connsiteY1"/>
                </a:cxn>
                <a:cxn ang="0">
                  <a:pos x="connsiteX2" y="connsiteY2"/>
                </a:cxn>
                <a:cxn ang="0">
                  <a:pos x="connsiteX3" y="connsiteY3"/>
                </a:cxn>
              </a:cxnLst>
              <a:rect l="l" t="t" r="r" b="b"/>
              <a:pathLst>
                <a:path w="39047" h="32845">
                  <a:moveTo>
                    <a:pt x="39047" y="29480"/>
                  </a:moveTo>
                  <a:lnTo>
                    <a:pt x="32" y="32845"/>
                  </a:lnTo>
                  <a:cubicBezTo>
                    <a:pt x="-1187" y="-25092"/>
                    <a:pt x="32707" y="6656"/>
                    <a:pt x="39047" y="29480"/>
                  </a:cubicBezTo>
                  <a:lnTo>
                    <a:pt x="39047" y="29480"/>
                  </a:lnTo>
                  <a:close/>
                </a:path>
              </a:pathLst>
            </a:custGeom>
            <a:solidFill>
              <a:srgbClr val="FFFFFF"/>
            </a:solidFill>
            <a:ln w="4874" cap="flat">
              <a:noFill/>
              <a:prstDash val="solid"/>
              <a:miter/>
            </a:ln>
          </p:spPr>
          <p:txBody>
            <a:bodyPr rtlCol="1" anchor="ctr"/>
            <a:lstStyle/>
            <a:p>
              <a:endParaRPr lang="fa-IR"/>
            </a:p>
          </p:txBody>
        </p:sp>
        <p:sp>
          <p:nvSpPr>
            <p:cNvPr id="881" name="Freeform: Shape 880">
              <a:extLst>
                <a:ext uri="{FF2B5EF4-FFF2-40B4-BE49-F238E27FC236}">
                  <a16:creationId xmlns:a16="http://schemas.microsoft.com/office/drawing/2014/main" id="{F18248CE-F8BE-4E5F-C96F-3A59D2DFD0A2}"/>
                </a:ext>
              </a:extLst>
            </p:cNvPr>
            <p:cNvSpPr/>
            <p:nvPr/>
          </p:nvSpPr>
          <p:spPr>
            <a:xfrm>
              <a:off x="5953748" y="2492743"/>
              <a:ext cx="44664" cy="58945"/>
            </a:xfrm>
            <a:custGeom>
              <a:avLst/>
              <a:gdLst>
                <a:gd name="connsiteX0" fmla="*/ 44664 w 44664"/>
                <a:gd name="connsiteY0" fmla="*/ 40901 h 58945"/>
                <a:gd name="connsiteX1" fmla="*/ 14818 w 44664"/>
                <a:gd name="connsiteY1" fmla="*/ 58945 h 58945"/>
                <a:gd name="connsiteX2" fmla="*/ 44664 w 44664"/>
                <a:gd name="connsiteY2" fmla="*/ 40901 h 58945"/>
                <a:gd name="connsiteX3" fmla="*/ 44664 w 44664"/>
                <a:gd name="connsiteY3" fmla="*/ 40901 h 58945"/>
              </a:gdLst>
              <a:ahLst/>
              <a:cxnLst>
                <a:cxn ang="0">
                  <a:pos x="connsiteX0" y="connsiteY0"/>
                </a:cxn>
                <a:cxn ang="0">
                  <a:pos x="connsiteX1" y="connsiteY1"/>
                </a:cxn>
                <a:cxn ang="0">
                  <a:pos x="connsiteX2" y="connsiteY2"/>
                </a:cxn>
                <a:cxn ang="0">
                  <a:pos x="connsiteX3" y="connsiteY3"/>
                </a:cxn>
              </a:cxnLst>
              <a:rect l="l" t="t" r="r" b="b"/>
              <a:pathLst>
                <a:path w="44664" h="58945">
                  <a:moveTo>
                    <a:pt x="44664" y="40901"/>
                  </a:moveTo>
                  <a:cubicBezTo>
                    <a:pt x="30960" y="37487"/>
                    <a:pt x="23791" y="41535"/>
                    <a:pt x="14818" y="58945"/>
                  </a:cubicBezTo>
                  <a:cubicBezTo>
                    <a:pt x="-20442" y="666"/>
                    <a:pt x="14428" y="-29570"/>
                    <a:pt x="44664" y="40901"/>
                  </a:cubicBezTo>
                  <a:lnTo>
                    <a:pt x="44664" y="40901"/>
                  </a:lnTo>
                  <a:close/>
                </a:path>
              </a:pathLst>
            </a:custGeom>
            <a:solidFill>
              <a:srgbClr val="FFFFFF"/>
            </a:solidFill>
            <a:ln w="4874" cap="flat">
              <a:noFill/>
              <a:prstDash val="solid"/>
              <a:miter/>
            </a:ln>
          </p:spPr>
          <p:txBody>
            <a:bodyPr rtlCol="1" anchor="ctr"/>
            <a:lstStyle/>
            <a:p>
              <a:endParaRPr lang="fa-IR"/>
            </a:p>
          </p:txBody>
        </p:sp>
        <p:sp>
          <p:nvSpPr>
            <p:cNvPr id="882" name="Freeform: Shape 881">
              <a:extLst>
                <a:ext uri="{FF2B5EF4-FFF2-40B4-BE49-F238E27FC236}">
                  <a16:creationId xmlns:a16="http://schemas.microsoft.com/office/drawing/2014/main" id="{AF6FDE15-F764-499C-DF03-CAF3C2FA53C1}"/>
                </a:ext>
              </a:extLst>
            </p:cNvPr>
            <p:cNvSpPr/>
            <p:nvPr/>
          </p:nvSpPr>
          <p:spPr>
            <a:xfrm>
              <a:off x="5964854" y="2451546"/>
              <a:ext cx="53797" cy="57810"/>
            </a:xfrm>
            <a:custGeom>
              <a:avLst/>
              <a:gdLst>
                <a:gd name="connsiteX0" fmla="*/ 53797 w 53797"/>
                <a:gd name="connsiteY0" fmla="*/ 28451 h 57810"/>
                <a:gd name="connsiteX1" fmla="*/ 33558 w 53797"/>
                <a:gd name="connsiteY1" fmla="*/ 57810 h 57810"/>
                <a:gd name="connsiteX2" fmla="*/ 53797 w 53797"/>
                <a:gd name="connsiteY2" fmla="*/ 28451 h 57810"/>
                <a:gd name="connsiteX3" fmla="*/ 53797 w 53797"/>
                <a:gd name="connsiteY3" fmla="*/ 28451 h 57810"/>
              </a:gdLst>
              <a:ahLst/>
              <a:cxnLst>
                <a:cxn ang="0">
                  <a:pos x="connsiteX0" y="connsiteY0"/>
                </a:cxn>
                <a:cxn ang="0">
                  <a:pos x="connsiteX1" y="connsiteY1"/>
                </a:cxn>
                <a:cxn ang="0">
                  <a:pos x="connsiteX2" y="connsiteY2"/>
                </a:cxn>
                <a:cxn ang="0">
                  <a:pos x="connsiteX3" y="connsiteY3"/>
                </a:cxn>
              </a:cxnLst>
              <a:rect l="l" t="t" r="r" b="b"/>
              <a:pathLst>
                <a:path w="53797" h="57810">
                  <a:moveTo>
                    <a:pt x="53797" y="28451"/>
                  </a:moveTo>
                  <a:cubicBezTo>
                    <a:pt x="35167" y="35181"/>
                    <a:pt x="38337" y="39132"/>
                    <a:pt x="33558" y="57810"/>
                  </a:cubicBezTo>
                  <a:cubicBezTo>
                    <a:pt x="-19113" y="11675"/>
                    <a:pt x="-7847" y="-29486"/>
                    <a:pt x="53797" y="28451"/>
                  </a:cubicBezTo>
                  <a:lnTo>
                    <a:pt x="53797" y="28451"/>
                  </a:lnTo>
                  <a:close/>
                </a:path>
              </a:pathLst>
            </a:custGeom>
            <a:solidFill>
              <a:srgbClr val="FFFFFF"/>
            </a:solidFill>
            <a:ln w="4874" cap="flat">
              <a:noFill/>
              <a:prstDash val="solid"/>
              <a:miter/>
            </a:ln>
          </p:spPr>
          <p:txBody>
            <a:bodyPr rtlCol="1" anchor="ctr"/>
            <a:lstStyle/>
            <a:p>
              <a:endParaRPr lang="fa-IR"/>
            </a:p>
          </p:txBody>
        </p:sp>
        <p:sp>
          <p:nvSpPr>
            <p:cNvPr id="883" name="Freeform: Shape 882">
              <a:extLst>
                <a:ext uri="{FF2B5EF4-FFF2-40B4-BE49-F238E27FC236}">
                  <a16:creationId xmlns:a16="http://schemas.microsoft.com/office/drawing/2014/main" id="{AD98358D-3DD3-1F0B-B4DF-D32263A4DD28}"/>
                </a:ext>
              </a:extLst>
            </p:cNvPr>
            <p:cNvSpPr/>
            <p:nvPr/>
          </p:nvSpPr>
          <p:spPr>
            <a:xfrm>
              <a:off x="5916185" y="2422111"/>
              <a:ext cx="41065" cy="40085"/>
            </a:xfrm>
            <a:custGeom>
              <a:avLst/>
              <a:gdLst>
                <a:gd name="connsiteX0" fmla="*/ 41066 w 41065"/>
                <a:gd name="connsiteY0" fmla="*/ 12434 h 40085"/>
                <a:gd name="connsiteX1" fmla="*/ 37945 w 41065"/>
                <a:gd name="connsiteY1" fmla="*/ 40086 h 40085"/>
                <a:gd name="connsiteX2" fmla="*/ 41066 w 41065"/>
                <a:gd name="connsiteY2" fmla="*/ 12434 h 40085"/>
                <a:gd name="connsiteX3" fmla="*/ 41066 w 41065"/>
                <a:gd name="connsiteY3" fmla="*/ 12434 h 40085"/>
              </a:gdLst>
              <a:ahLst/>
              <a:cxnLst>
                <a:cxn ang="0">
                  <a:pos x="connsiteX0" y="connsiteY0"/>
                </a:cxn>
                <a:cxn ang="0">
                  <a:pos x="connsiteX1" y="connsiteY1"/>
                </a:cxn>
                <a:cxn ang="0">
                  <a:pos x="connsiteX2" y="connsiteY2"/>
                </a:cxn>
                <a:cxn ang="0">
                  <a:pos x="connsiteX3" y="connsiteY3"/>
                </a:cxn>
              </a:cxnLst>
              <a:rect l="l" t="t" r="r" b="b"/>
              <a:pathLst>
                <a:path w="41065" h="40085">
                  <a:moveTo>
                    <a:pt x="41066" y="12434"/>
                  </a:moveTo>
                  <a:cubicBezTo>
                    <a:pt x="-26918" y="-23460"/>
                    <a:pt x="2148" y="28625"/>
                    <a:pt x="37945" y="40086"/>
                  </a:cubicBezTo>
                  <a:cubicBezTo>
                    <a:pt x="33360" y="24821"/>
                    <a:pt x="33263" y="21407"/>
                    <a:pt x="41066" y="12434"/>
                  </a:cubicBezTo>
                  <a:lnTo>
                    <a:pt x="41066" y="12434"/>
                  </a:lnTo>
                  <a:close/>
                </a:path>
              </a:pathLst>
            </a:custGeom>
            <a:solidFill>
              <a:srgbClr val="FFFFFF"/>
            </a:solidFill>
            <a:ln w="4874" cap="flat">
              <a:noFill/>
              <a:prstDash val="solid"/>
              <a:miter/>
            </a:ln>
          </p:spPr>
          <p:txBody>
            <a:bodyPr rtlCol="1" anchor="ctr"/>
            <a:lstStyle/>
            <a:p>
              <a:endParaRPr lang="fa-IR"/>
            </a:p>
          </p:txBody>
        </p:sp>
        <p:sp>
          <p:nvSpPr>
            <p:cNvPr id="884" name="Freeform: Shape 883">
              <a:extLst>
                <a:ext uri="{FF2B5EF4-FFF2-40B4-BE49-F238E27FC236}">
                  <a16:creationId xmlns:a16="http://schemas.microsoft.com/office/drawing/2014/main" id="{8CA2E05B-E84E-1906-3098-6F6F6C303046}"/>
                </a:ext>
              </a:extLst>
            </p:cNvPr>
            <p:cNvSpPr/>
            <p:nvPr/>
          </p:nvSpPr>
          <p:spPr>
            <a:xfrm>
              <a:off x="5912085" y="2454750"/>
              <a:ext cx="52481" cy="52557"/>
            </a:xfrm>
            <a:custGeom>
              <a:avLst/>
              <a:gdLst>
                <a:gd name="connsiteX0" fmla="*/ 33705 w 52481"/>
                <a:gd name="connsiteY0" fmla="*/ 52558 h 52557"/>
                <a:gd name="connsiteX1" fmla="*/ 52481 w 52481"/>
                <a:gd name="connsiteY1" fmla="*/ 27637 h 52557"/>
                <a:gd name="connsiteX2" fmla="*/ 33705 w 52481"/>
                <a:gd name="connsiteY2" fmla="*/ 52558 h 52557"/>
                <a:gd name="connsiteX3" fmla="*/ 33705 w 52481"/>
                <a:gd name="connsiteY3" fmla="*/ 52558 h 52557"/>
              </a:gdLst>
              <a:ahLst/>
              <a:cxnLst>
                <a:cxn ang="0">
                  <a:pos x="connsiteX0" y="connsiteY0"/>
                </a:cxn>
                <a:cxn ang="0">
                  <a:pos x="connsiteX1" y="connsiteY1"/>
                </a:cxn>
                <a:cxn ang="0">
                  <a:pos x="connsiteX2" y="connsiteY2"/>
                </a:cxn>
                <a:cxn ang="0">
                  <a:pos x="connsiteX3" y="connsiteY3"/>
                </a:cxn>
              </a:cxnLst>
              <a:rect l="l" t="t" r="r" b="b"/>
              <a:pathLst>
                <a:path w="52481" h="52557">
                  <a:moveTo>
                    <a:pt x="33705" y="52558"/>
                  </a:moveTo>
                  <a:cubicBezTo>
                    <a:pt x="-15551" y="9349"/>
                    <a:pt x="-12089" y="-27179"/>
                    <a:pt x="52481" y="27637"/>
                  </a:cubicBezTo>
                  <a:cubicBezTo>
                    <a:pt x="37119" y="35781"/>
                    <a:pt x="37022" y="35489"/>
                    <a:pt x="33705" y="52558"/>
                  </a:cubicBezTo>
                  <a:lnTo>
                    <a:pt x="33705" y="52558"/>
                  </a:lnTo>
                  <a:close/>
                </a:path>
              </a:pathLst>
            </a:custGeom>
            <a:solidFill>
              <a:srgbClr val="FFFFFF"/>
            </a:solidFill>
            <a:ln w="4874" cap="flat">
              <a:noFill/>
              <a:prstDash val="solid"/>
              <a:miter/>
            </a:ln>
          </p:spPr>
          <p:txBody>
            <a:bodyPr rtlCol="1" anchor="ctr"/>
            <a:lstStyle/>
            <a:p>
              <a:endParaRPr lang="fa-IR"/>
            </a:p>
          </p:txBody>
        </p:sp>
        <p:sp>
          <p:nvSpPr>
            <p:cNvPr id="885" name="Freeform: Shape 884">
              <a:extLst>
                <a:ext uri="{FF2B5EF4-FFF2-40B4-BE49-F238E27FC236}">
                  <a16:creationId xmlns:a16="http://schemas.microsoft.com/office/drawing/2014/main" id="{CA21CB68-36E9-8ACC-1171-521C14BEFC85}"/>
                </a:ext>
              </a:extLst>
            </p:cNvPr>
            <p:cNvSpPr/>
            <p:nvPr/>
          </p:nvSpPr>
          <p:spPr>
            <a:xfrm>
              <a:off x="6161940" y="2498857"/>
              <a:ext cx="28628" cy="50685"/>
            </a:xfrm>
            <a:custGeom>
              <a:avLst/>
              <a:gdLst>
                <a:gd name="connsiteX0" fmla="*/ 27257 w 28628"/>
                <a:gd name="connsiteY0" fmla="*/ 48295 h 50685"/>
                <a:gd name="connsiteX1" fmla="*/ 970 w 28628"/>
                <a:gd name="connsiteY1" fmla="*/ 47027 h 50685"/>
                <a:gd name="connsiteX2" fmla="*/ 24672 w 28628"/>
                <a:gd name="connsiteY2" fmla="*/ 50441 h 50685"/>
                <a:gd name="connsiteX3" fmla="*/ 27257 w 28628"/>
                <a:gd name="connsiteY3" fmla="*/ 48295 h 50685"/>
                <a:gd name="connsiteX4" fmla="*/ 27257 w 28628"/>
                <a:gd name="connsiteY4" fmla="*/ 48295 h 5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8" h="50685">
                  <a:moveTo>
                    <a:pt x="27257" y="48295"/>
                  </a:moveTo>
                  <a:cubicBezTo>
                    <a:pt x="36815" y="-19103"/>
                    <a:pt x="-6979" y="-12617"/>
                    <a:pt x="970" y="47027"/>
                  </a:cubicBezTo>
                  <a:cubicBezTo>
                    <a:pt x="970" y="47222"/>
                    <a:pt x="16820" y="51660"/>
                    <a:pt x="24672" y="50441"/>
                  </a:cubicBezTo>
                  <a:cubicBezTo>
                    <a:pt x="27744" y="49953"/>
                    <a:pt x="26672" y="52294"/>
                    <a:pt x="27257" y="48295"/>
                  </a:cubicBezTo>
                  <a:lnTo>
                    <a:pt x="27257" y="48295"/>
                  </a:lnTo>
                  <a:close/>
                </a:path>
              </a:pathLst>
            </a:custGeom>
            <a:solidFill>
              <a:srgbClr val="FFFFFF"/>
            </a:solidFill>
            <a:ln w="4874" cap="flat">
              <a:noFill/>
              <a:prstDash val="solid"/>
              <a:miter/>
            </a:ln>
          </p:spPr>
          <p:txBody>
            <a:bodyPr rtlCol="1" anchor="ctr"/>
            <a:lstStyle/>
            <a:p>
              <a:endParaRPr lang="fa-IR"/>
            </a:p>
          </p:txBody>
        </p:sp>
        <p:sp>
          <p:nvSpPr>
            <p:cNvPr id="886" name="Freeform: Shape 885">
              <a:extLst>
                <a:ext uri="{FF2B5EF4-FFF2-40B4-BE49-F238E27FC236}">
                  <a16:creationId xmlns:a16="http://schemas.microsoft.com/office/drawing/2014/main" id="{0A2BDD0B-331E-35D3-0740-A0E73170E1A3}"/>
                </a:ext>
              </a:extLst>
            </p:cNvPr>
            <p:cNvSpPr/>
            <p:nvPr/>
          </p:nvSpPr>
          <p:spPr>
            <a:xfrm>
              <a:off x="6184125" y="2548689"/>
              <a:ext cx="39047" cy="32845"/>
            </a:xfrm>
            <a:custGeom>
              <a:avLst/>
              <a:gdLst>
                <a:gd name="connsiteX0" fmla="*/ 0 w 39047"/>
                <a:gd name="connsiteY0" fmla="*/ 29480 h 32845"/>
                <a:gd name="connsiteX1" fmla="*/ 39015 w 39047"/>
                <a:gd name="connsiteY1" fmla="*/ 32845 h 32845"/>
                <a:gd name="connsiteX2" fmla="*/ 0 w 39047"/>
                <a:gd name="connsiteY2" fmla="*/ 29480 h 32845"/>
                <a:gd name="connsiteX3" fmla="*/ 0 w 39047"/>
                <a:gd name="connsiteY3" fmla="*/ 29480 h 32845"/>
              </a:gdLst>
              <a:ahLst/>
              <a:cxnLst>
                <a:cxn ang="0">
                  <a:pos x="connsiteX0" y="connsiteY0"/>
                </a:cxn>
                <a:cxn ang="0">
                  <a:pos x="connsiteX1" y="connsiteY1"/>
                </a:cxn>
                <a:cxn ang="0">
                  <a:pos x="connsiteX2" y="connsiteY2"/>
                </a:cxn>
                <a:cxn ang="0">
                  <a:pos x="connsiteX3" y="connsiteY3"/>
                </a:cxn>
              </a:cxnLst>
              <a:rect l="l" t="t" r="r" b="b"/>
              <a:pathLst>
                <a:path w="39047" h="32845">
                  <a:moveTo>
                    <a:pt x="0" y="29480"/>
                  </a:moveTo>
                  <a:lnTo>
                    <a:pt x="39015" y="32845"/>
                  </a:lnTo>
                  <a:cubicBezTo>
                    <a:pt x="40234" y="-25092"/>
                    <a:pt x="6340" y="6656"/>
                    <a:pt x="0" y="29480"/>
                  </a:cubicBezTo>
                  <a:lnTo>
                    <a:pt x="0" y="29480"/>
                  </a:lnTo>
                  <a:close/>
                </a:path>
              </a:pathLst>
            </a:custGeom>
            <a:solidFill>
              <a:srgbClr val="FFFFFF"/>
            </a:solidFill>
            <a:ln w="4874" cap="flat">
              <a:noFill/>
              <a:prstDash val="solid"/>
              <a:miter/>
            </a:ln>
          </p:spPr>
          <p:txBody>
            <a:bodyPr rtlCol="1" anchor="ctr"/>
            <a:lstStyle/>
            <a:p>
              <a:endParaRPr lang="fa-IR"/>
            </a:p>
          </p:txBody>
        </p:sp>
        <p:sp>
          <p:nvSpPr>
            <p:cNvPr id="887" name="Freeform: Shape 886">
              <a:extLst>
                <a:ext uri="{FF2B5EF4-FFF2-40B4-BE49-F238E27FC236}">
                  <a16:creationId xmlns:a16="http://schemas.microsoft.com/office/drawing/2014/main" id="{8C00A8F8-47E0-1C11-BB07-DD105B824302}"/>
                </a:ext>
              </a:extLst>
            </p:cNvPr>
            <p:cNvSpPr/>
            <p:nvPr/>
          </p:nvSpPr>
          <p:spPr>
            <a:xfrm>
              <a:off x="6199536" y="2492743"/>
              <a:ext cx="44664" cy="58945"/>
            </a:xfrm>
            <a:custGeom>
              <a:avLst/>
              <a:gdLst>
                <a:gd name="connsiteX0" fmla="*/ 0 w 44664"/>
                <a:gd name="connsiteY0" fmla="*/ 40901 h 58945"/>
                <a:gd name="connsiteX1" fmla="*/ 29847 w 44664"/>
                <a:gd name="connsiteY1" fmla="*/ 58945 h 58945"/>
                <a:gd name="connsiteX2" fmla="*/ 0 w 44664"/>
                <a:gd name="connsiteY2" fmla="*/ 40901 h 58945"/>
                <a:gd name="connsiteX3" fmla="*/ 0 w 44664"/>
                <a:gd name="connsiteY3" fmla="*/ 40901 h 58945"/>
              </a:gdLst>
              <a:ahLst/>
              <a:cxnLst>
                <a:cxn ang="0">
                  <a:pos x="connsiteX0" y="connsiteY0"/>
                </a:cxn>
                <a:cxn ang="0">
                  <a:pos x="connsiteX1" y="connsiteY1"/>
                </a:cxn>
                <a:cxn ang="0">
                  <a:pos x="connsiteX2" y="connsiteY2"/>
                </a:cxn>
                <a:cxn ang="0">
                  <a:pos x="connsiteX3" y="connsiteY3"/>
                </a:cxn>
              </a:cxnLst>
              <a:rect l="l" t="t" r="r" b="b"/>
              <a:pathLst>
                <a:path w="44664" h="58945">
                  <a:moveTo>
                    <a:pt x="0" y="40901"/>
                  </a:moveTo>
                  <a:cubicBezTo>
                    <a:pt x="13704" y="37487"/>
                    <a:pt x="20873" y="41535"/>
                    <a:pt x="29847" y="58945"/>
                  </a:cubicBezTo>
                  <a:cubicBezTo>
                    <a:pt x="65107" y="666"/>
                    <a:pt x="30237" y="-29570"/>
                    <a:pt x="0" y="40901"/>
                  </a:cubicBezTo>
                  <a:lnTo>
                    <a:pt x="0" y="40901"/>
                  </a:lnTo>
                  <a:close/>
                </a:path>
              </a:pathLst>
            </a:custGeom>
            <a:solidFill>
              <a:srgbClr val="FFFFFF"/>
            </a:solidFill>
            <a:ln w="4874" cap="flat">
              <a:noFill/>
              <a:prstDash val="solid"/>
              <a:miter/>
            </a:ln>
          </p:spPr>
          <p:txBody>
            <a:bodyPr rtlCol="1" anchor="ctr"/>
            <a:lstStyle/>
            <a:p>
              <a:endParaRPr lang="fa-IR"/>
            </a:p>
          </p:txBody>
        </p:sp>
        <p:sp>
          <p:nvSpPr>
            <p:cNvPr id="888" name="Freeform: Shape 887">
              <a:extLst>
                <a:ext uri="{FF2B5EF4-FFF2-40B4-BE49-F238E27FC236}">
                  <a16:creationId xmlns:a16="http://schemas.microsoft.com/office/drawing/2014/main" id="{D8FDB72B-7801-7823-4A38-8AA34FE94F43}"/>
                </a:ext>
              </a:extLst>
            </p:cNvPr>
            <p:cNvSpPr/>
            <p:nvPr/>
          </p:nvSpPr>
          <p:spPr>
            <a:xfrm>
              <a:off x="6179297" y="2451546"/>
              <a:ext cx="53797" cy="57810"/>
            </a:xfrm>
            <a:custGeom>
              <a:avLst/>
              <a:gdLst>
                <a:gd name="connsiteX0" fmla="*/ 0 w 53797"/>
                <a:gd name="connsiteY0" fmla="*/ 28451 h 57810"/>
                <a:gd name="connsiteX1" fmla="*/ 20239 w 53797"/>
                <a:gd name="connsiteY1" fmla="*/ 57810 h 57810"/>
                <a:gd name="connsiteX2" fmla="*/ 0 w 53797"/>
                <a:gd name="connsiteY2" fmla="*/ 28451 h 57810"/>
                <a:gd name="connsiteX3" fmla="*/ 0 w 53797"/>
                <a:gd name="connsiteY3" fmla="*/ 28451 h 57810"/>
              </a:gdLst>
              <a:ahLst/>
              <a:cxnLst>
                <a:cxn ang="0">
                  <a:pos x="connsiteX0" y="connsiteY0"/>
                </a:cxn>
                <a:cxn ang="0">
                  <a:pos x="connsiteX1" y="connsiteY1"/>
                </a:cxn>
                <a:cxn ang="0">
                  <a:pos x="connsiteX2" y="connsiteY2"/>
                </a:cxn>
                <a:cxn ang="0">
                  <a:pos x="connsiteX3" y="connsiteY3"/>
                </a:cxn>
              </a:cxnLst>
              <a:rect l="l" t="t" r="r" b="b"/>
              <a:pathLst>
                <a:path w="53797" h="57810">
                  <a:moveTo>
                    <a:pt x="0" y="28451"/>
                  </a:moveTo>
                  <a:cubicBezTo>
                    <a:pt x="18630" y="35181"/>
                    <a:pt x="15460" y="39132"/>
                    <a:pt x="20239" y="57810"/>
                  </a:cubicBezTo>
                  <a:cubicBezTo>
                    <a:pt x="72910" y="11675"/>
                    <a:pt x="61644" y="-29486"/>
                    <a:pt x="0" y="28451"/>
                  </a:cubicBezTo>
                  <a:lnTo>
                    <a:pt x="0" y="28451"/>
                  </a:lnTo>
                  <a:close/>
                </a:path>
              </a:pathLst>
            </a:custGeom>
            <a:solidFill>
              <a:srgbClr val="FFFFFF"/>
            </a:solidFill>
            <a:ln w="4874" cap="flat">
              <a:noFill/>
              <a:prstDash val="solid"/>
              <a:miter/>
            </a:ln>
          </p:spPr>
          <p:txBody>
            <a:bodyPr rtlCol="1" anchor="ctr"/>
            <a:lstStyle/>
            <a:p>
              <a:endParaRPr lang="fa-IR"/>
            </a:p>
          </p:txBody>
        </p:sp>
        <p:sp>
          <p:nvSpPr>
            <p:cNvPr id="889" name="Freeform: Shape 888">
              <a:extLst>
                <a:ext uri="{FF2B5EF4-FFF2-40B4-BE49-F238E27FC236}">
                  <a16:creationId xmlns:a16="http://schemas.microsoft.com/office/drawing/2014/main" id="{C5D6AD73-ECBD-8E93-1420-EC62E3B53C08}"/>
                </a:ext>
              </a:extLst>
            </p:cNvPr>
            <p:cNvSpPr/>
            <p:nvPr/>
          </p:nvSpPr>
          <p:spPr>
            <a:xfrm>
              <a:off x="6240697" y="2422111"/>
              <a:ext cx="41065" cy="40085"/>
            </a:xfrm>
            <a:custGeom>
              <a:avLst/>
              <a:gdLst>
                <a:gd name="connsiteX0" fmla="*/ 0 w 41065"/>
                <a:gd name="connsiteY0" fmla="*/ 12434 h 40085"/>
                <a:gd name="connsiteX1" fmla="*/ 3121 w 41065"/>
                <a:gd name="connsiteY1" fmla="*/ 40086 h 40085"/>
                <a:gd name="connsiteX2" fmla="*/ 0 w 41065"/>
                <a:gd name="connsiteY2" fmla="*/ 12434 h 40085"/>
                <a:gd name="connsiteX3" fmla="*/ 0 w 41065"/>
                <a:gd name="connsiteY3" fmla="*/ 12434 h 40085"/>
              </a:gdLst>
              <a:ahLst/>
              <a:cxnLst>
                <a:cxn ang="0">
                  <a:pos x="connsiteX0" y="connsiteY0"/>
                </a:cxn>
                <a:cxn ang="0">
                  <a:pos x="connsiteX1" y="connsiteY1"/>
                </a:cxn>
                <a:cxn ang="0">
                  <a:pos x="connsiteX2" y="connsiteY2"/>
                </a:cxn>
                <a:cxn ang="0">
                  <a:pos x="connsiteX3" y="connsiteY3"/>
                </a:cxn>
              </a:cxnLst>
              <a:rect l="l" t="t" r="r" b="b"/>
              <a:pathLst>
                <a:path w="41065" h="40085">
                  <a:moveTo>
                    <a:pt x="0" y="12434"/>
                  </a:moveTo>
                  <a:cubicBezTo>
                    <a:pt x="67984" y="-23460"/>
                    <a:pt x="38918" y="28625"/>
                    <a:pt x="3121" y="40086"/>
                  </a:cubicBezTo>
                  <a:cubicBezTo>
                    <a:pt x="7754" y="24821"/>
                    <a:pt x="7803" y="21407"/>
                    <a:pt x="0" y="12434"/>
                  </a:cubicBezTo>
                  <a:lnTo>
                    <a:pt x="0" y="12434"/>
                  </a:lnTo>
                  <a:close/>
                </a:path>
              </a:pathLst>
            </a:custGeom>
            <a:solidFill>
              <a:srgbClr val="FFFFFF"/>
            </a:solidFill>
            <a:ln w="4874" cap="flat">
              <a:noFill/>
              <a:prstDash val="solid"/>
              <a:miter/>
            </a:ln>
          </p:spPr>
          <p:txBody>
            <a:bodyPr rtlCol="1" anchor="ctr"/>
            <a:lstStyle/>
            <a:p>
              <a:endParaRPr lang="fa-IR"/>
            </a:p>
          </p:txBody>
        </p:sp>
        <p:sp>
          <p:nvSpPr>
            <p:cNvPr id="890" name="Freeform: Shape 889">
              <a:extLst>
                <a:ext uri="{FF2B5EF4-FFF2-40B4-BE49-F238E27FC236}">
                  <a16:creationId xmlns:a16="http://schemas.microsoft.com/office/drawing/2014/main" id="{7D25B8AB-CED2-927F-4761-8296335C33C5}"/>
                </a:ext>
              </a:extLst>
            </p:cNvPr>
            <p:cNvSpPr/>
            <p:nvPr/>
          </p:nvSpPr>
          <p:spPr>
            <a:xfrm>
              <a:off x="6277517" y="2525935"/>
              <a:ext cx="59204" cy="56526"/>
            </a:xfrm>
            <a:custGeom>
              <a:avLst/>
              <a:gdLst>
                <a:gd name="connsiteX0" fmla="*/ 0 w 59204"/>
                <a:gd name="connsiteY0" fmla="*/ 35361 h 56526"/>
                <a:gd name="connsiteX1" fmla="*/ 19264 w 59204"/>
                <a:gd name="connsiteY1" fmla="*/ 56526 h 56526"/>
                <a:gd name="connsiteX2" fmla="*/ 0 w 59204"/>
                <a:gd name="connsiteY2" fmla="*/ 35361 h 56526"/>
                <a:gd name="connsiteX3" fmla="*/ 0 w 59204"/>
                <a:gd name="connsiteY3" fmla="*/ 35361 h 56526"/>
              </a:gdLst>
              <a:ahLst/>
              <a:cxnLst>
                <a:cxn ang="0">
                  <a:pos x="connsiteX0" y="connsiteY0"/>
                </a:cxn>
                <a:cxn ang="0">
                  <a:pos x="connsiteX1" y="connsiteY1"/>
                </a:cxn>
                <a:cxn ang="0">
                  <a:pos x="connsiteX2" y="connsiteY2"/>
                </a:cxn>
                <a:cxn ang="0">
                  <a:pos x="connsiteX3" y="connsiteY3"/>
                </a:cxn>
              </a:cxnLst>
              <a:rect l="l" t="t" r="r" b="b"/>
              <a:pathLst>
                <a:path w="59204" h="56526">
                  <a:moveTo>
                    <a:pt x="0" y="35361"/>
                  </a:moveTo>
                  <a:cubicBezTo>
                    <a:pt x="11168" y="39213"/>
                    <a:pt x="16240" y="41164"/>
                    <a:pt x="19264" y="56526"/>
                  </a:cubicBezTo>
                  <a:cubicBezTo>
                    <a:pt x="88467" y="27119"/>
                    <a:pt x="58377" y="-41841"/>
                    <a:pt x="0" y="35361"/>
                  </a:cubicBezTo>
                  <a:lnTo>
                    <a:pt x="0" y="35361"/>
                  </a:lnTo>
                  <a:close/>
                </a:path>
              </a:pathLst>
            </a:custGeom>
            <a:solidFill>
              <a:srgbClr val="FFFFFF"/>
            </a:solidFill>
            <a:ln w="4874" cap="flat">
              <a:noFill/>
              <a:prstDash val="solid"/>
              <a:miter/>
            </a:ln>
          </p:spPr>
          <p:txBody>
            <a:bodyPr rtlCol="1" anchor="ctr"/>
            <a:lstStyle/>
            <a:p>
              <a:endParaRPr lang="fa-IR"/>
            </a:p>
          </p:txBody>
        </p:sp>
        <p:sp>
          <p:nvSpPr>
            <p:cNvPr id="891" name="Freeform: Shape 890">
              <a:extLst>
                <a:ext uri="{FF2B5EF4-FFF2-40B4-BE49-F238E27FC236}">
                  <a16:creationId xmlns:a16="http://schemas.microsoft.com/office/drawing/2014/main" id="{C18567DB-1431-62F2-7450-6D066C911F7B}"/>
                </a:ext>
              </a:extLst>
            </p:cNvPr>
            <p:cNvSpPr/>
            <p:nvPr/>
          </p:nvSpPr>
          <p:spPr>
            <a:xfrm>
              <a:off x="6233381" y="2454750"/>
              <a:ext cx="52481" cy="52557"/>
            </a:xfrm>
            <a:custGeom>
              <a:avLst/>
              <a:gdLst>
                <a:gd name="connsiteX0" fmla="*/ 18776 w 52481"/>
                <a:gd name="connsiteY0" fmla="*/ 52558 h 52557"/>
                <a:gd name="connsiteX1" fmla="*/ 0 w 52481"/>
                <a:gd name="connsiteY1" fmla="*/ 27637 h 52557"/>
                <a:gd name="connsiteX2" fmla="*/ 18776 w 52481"/>
                <a:gd name="connsiteY2" fmla="*/ 52558 h 52557"/>
                <a:gd name="connsiteX3" fmla="*/ 18776 w 52481"/>
                <a:gd name="connsiteY3" fmla="*/ 52558 h 52557"/>
              </a:gdLst>
              <a:ahLst/>
              <a:cxnLst>
                <a:cxn ang="0">
                  <a:pos x="connsiteX0" y="connsiteY0"/>
                </a:cxn>
                <a:cxn ang="0">
                  <a:pos x="connsiteX1" y="connsiteY1"/>
                </a:cxn>
                <a:cxn ang="0">
                  <a:pos x="connsiteX2" y="connsiteY2"/>
                </a:cxn>
                <a:cxn ang="0">
                  <a:pos x="connsiteX3" y="connsiteY3"/>
                </a:cxn>
              </a:cxnLst>
              <a:rect l="l" t="t" r="r" b="b"/>
              <a:pathLst>
                <a:path w="52481" h="52557">
                  <a:moveTo>
                    <a:pt x="18776" y="52558"/>
                  </a:moveTo>
                  <a:cubicBezTo>
                    <a:pt x="68033" y="9349"/>
                    <a:pt x="64570" y="-27179"/>
                    <a:pt x="0" y="27637"/>
                  </a:cubicBezTo>
                  <a:cubicBezTo>
                    <a:pt x="15362" y="35781"/>
                    <a:pt x="15460" y="35489"/>
                    <a:pt x="18776" y="52558"/>
                  </a:cubicBezTo>
                  <a:lnTo>
                    <a:pt x="18776" y="52558"/>
                  </a:lnTo>
                  <a:close/>
                </a:path>
              </a:pathLst>
            </a:custGeom>
            <a:solidFill>
              <a:srgbClr val="FFFFFF"/>
            </a:solidFill>
            <a:ln w="4874" cap="flat">
              <a:noFill/>
              <a:prstDash val="solid"/>
              <a:miter/>
            </a:ln>
          </p:spPr>
          <p:txBody>
            <a:bodyPr rtlCol="1" anchor="ctr"/>
            <a:lstStyle/>
            <a:p>
              <a:endParaRPr lang="fa-IR"/>
            </a:p>
          </p:txBody>
        </p:sp>
        <p:sp>
          <p:nvSpPr>
            <p:cNvPr id="892" name="Freeform: Shape 891">
              <a:extLst>
                <a:ext uri="{FF2B5EF4-FFF2-40B4-BE49-F238E27FC236}">
                  <a16:creationId xmlns:a16="http://schemas.microsoft.com/office/drawing/2014/main" id="{596C7A99-DD3B-1C02-8F90-ABE4BAEFB4E2}"/>
                </a:ext>
              </a:extLst>
            </p:cNvPr>
            <p:cNvSpPr/>
            <p:nvPr/>
          </p:nvSpPr>
          <p:spPr>
            <a:xfrm>
              <a:off x="6283175" y="2416046"/>
              <a:ext cx="44069" cy="42737"/>
            </a:xfrm>
            <a:custGeom>
              <a:avLst/>
              <a:gdLst>
                <a:gd name="connsiteX0" fmla="*/ 0 w 44069"/>
                <a:gd name="connsiteY0" fmla="*/ 22206 h 42737"/>
                <a:gd name="connsiteX1" fmla="*/ 15850 w 44069"/>
                <a:gd name="connsiteY1" fmla="*/ 42737 h 42737"/>
                <a:gd name="connsiteX2" fmla="*/ 0 w 44069"/>
                <a:gd name="connsiteY2" fmla="*/ 22206 h 42737"/>
                <a:gd name="connsiteX3" fmla="*/ 0 w 44069"/>
                <a:gd name="connsiteY3" fmla="*/ 22206 h 42737"/>
              </a:gdLst>
              <a:ahLst/>
              <a:cxnLst>
                <a:cxn ang="0">
                  <a:pos x="connsiteX0" y="connsiteY0"/>
                </a:cxn>
                <a:cxn ang="0">
                  <a:pos x="connsiteX1" y="connsiteY1"/>
                </a:cxn>
                <a:cxn ang="0">
                  <a:pos x="connsiteX2" y="connsiteY2"/>
                </a:cxn>
                <a:cxn ang="0">
                  <a:pos x="connsiteX3" y="connsiteY3"/>
                </a:cxn>
              </a:cxnLst>
              <a:rect l="l" t="t" r="r" b="b"/>
              <a:pathLst>
                <a:path w="44069" h="42737">
                  <a:moveTo>
                    <a:pt x="0" y="22206"/>
                  </a:moveTo>
                  <a:cubicBezTo>
                    <a:pt x="10144" y="29277"/>
                    <a:pt x="11558" y="31179"/>
                    <a:pt x="15850" y="42737"/>
                  </a:cubicBezTo>
                  <a:cubicBezTo>
                    <a:pt x="55743" y="21620"/>
                    <a:pt x="55841" y="-29051"/>
                    <a:pt x="0" y="22206"/>
                  </a:cubicBezTo>
                  <a:lnTo>
                    <a:pt x="0" y="22206"/>
                  </a:lnTo>
                  <a:close/>
                </a:path>
              </a:pathLst>
            </a:custGeom>
            <a:solidFill>
              <a:srgbClr val="FFFFFF"/>
            </a:solidFill>
            <a:ln w="4874" cap="flat">
              <a:noFill/>
              <a:prstDash val="solid"/>
              <a:miter/>
            </a:ln>
          </p:spPr>
          <p:txBody>
            <a:bodyPr rtlCol="1" anchor="ctr"/>
            <a:lstStyle/>
            <a:p>
              <a:endParaRPr lang="fa-IR"/>
            </a:p>
          </p:txBody>
        </p:sp>
        <p:sp>
          <p:nvSpPr>
            <p:cNvPr id="893" name="Freeform: Shape 892">
              <a:extLst>
                <a:ext uri="{FF2B5EF4-FFF2-40B4-BE49-F238E27FC236}">
                  <a16:creationId xmlns:a16="http://schemas.microsoft.com/office/drawing/2014/main" id="{4EDD7B20-7EBD-8873-CB89-818651A53C33}"/>
                </a:ext>
              </a:extLst>
            </p:cNvPr>
            <p:cNvSpPr/>
            <p:nvPr/>
          </p:nvSpPr>
          <p:spPr>
            <a:xfrm>
              <a:off x="6245261" y="2481918"/>
              <a:ext cx="62223" cy="66417"/>
            </a:xfrm>
            <a:custGeom>
              <a:avLst/>
              <a:gdLst>
                <a:gd name="connsiteX0" fmla="*/ 59275 w 62223"/>
                <a:gd name="connsiteY0" fmla="*/ 23829 h 66417"/>
                <a:gd name="connsiteX1" fmla="*/ 41474 w 62223"/>
                <a:gd name="connsiteY1" fmla="*/ 3395 h 66417"/>
                <a:gd name="connsiteX2" fmla="*/ 5336 w 62223"/>
                <a:gd name="connsiteY2" fmla="*/ 42361 h 66417"/>
                <a:gd name="connsiteX3" fmla="*/ 23625 w 62223"/>
                <a:gd name="connsiteY3" fmla="*/ 60162 h 66417"/>
                <a:gd name="connsiteX4" fmla="*/ 59275 w 62223"/>
                <a:gd name="connsiteY4" fmla="*/ 23829 h 66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23" h="66417">
                  <a:moveTo>
                    <a:pt x="59275" y="23829"/>
                  </a:moveTo>
                  <a:cubicBezTo>
                    <a:pt x="66736" y="6126"/>
                    <a:pt x="59762" y="-6310"/>
                    <a:pt x="41474" y="3395"/>
                  </a:cubicBezTo>
                  <a:lnTo>
                    <a:pt x="5336" y="42361"/>
                  </a:lnTo>
                  <a:cubicBezTo>
                    <a:pt x="-7588" y="66404"/>
                    <a:pt x="4702" y="72598"/>
                    <a:pt x="23625" y="60162"/>
                  </a:cubicBezTo>
                  <a:lnTo>
                    <a:pt x="59275" y="23829"/>
                  </a:lnTo>
                  <a:close/>
                </a:path>
              </a:pathLst>
            </a:custGeom>
            <a:solidFill>
              <a:srgbClr val="FFFFFF"/>
            </a:solidFill>
            <a:ln w="4874" cap="flat">
              <a:noFill/>
              <a:prstDash val="solid"/>
              <a:miter/>
            </a:ln>
          </p:spPr>
          <p:txBody>
            <a:bodyPr rtlCol="1" anchor="ctr"/>
            <a:lstStyle/>
            <a:p>
              <a:endParaRPr lang="fa-IR"/>
            </a:p>
          </p:txBody>
        </p:sp>
        <p:sp>
          <p:nvSpPr>
            <p:cNvPr id="894" name="Freeform: Shape 893">
              <a:extLst>
                <a:ext uri="{FF2B5EF4-FFF2-40B4-BE49-F238E27FC236}">
                  <a16:creationId xmlns:a16="http://schemas.microsoft.com/office/drawing/2014/main" id="{D28D8ABA-E192-0C6D-E834-5C284F224284}"/>
                </a:ext>
              </a:extLst>
            </p:cNvPr>
            <p:cNvSpPr/>
            <p:nvPr/>
          </p:nvSpPr>
          <p:spPr>
            <a:xfrm>
              <a:off x="6295854" y="2449512"/>
              <a:ext cx="50349" cy="39410"/>
            </a:xfrm>
            <a:custGeom>
              <a:avLst/>
              <a:gdLst>
                <a:gd name="connsiteX0" fmla="*/ 0 w 50349"/>
                <a:gd name="connsiteY0" fmla="*/ 21610 h 39410"/>
                <a:gd name="connsiteX1" fmla="*/ 19751 w 50349"/>
                <a:gd name="connsiteY1" fmla="*/ 39410 h 39410"/>
                <a:gd name="connsiteX2" fmla="*/ 0 w 50349"/>
                <a:gd name="connsiteY2" fmla="*/ 21610 h 39410"/>
                <a:gd name="connsiteX3" fmla="*/ 0 w 50349"/>
                <a:gd name="connsiteY3" fmla="*/ 21610 h 39410"/>
              </a:gdLst>
              <a:ahLst/>
              <a:cxnLst>
                <a:cxn ang="0">
                  <a:pos x="connsiteX0" y="connsiteY0"/>
                </a:cxn>
                <a:cxn ang="0">
                  <a:pos x="connsiteX1" y="connsiteY1"/>
                </a:cxn>
                <a:cxn ang="0">
                  <a:pos x="connsiteX2" y="connsiteY2"/>
                </a:cxn>
                <a:cxn ang="0">
                  <a:pos x="connsiteX3" y="connsiteY3"/>
                </a:cxn>
              </a:cxnLst>
              <a:rect l="l" t="t" r="r" b="b"/>
              <a:pathLst>
                <a:path w="50349" h="39410">
                  <a:moveTo>
                    <a:pt x="0" y="21610"/>
                  </a:moveTo>
                  <a:cubicBezTo>
                    <a:pt x="13119" y="26438"/>
                    <a:pt x="13802" y="26828"/>
                    <a:pt x="19751" y="39410"/>
                  </a:cubicBezTo>
                  <a:cubicBezTo>
                    <a:pt x="73446" y="7467"/>
                    <a:pt x="49842" y="-21161"/>
                    <a:pt x="0" y="21610"/>
                  </a:cubicBezTo>
                  <a:lnTo>
                    <a:pt x="0" y="21610"/>
                  </a:lnTo>
                  <a:close/>
                </a:path>
              </a:pathLst>
            </a:custGeom>
            <a:solidFill>
              <a:srgbClr val="FFFFFF"/>
            </a:solidFill>
            <a:ln w="4874" cap="flat">
              <a:noFill/>
              <a:prstDash val="solid"/>
              <a:miter/>
            </a:ln>
          </p:spPr>
          <p:txBody>
            <a:bodyPr rtlCol="1" anchor="ctr"/>
            <a:lstStyle/>
            <a:p>
              <a:endParaRPr lang="fa-IR"/>
            </a:p>
          </p:txBody>
        </p:sp>
        <p:sp>
          <p:nvSpPr>
            <p:cNvPr id="895" name="Freeform: Shape 894">
              <a:extLst>
                <a:ext uri="{FF2B5EF4-FFF2-40B4-BE49-F238E27FC236}">
                  <a16:creationId xmlns:a16="http://schemas.microsoft.com/office/drawing/2014/main" id="{F6B5A458-FE85-BD43-B6FB-E15C355C984D}"/>
                </a:ext>
              </a:extLst>
            </p:cNvPr>
            <p:cNvSpPr/>
            <p:nvPr/>
          </p:nvSpPr>
          <p:spPr>
            <a:xfrm>
              <a:off x="6317752" y="2478369"/>
              <a:ext cx="45023" cy="38643"/>
            </a:xfrm>
            <a:custGeom>
              <a:avLst/>
              <a:gdLst>
                <a:gd name="connsiteX0" fmla="*/ 0 w 45023"/>
                <a:gd name="connsiteY0" fmla="*/ 28305 h 38643"/>
                <a:gd name="connsiteX1" fmla="*/ 23946 w 45023"/>
                <a:gd name="connsiteY1" fmla="*/ 38644 h 38643"/>
                <a:gd name="connsiteX2" fmla="*/ 0 w 45023"/>
                <a:gd name="connsiteY2" fmla="*/ 28305 h 38643"/>
                <a:gd name="connsiteX3" fmla="*/ 0 w 45023"/>
                <a:gd name="connsiteY3" fmla="*/ 28305 h 38643"/>
              </a:gdLst>
              <a:ahLst/>
              <a:cxnLst>
                <a:cxn ang="0">
                  <a:pos x="connsiteX0" y="connsiteY0"/>
                </a:cxn>
                <a:cxn ang="0">
                  <a:pos x="connsiteX1" y="connsiteY1"/>
                </a:cxn>
                <a:cxn ang="0">
                  <a:pos x="connsiteX2" y="connsiteY2"/>
                </a:cxn>
                <a:cxn ang="0">
                  <a:pos x="connsiteX3" y="connsiteY3"/>
                </a:cxn>
              </a:cxnLst>
              <a:rect l="l" t="t" r="r" b="b"/>
              <a:pathLst>
                <a:path w="45023" h="38643">
                  <a:moveTo>
                    <a:pt x="0" y="28305"/>
                  </a:moveTo>
                  <a:cubicBezTo>
                    <a:pt x="10973" y="30353"/>
                    <a:pt x="14923" y="32060"/>
                    <a:pt x="23946" y="38644"/>
                  </a:cubicBezTo>
                  <a:cubicBezTo>
                    <a:pt x="63253" y="16844"/>
                    <a:pt x="43161" y="-30315"/>
                    <a:pt x="0" y="28305"/>
                  </a:cubicBezTo>
                  <a:lnTo>
                    <a:pt x="0" y="28305"/>
                  </a:lnTo>
                  <a:close/>
                </a:path>
              </a:pathLst>
            </a:custGeom>
            <a:solidFill>
              <a:srgbClr val="FFFFFF"/>
            </a:solidFill>
            <a:ln w="4874" cap="flat">
              <a:noFill/>
              <a:prstDash val="solid"/>
              <a:miter/>
            </a:ln>
          </p:spPr>
          <p:txBody>
            <a:bodyPr rtlCol="1" anchor="ctr"/>
            <a:lstStyle/>
            <a:p>
              <a:endParaRPr lang="fa-IR"/>
            </a:p>
          </p:txBody>
        </p:sp>
        <p:sp>
          <p:nvSpPr>
            <p:cNvPr id="896" name="Freeform: Shape 895">
              <a:extLst>
                <a:ext uri="{FF2B5EF4-FFF2-40B4-BE49-F238E27FC236}">
                  <a16:creationId xmlns:a16="http://schemas.microsoft.com/office/drawing/2014/main" id="{F7DE37B2-D946-F85E-F688-C97C6A032FCD}"/>
                </a:ext>
              </a:extLst>
            </p:cNvPr>
            <p:cNvSpPr/>
            <p:nvPr/>
          </p:nvSpPr>
          <p:spPr>
            <a:xfrm>
              <a:off x="6348476" y="2512722"/>
              <a:ext cx="31651" cy="45068"/>
            </a:xfrm>
            <a:custGeom>
              <a:avLst/>
              <a:gdLst>
                <a:gd name="connsiteX0" fmla="*/ 31651 w 31651"/>
                <a:gd name="connsiteY0" fmla="*/ 0 h 45068"/>
                <a:gd name="connsiteX1" fmla="*/ 0 w 31651"/>
                <a:gd name="connsiteY1" fmla="*/ 21410 h 45068"/>
                <a:gd name="connsiteX2" fmla="*/ 0 w 31651"/>
                <a:gd name="connsiteY2" fmla="*/ 44965 h 45068"/>
                <a:gd name="connsiteX3" fmla="*/ 31651 w 31651"/>
                <a:gd name="connsiteY3" fmla="*/ 25018 h 45068"/>
                <a:gd name="connsiteX4" fmla="*/ 31651 w 31651"/>
                <a:gd name="connsiteY4" fmla="*/ 0 h 4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51" h="45068">
                  <a:moveTo>
                    <a:pt x="31651" y="0"/>
                  </a:moveTo>
                  <a:cubicBezTo>
                    <a:pt x="5999" y="8583"/>
                    <a:pt x="97" y="17362"/>
                    <a:pt x="0" y="21410"/>
                  </a:cubicBezTo>
                  <a:lnTo>
                    <a:pt x="0" y="44965"/>
                  </a:lnTo>
                  <a:cubicBezTo>
                    <a:pt x="10437" y="46233"/>
                    <a:pt x="20239" y="35601"/>
                    <a:pt x="31651" y="25018"/>
                  </a:cubicBezTo>
                  <a:lnTo>
                    <a:pt x="31651" y="0"/>
                  </a:lnTo>
                  <a:close/>
                </a:path>
              </a:pathLst>
            </a:custGeom>
            <a:solidFill>
              <a:srgbClr val="FFFFFF"/>
            </a:solidFill>
            <a:ln w="4874" cap="flat">
              <a:noFill/>
              <a:prstDash val="solid"/>
              <a:miter/>
            </a:ln>
          </p:spPr>
          <p:txBody>
            <a:bodyPr rtlCol="1" anchor="ctr"/>
            <a:lstStyle/>
            <a:p>
              <a:endParaRPr lang="fa-IR"/>
            </a:p>
          </p:txBody>
        </p:sp>
        <p:sp>
          <p:nvSpPr>
            <p:cNvPr id="897" name="Freeform: Shape 896">
              <a:extLst>
                <a:ext uri="{FF2B5EF4-FFF2-40B4-BE49-F238E27FC236}">
                  <a16:creationId xmlns:a16="http://schemas.microsoft.com/office/drawing/2014/main" id="{4066F13F-18DC-6AFD-EF99-9767F820CA1D}"/>
                </a:ext>
              </a:extLst>
            </p:cNvPr>
            <p:cNvSpPr/>
            <p:nvPr/>
          </p:nvSpPr>
          <p:spPr>
            <a:xfrm>
              <a:off x="6175639" y="2108573"/>
              <a:ext cx="36625" cy="35601"/>
            </a:xfrm>
            <a:custGeom>
              <a:avLst/>
              <a:gdLst>
                <a:gd name="connsiteX0" fmla="*/ 0 w 36625"/>
                <a:gd name="connsiteY0" fmla="*/ 0 h 35601"/>
                <a:gd name="connsiteX1" fmla="*/ 36626 w 36625"/>
                <a:gd name="connsiteY1" fmla="*/ 0 h 35601"/>
                <a:gd name="connsiteX2" fmla="*/ 36626 w 36625"/>
                <a:gd name="connsiteY2" fmla="*/ 35601 h 35601"/>
                <a:gd name="connsiteX3" fmla="*/ 0 w 36625"/>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6625" h="35601">
                  <a:moveTo>
                    <a:pt x="0" y="0"/>
                  </a:moveTo>
                  <a:lnTo>
                    <a:pt x="36626" y="0"/>
                  </a:lnTo>
                  <a:lnTo>
                    <a:pt x="36626" y="35601"/>
                  </a:lnTo>
                  <a:lnTo>
                    <a:pt x="0" y="35601"/>
                  </a:lnTo>
                  <a:close/>
                </a:path>
              </a:pathLst>
            </a:custGeom>
            <a:solidFill>
              <a:srgbClr val="FFFFFF"/>
            </a:solidFill>
            <a:ln w="4874" cap="flat">
              <a:noFill/>
              <a:prstDash val="solid"/>
              <a:miter/>
            </a:ln>
          </p:spPr>
          <p:txBody>
            <a:bodyPr rtlCol="1" anchor="ctr"/>
            <a:lstStyle/>
            <a:p>
              <a:endParaRPr lang="fa-IR"/>
            </a:p>
          </p:txBody>
        </p:sp>
        <p:sp>
          <p:nvSpPr>
            <p:cNvPr id="898" name="Freeform: Shape 897">
              <a:extLst>
                <a:ext uri="{FF2B5EF4-FFF2-40B4-BE49-F238E27FC236}">
                  <a16:creationId xmlns:a16="http://schemas.microsoft.com/office/drawing/2014/main" id="{5565A05B-0F7B-8BC4-0759-65B7CCA4D019}"/>
                </a:ext>
              </a:extLst>
            </p:cNvPr>
            <p:cNvSpPr/>
            <p:nvPr/>
          </p:nvSpPr>
          <p:spPr>
            <a:xfrm>
              <a:off x="6125602" y="2108573"/>
              <a:ext cx="36625" cy="35601"/>
            </a:xfrm>
            <a:custGeom>
              <a:avLst/>
              <a:gdLst>
                <a:gd name="connsiteX0" fmla="*/ 0 w 36625"/>
                <a:gd name="connsiteY0" fmla="*/ 0 h 35601"/>
                <a:gd name="connsiteX1" fmla="*/ 36626 w 36625"/>
                <a:gd name="connsiteY1" fmla="*/ 0 h 35601"/>
                <a:gd name="connsiteX2" fmla="*/ 36626 w 36625"/>
                <a:gd name="connsiteY2" fmla="*/ 35601 h 35601"/>
                <a:gd name="connsiteX3" fmla="*/ 0 w 36625"/>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6625" h="35601">
                  <a:moveTo>
                    <a:pt x="0" y="0"/>
                  </a:moveTo>
                  <a:lnTo>
                    <a:pt x="36626" y="0"/>
                  </a:lnTo>
                  <a:lnTo>
                    <a:pt x="36626" y="35601"/>
                  </a:lnTo>
                  <a:lnTo>
                    <a:pt x="0" y="35601"/>
                  </a:lnTo>
                  <a:close/>
                </a:path>
              </a:pathLst>
            </a:custGeom>
            <a:solidFill>
              <a:srgbClr val="FFFFFF"/>
            </a:solidFill>
            <a:ln w="4874" cap="flat">
              <a:noFill/>
              <a:prstDash val="solid"/>
              <a:miter/>
            </a:ln>
          </p:spPr>
          <p:txBody>
            <a:bodyPr rtlCol="1" anchor="ctr"/>
            <a:lstStyle/>
            <a:p>
              <a:endParaRPr lang="fa-IR"/>
            </a:p>
          </p:txBody>
        </p:sp>
        <p:sp>
          <p:nvSpPr>
            <p:cNvPr id="899" name="Freeform: Shape 898">
              <a:extLst>
                <a:ext uri="{FF2B5EF4-FFF2-40B4-BE49-F238E27FC236}">
                  <a16:creationId xmlns:a16="http://schemas.microsoft.com/office/drawing/2014/main" id="{A67510C0-C66B-C810-5734-87C7DBDFCCCB}"/>
                </a:ext>
              </a:extLst>
            </p:cNvPr>
            <p:cNvSpPr/>
            <p:nvPr/>
          </p:nvSpPr>
          <p:spPr>
            <a:xfrm>
              <a:off x="6230894" y="2065754"/>
              <a:ext cx="36625" cy="30529"/>
            </a:xfrm>
            <a:custGeom>
              <a:avLst/>
              <a:gdLst>
                <a:gd name="connsiteX0" fmla="*/ 0 w 36625"/>
                <a:gd name="connsiteY0" fmla="*/ 0 h 30529"/>
                <a:gd name="connsiteX1" fmla="*/ 36626 w 36625"/>
                <a:gd name="connsiteY1" fmla="*/ 0 h 30529"/>
                <a:gd name="connsiteX2" fmla="*/ 36626 w 36625"/>
                <a:gd name="connsiteY2" fmla="*/ 30529 h 30529"/>
                <a:gd name="connsiteX3" fmla="*/ 0 w 36625"/>
                <a:gd name="connsiteY3" fmla="*/ 30529 h 30529"/>
              </a:gdLst>
              <a:ahLst/>
              <a:cxnLst>
                <a:cxn ang="0">
                  <a:pos x="connsiteX0" y="connsiteY0"/>
                </a:cxn>
                <a:cxn ang="0">
                  <a:pos x="connsiteX1" y="connsiteY1"/>
                </a:cxn>
                <a:cxn ang="0">
                  <a:pos x="connsiteX2" y="connsiteY2"/>
                </a:cxn>
                <a:cxn ang="0">
                  <a:pos x="connsiteX3" y="connsiteY3"/>
                </a:cxn>
              </a:cxnLst>
              <a:rect l="l" t="t" r="r" b="b"/>
              <a:pathLst>
                <a:path w="36625" h="30529">
                  <a:moveTo>
                    <a:pt x="0" y="0"/>
                  </a:moveTo>
                  <a:lnTo>
                    <a:pt x="36626" y="0"/>
                  </a:lnTo>
                  <a:lnTo>
                    <a:pt x="36626" y="30529"/>
                  </a:lnTo>
                  <a:lnTo>
                    <a:pt x="0" y="30529"/>
                  </a:lnTo>
                  <a:close/>
                </a:path>
              </a:pathLst>
            </a:custGeom>
            <a:solidFill>
              <a:srgbClr val="FFFFFF"/>
            </a:solidFill>
            <a:ln w="4874" cap="flat">
              <a:noFill/>
              <a:prstDash val="solid"/>
              <a:miter/>
            </a:ln>
          </p:spPr>
          <p:txBody>
            <a:bodyPr rtlCol="1" anchor="ctr"/>
            <a:lstStyle/>
            <a:p>
              <a:endParaRPr lang="fa-IR"/>
            </a:p>
          </p:txBody>
        </p:sp>
        <p:sp>
          <p:nvSpPr>
            <p:cNvPr id="900" name="Freeform: Shape 899">
              <a:extLst>
                <a:ext uri="{FF2B5EF4-FFF2-40B4-BE49-F238E27FC236}">
                  <a16:creationId xmlns:a16="http://schemas.microsoft.com/office/drawing/2014/main" id="{E55B54DE-EC4A-AF8E-264C-4169C3D7C03A}"/>
                </a:ext>
              </a:extLst>
            </p:cNvPr>
            <p:cNvSpPr/>
            <p:nvPr/>
          </p:nvSpPr>
          <p:spPr>
            <a:xfrm>
              <a:off x="6149596" y="2066486"/>
              <a:ext cx="36625" cy="29797"/>
            </a:xfrm>
            <a:custGeom>
              <a:avLst/>
              <a:gdLst>
                <a:gd name="connsiteX0" fmla="*/ 0 w 36625"/>
                <a:gd name="connsiteY0" fmla="*/ 0 h 29797"/>
                <a:gd name="connsiteX1" fmla="*/ 36626 w 36625"/>
                <a:gd name="connsiteY1" fmla="*/ 0 h 29797"/>
                <a:gd name="connsiteX2" fmla="*/ 36626 w 36625"/>
                <a:gd name="connsiteY2" fmla="*/ 29798 h 29797"/>
                <a:gd name="connsiteX3" fmla="*/ 0 w 36625"/>
                <a:gd name="connsiteY3" fmla="*/ 29798 h 29797"/>
              </a:gdLst>
              <a:ahLst/>
              <a:cxnLst>
                <a:cxn ang="0">
                  <a:pos x="connsiteX0" y="connsiteY0"/>
                </a:cxn>
                <a:cxn ang="0">
                  <a:pos x="connsiteX1" y="connsiteY1"/>
                </a:cxn>
                <a:cxn ang="0">
                  <a:pos x="connsiteX2" y="connsiteY2"/>
                </a:cxn>
                <a:cxn ang="0">
                  <a:pos x="connsiteX3" y="connsiteY3"/>
                </a:cxn>
              </a:cxnLst>
              <a:rect l="l" t="t" r="r" b="b"/>
              <a:pathLst>
                <a:path w="36625" h="29797">
                  <a:moveTo>
                    <a:pt x="0" y="0"/>
                  </a:moveTo>
                  <a:lnTo>
                    <a:pt x="36626" y="0"/>
                  </a:lnTo>
                  <a:lnTo>
                    <a:pt x="36626" y="29798"/>
                  </a:lnTo>
                  <a:lnTo>
                    <a:pt x="0" y="29798"/>
                  </a:lnTo>
                  <a:close/>
                </a:path>
              </a:pathLst>
            </a:custGeom>
            <a:solidFill>
              <a:srgbClr val="FFFFFF"/>
            </a:solidFill>
            <a:ln w="4874" cap="flat">
              <a:noFill/>
              <a:prstDash val="solid"/>
              <a:miter/>
            </a:ln>
          </p:spPr>
          <p:txBody>
            <a:bodyPr rtlCol="1" anchor="ctr"/>
            <a:lstStyle/>
            <a:p>
              <a:endParaRPr lang="fa-IR"/>
            </a:p>
          </p:txBody>
        </p:sp>
        <p:sp>
          <p:nvSpPr>
            <p:cNvPr id="901" name="Freeform: Shape 900">
              <a:extLst>
                <a:ext uri="{FF2B5EF4-FFF2-40B4-BE49-F238E27FC236}">
                  <a16:creationId xmlns:a16="http://schemas.microsoft.com/office/drawing/2014/main" id="{A748B29C-CB25-D874-F2D5-80184E913908}"/>
                </a:ext>
              </a:extLst>
            </p:cNvPr>
            <p:cNvSpPr/>
            <p:nvPr/>
          </p:nvSpPr>
          <p:spPr>
            <a:xfrm>
              <a:off x="5981050" y="2068534"/>
              <a:ext cx="125921" cy="29797"/>
            </a:xfrm>
            <a:custGeom>
              <a:avLst/>
              <a:gdLst>
                <a:gd name="connsiteX0" fmla="*/ 0 w 125921"/>
                <a:gd name="connsiteY0" fmla="*/ 0 h 29797"/>
                <a:gd name="connsiteX1" fmla="*/ 125922 w 125921"/>
                <a:gd name="connsiteY1" fmla="*/ 0 h 29797"/>
                <a:gd name="connsiteX2" fmla="*/ 125922 w 125921"/>
                <a:gd name="connsiteY2" fmla="*/ 29798 h 29797"/>
                <a:gd name="connsiteX3" fmla="*/ 0 w 125921"/>
                <a:gd name="connsiteY3" fmla="*/ 29798 h 29797"/>
              </a:gdLst>
              <a:ahLst/>
              <a:cxnLst>
                <a:cxn ang="0">
                  <a:pos x="connsiteX0" y="connsiteY0"/>
                </a:cxn>
                <a:cxn ang="0">
                  <a:pos x="connsiteX1" y="connsiteY1"/>
                </a:cxn>
                <a:cxn ang="0">
                  <a:pos x="connsiteX2" y="connsiteY2"/>
                </a:cxn>
                <a:cxn ang="0">
                  <a:pos x="connsiteX3" y="connsiteY3"/>
                </a:cxn>
              </a:cxnLst>
              <a:rect l="l" t="t" r="r" b="b"/>
              <a:pathLst>
                <a:path w="125921" h="29797">
                  <a:moveTo>
                    <a:pt x="0" y="0"/>
                  </a:moveTo>
                  <a:lnTo>
                    <a:pt x="125922" y="0"/>
                  </a:lnTo>
                  <a:lnTo>
                    <a:pt x="125922" y="29798"/>
                  </a:lnTo>
                  <a:lnTo>
                    <a:pt x="0" y="29798"/>
                  </a:lnTo>
                  <a:close/>
                </a:path>
              </a:pathLst>
            </a:custGeom>
            <a:solidFill>
              <a:srgbClr val="FFFFFF"/>
            </a:solidFill>
            <a:ln w="4874" cap="flat">
              <a:noFill/>
              <a:prstDash val="solid"/>
              <a:miter/>
            </a:ln>
          </p:spPr>
          <p:txBody>
            <a:bodyPr rtlCol="1" anchor="ctr"/>
            <a:lstStyle/>
            <a:p>
              <a:endParaRPr lang="fa-IR"/>
            </a:p>
          </p:txBody>
        </p:sp>
        <p:grpSp>
          <p:nvGrpSpPr>
            <p:cNvPr id="902" name="Graphic 7">
              <a:extLst>
                <a:ext uri="{FF2B5EF4-FFF2-40B4-BE49-F238E27FC236}">
                  <a16:creationId xmlns:a16="http://schemas.microsoft.com/office/drawing/2014/main" id="{EE05C09A-B9F4-BB4F-8868-A8683B6C02FE}"/>
                </a:ext>
              </a:extLst>
            </p:cNvPr>
            <p:cNvGrpSpPr/>
            <p:nvPr/>
          </p:nvGrpSpPr>
          <p:grpSpPr>
            <a:xfrm>
              <a:off x="5901020" y="2024398"/>
              <a:ext cx="515927" cy="226141"/>
              <a:chOff x="5901020" y="2024398"/>
              <a:chExt cx="515927" cy="226141"/>
            </a:xfrm>
            <a:solidFill>
              <a:srgbClr val="FFFFFF"/>
            </a:solidFill>
          </p:grpSpPr>
          <p:sp>
            <p:nvSpPr>
              <p:cNvPr id="903" name="Freeform: Shape 902">
                <a:extLst>
                  <a:ext uri="{FF2B5EF4-FFF2-40B4-BE49-F238E27FC236}">
                    <a16:creationId xmlns:a16="http://schemas.microsoft.com/office/drawing/2014/main" id="{E6ED7AF1-F2CD-0CEE-B50B-420EB56E5FF9}"/>
                  </a:ext>
                </a:extLst>
              </p:cNvPr>
              <p:cNvSpPr/>
              <p:nvPr/>
            </p:nvSpPr>
            <p:spPr>
              <a:xfrm>
                <a:off x="6325896" y="2108086"/>
                <a:ext cx="91051" cy="142405"/>
              </a:xfrm>
              <a:custGeom>
                <a:avLst/>
                <a:gdLst>
                  <a:gd name="connsiteX0" fmla="*/ 55402 w 91051"/>
                  <a:gd name="connsiteY0" fmla="*/ 0 h 142405"/>
                  <a:gd name="connsiteX1" fmla="*/ 19751 w 91051"/>
                  <a:gd name="connsiteY1" fmla="*/ 0 h 142405"/>
                  <a:gd name="connsiteX2" fmla="*/ 19751 w 91051"/>
                  <a:gd name="connsiteY2" fmla="*/ 32236 h 142405"/>
                  <a:gd name="connsiteX3" fmla="*/ 55402 w 91051"/>
                  <a:gd name="connsiteY3" fmla="*/ 32236 h 142405"/>
                  <a:gd name="connsiteX4" fmla="*/ 55402 w 91051"/>
                  <a:gd name="connsiteY4" fmla="*/ 107292 h 142405"/>
                  <a:gd name="connsiteX5" fmla="*/ 0 w 91051"/>
                  <a:gd name="connsiteY5" fmla="*/ 107292 h 142405"/>
                  <a:gd name="connsiteX6" fmla="*/ 0 w 91051"/>
                  <a:gd name="connsiteY6" fmla="*/ 142405 h 142405"/>
                  <a:gd name="connsiteX7" fmla="*/ 55402 w 91051"/>
                  <a:gd name="connsiteY7" fmla="*/ 142405 h 142405"/>
                  <a:gd name="connsiteX8" fmla="*/ 91052 w 91051"/>
                  <a:gd name="connsiteY8" fmla="*/ 142405 h 142405"/>
                  <a:gd name="connsiteX9" fmla="*/ 91052 w 91051"/>
                  <a:gd name="connsiteY9" fmla="*/ 107292 h 142405"/>
                  <a:gd name="connsiteX10" fmla="*/ 91052 w 91051"/>
                  <a:gd name="connsiteY10" fmla="*/ 32236 h 142405"/>
                  <a:gd name="connsiteX11" fmla="*/ 91052 w 91051"/>
                  <a:gd name="connsiteY11" fmla="*/ 0 h 142405"/>
                  <a:gd name="connsiteX12" fmla="*/ 55402 w 91051"/>
                  <a:gd name="connsiteY12" fmla="*/ 0 h 142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051" h="142405">
                    <a:moveTo>
                      <a:pt x="55402" y="0"/>
                    </a:moveTo>
                    <a:lnTo>
                      <a:pt x="19751" y="0"/>
                    </a:lnTo>
                    <a:lnTo>
                      <a:pt x="19751" y="32236"/>
                    </a:lnTo>
                    <a:lnTo>
                      <a:pt x="55402" y="32236"/>
                    </a:lnTo>
                    <a:lnTo>
                      <a:pt x="55402" y="107292"/>
                    </a:lnTo>
                    <a:lnTo>
                      <a:pt x="0" y="107292"/>
                    </a:lnTo>
                    <a:lnTo>
                      <a:pt x="0" y="142405"/>
                    </a:lnTo>
                    <a:lnTo>
                      <a:pt x="55402" y="142405"/>
                    </a:lnTo>
                    <a:lnTo>
                      <a:pt x="91052" y="142405"/>
                    </a:lnTo>
                    <a:lnTo>
                      <a:pt x="91052" y="107292"/>
                    </a:lnTo>
                    <a:lnTo>
                      <a:pt x="91052" y="32236"/>
                    </a:lnTo>
                    <a:lnTo>
                      <a:pt x="91052" y="0"/>
                    </a:lnTo>
                    <a:lnTo>
                      <a:pt x="55402" y="0"/>
                    </a:lnTo>
                    <a:close/>
                  </a:path>
                </a:pathLst>
              </a:custGeom>
              <a:solidFill>
                <a:srgbClr val="FFFFFF"/>
              </a:solidFill>
              <a:ln w="4874" cap="flat">
                <a:noFill/>
                <a:prstDash val="solid"/>
                <a:miter/>
              </a:ln>
            </p:spPr>
            <p:txBody>
              <a:bodyPr rtlCol="1" anchor="ctr"/>
              <a:lstStyle/>
              <a:p>
                <a:endParaRPr lang="fa-IR"/>
              </a:p>
            </p:txBody>
          </p:sp>
          <p:sp>
            <p:nvSpPr>
              <p:cNvPr id="904" name="Freeform: Shape 903">
                <a:extLst>
                  <a:ext uri="{FF2B5EF4-FFF2-40B4-BE49-F238E27FC236}">
                    <a16:creationId xmlns:a16="http://schemas.microsoft.com/office/drawing/2014/main" id="{3282A326-7B1D-E87F-2ECF-5C3369BB63DA}"/>
                  </a:ext>
                </a:extLst>
              </p:cNvPr>
              <p:cNvSpPr/>
              <p:nvPr/>
            </p:nvSpPr>
            <p:spPr>
              <a:xfrm>
                <a:off x="6283516" y="2025374"/>
                <a:ext cx="35211" cy="173714"/>
              </a:xfrm>
              <a:custGeom>
                <a:avLst/>
                <a:gdLst>
                  <a:gd name="connsiteX0" fmla="*/ 0 w 35211"/>
                  <a:gd name="connsiteY0" fmla="*/ 0 h 173714"/>
                  <a:gd name="connsiteX1" fmla="*/ 35211 w 35211"/>
                  <a:gd name="connsiteY1" fmla="*/ 0 h 173714"/>
                  <a:gd name="connsiteX2" fmla="*/ 35211 w 35211"/>
                  <a:gd name="connsiteY2" fmla="*/ 173715 h 173714"/>
                  <a:gd name="connsiteX3" fmla="*/ 0 w 35211"/>
                  <a:gd name="connsiteY3" fmla="*/ 173715 h 173714"/>
                </a:gdLst>
                <a:ahLst/>
                <a:cxnLst>
                  <a:cxn ang="0">
                    <a:pos x="connsiteX0" y="connsiteY0"/>
                  </a:cxn>
                  <a:cxn ang="0">
                    <a:pos x="connsiteX1" y="connsiteY1"/>
                  </a:cxn>
                  <a:cxn ang="0">
                    <a:pos x="connsiteX2" y="connsiteY2"/>
                  </a:cxn>
                  <a:cxn ang="0">
                    <a:pos x="connsiteX3" y="connsiteY3"/>
                  </a:cxn>
                </a:cxnLst>
                <a:rect l="l" t="t" r="r" b="b"/>
                <a:pathLst>
                  <a:path w="35211" h="173714">
                    <a:moveTo>
                      <a:pt x="0" y="0"/>
                    </a:moveTo>
                    <a:lnTo>
                      <a:pt x="35211" y="0"/>
                    </a:lnTo>
                    <a:lnTo>
                      <a:pt x="35211" y="173715"/>
                    </a:lnTo>
                    <a:lnTo>
                      <a:pt x="0" y="173715"/>
                    </a:lnTo>
                    <a:close/>
                  </a:path>
                </a:pathLst>
              </a:custGeom>
              <a:solidFill>
                <a:srgbClr val="FFFFFF"/>
              </a:solidFill>
              <a:ln w="4874" cap="flat">
                <a:noFill/>
                <a:prstDash val="solid"/>
                <a:miter/>
              </a:ln>
            </p:spPr>
            <p:txBody>
              <a:bodyPr rtlCol="1" anchor="ctr"/>
              <a:lstStyle/>
              <a:p>
                <a:endParaRPr lang="fa-IR"/>
              </a:p>
            </p:txBody>
          </p:sp>
          <p:sp>
            <p:nvSpPr>
              <p:cNvPr id="905" name="Freeform: Shape 904">
                <a:extLst>
                  <a:ext uri="{FF2B5EF4-FFF2-40B4-BE49-F238E27FC236}">
                    <a16:creationId xmlns:a16="http://schemas.microsoft.com/office/drawing/2014/main" id="{52DC2840-F61A-6BE0-A5C0-90048AA83F21}"/>
                  </a:ext>
                </a:extLst>
              </p:cNvPr>
              <p:cNvSpPr/>
              <p:nvPr/>
            </p:nvSpPr>
            <p:spPr>
              <a:xfrm>
                <a:off x="5901020" y="2024398"/>
                <a:ext cx="366060" cy="226141"/>
              </a:xfrm>
              <a:custGeom>
                <a:avLst/>
                <a:gdLst>
                  <a:gd name="connsiteX0" fmla="*/ 329532 w 366060"/>
                  <a:gd name="connsiteY0" fmla="*/ 191467 h 226141"/>
                  <a:gd name="connsiteX1" fmla="*/ 311683 w 366060"/>
                  <a:gd name="connsiteY1" fmla="*/ 191467 h 226141"/>
                  <a:gd name="connsiteX2" fmla="*/ 311683 w 366060"/>
                  <a:gd name="connsiteY2" fmla="*/ 132749 h 226141"/>
                  <a:gd name="connsiteX3" fmla="*/ 275545 w 366060"/>
                  <a:gd name="connsiteY3" fmla="*/ 132749 h 226141"/>
                  <a:gd name="connsiteX4" fmla="*/ 275545 w 366060"/>
                  <a:gd name="connsiteY4" fmla="*/ 191467 h 226141"/>
                  <a:gd name="connsiteX5" fmla="*/ 260573 w 366060"/>
                  <a:gd name="connsiteY5" fmla="*/ 191467 h 226141"/>
                  <a:gd name="connsiteX6" fmla="*/ 260573 w 366060"/>
                  <a:gd name="connsiteY6" fmla="*/ 132749 h 226141"/>
                  <a:gd name="connsiteX7" fmla="*/ 224435 w 366060"/>
                  <a:gd name="connsiteY7" fmla="*/ 132749 h 226141"/>
                  <a:gd name="connsiteX8" fmla="*/ 224435 w 366060"/>
                  <a:gd name="connsiteY8" fmla="*/ 191467 h 226141"/>
                  <a:gd name="connsiteX9" fmla="*/ 207366 w 366060"/>
                  <a:gd name="connsiteY9" fmla="*/ 191467 h 226141"/>
                  <a:gd name="connsiteX10" fmla="*/ 207366 w 366060"/>
                  <a:gd name="connsiteY10" fmla="*/ 132749 h 226141"/>
                  <a:gd name="connsiteX11" fmla="*/ 171228 w 366060"/>
                  <a:gd name="connsiteY11" fmla="*/ 132749 h 226141"/>
                  <a:gd name="connsiteX12" fmla="*/ 171228 w 366060"/>
                  <a:gd name="connsiteY12" fmla="*/ 191467 h 226141"/>
                  <a:gd name="connsiteX13" fmla="*/ 112218 w 366060"/>
                  <a:gd name="connsiteY13" fmla="*/ 191467 h 226141"/>
                  <a:gd name="connsiteX14" fmla="*/ 112218 w 366060"/>
                  <a:gd name="connsiteY14" fmla="*/ 44136 h 226141"/>
                  <a:gd name="connsiteX15" fmla="*/ 79591 w 366060"/>
                  <a:gd name="connsiteY15" fmla="*/ 44136 h 226141"/>
                  <a:gd name="connsiteX16" fmla="*/ 79591 w 366060"/>
                  <a:gd name="connsiteY16" fmla="*/ 119581 h 226141"/>
                  <a:gd name="connsiteX17" fmla="*/ 35650 w 366060"/>
                  <a:gd name="connsiteY17" fmla="*/ 119581 h 226141"/>
                  <a:gd name="connsiteX18" fmla="*/ 35650 w 366060"/>
                  <a:gd name="connsiteY18" fmla="*/ 0 h 226141"/>
                  <a:gd name="connsiteX19" fmla="*/ 0 w 366060"/>
                  <a:gd name="connsiteY19" fmla="*/ 0 h 226141"/>
                  <a:gd name="connsiteX20" fmla="*/ 0 w 366060"/>
                  <a:gd name="connsiteY20" fmla="*/ 226142 h 226141"/>
                  <a:gd name="connsiteX21" fmla="*/ 366060 w 366060"/>
                  <a:gd name="connsiteY21" fmla="*/ 226142 h 226141"/>
                  <a:gd name="connsiteX22" fmla="*/ 366060 w 366060"/>
                  <a:gd name="connsiteY22" fmla="*/ 85638 h 226141"/>
                  <a:gd name="connsiteX23" fmla="*/ 329435 w 366060"/>
                  <a:gd name="connsiteY23" fmla="*/ 85638 h 226141"/>
                  <a:gd name="connsiteX24" fmla="*/ 329435 w 366060"/>
                  <a:gd name="connsiteY24" fmla="*/ 191467 h 226141"/>
                  <a:gd name="connsiteX25" fmla="*/ 35748 w 366060"/>
                  <a:gd name="connsiteY25" fmla="*/ 155183 h 226141"/>
                  <a:gd name="connsiteX26" fmla="*/ 79689 w 366060"/>
                  <a:gd name="connsiteY26" fmla="*/ 155183 h 226141"/>
                  <a:gd name="connsiteX27" fmla="*/ 79689 w 366060"/>
                  <a:gd name="connsiteY27" fmla="*/ 191467 h 226141"/>
                  <a:gd name="connsiteX28" fmla="*/ 35748 w 366060"/>
                  <a:gd name="connsiteY28" fmla="*/ 191467 h 226141"/>
                  <a:gd name="connsiteX29" fmla="*/ 35748 w 366060"/>
                  <a:gd name="connsiteY29" fmla="*/ 155183 h 22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6060" h="226141">
                    <a:moveTo>
                      <a:pt x="329532" y="191467"/>
                    </a:moveTo>
                    <a:lnTo>
                      <a:pt x="311683" y="191467"/>
                    </a:lnTo>
                    <a:lnTo>
                      <a:pt x="311683" y="132749"/>
                    </a:lnTo>
                    <a:lnTo>
                      <a:pt x="275545" y="132749"/>
                    </a:lnTo>
                    <a:lnTo>
                      <a:pt x="275545" y="191467"/>
                    </a:lnTo>
                    <a:lnTo>
                      <a:pt x="260573" y="191467"/>
                    </a:lnTo>
                    <a:lnTo>
                      <a:pt x="260573" y="132749"/>
                    </a:lnTo>
                    <a:lnTo>
                      <a:pt x="224435" y="132749"/>
                    </a:lnTo>
                    <a:lnTo>
                      <a:pt x="224435" y="191467"/>
                    </a:lnTo>
                    <a:lnTo>
                      <a:pt x="207366" y="191467"/>
                    </a:lnTo>
                    <a:lnTo>
                      <a:pt x="207366" y="132749"/>
                    </a:lnTo>
                    <a:lnTo>
                      <a:pt x="171228" y="132749"/>
                    </a:lnTo>
                    <a:lnTo>
                      <a:pt x="171228" y="191467"/>
                    </a:lnTo>
                    <a:lnTo>
                      <a:pt x="112218" y="191467"/>
                    </a:lnTo>
                    <a:lnTo>
                      <a:pt x="112218" y="44136"/>
                    </a:lnTo>
                    <a:lnTo>
                      <a:pt x="79591" y="44136"/>
                    </a:lnTo>
                    <a:lnTo>
                      <a:pt x="79591" y="119581"/>
                    </a:lnTo>
                    <a:lnTo>
                      <a:pt x="35650" y="119581"/>
                    </a:lnTo>
                    <a:lnTo>
                      <a:pt x="35650" y="0"/>
                    </a:lnTo>
                    <a:lnTo>
                      <a:pt x="0" y="0"/>
                    </a:lnTo>
                    <a:lnTo>
                      <a:pt x="0" y="226142"/>
                    </a:lnTo>
                    <a:lnTo>
                      <a:pt x="366060" y="226142"/>
                    </a:lnTo>
                    <a:lnTo>
                      <a:pt x="366060" y="85638"/>
                    </a:lnTo>
                    <a:lnTo>
                      <a:pt x="329435" y="85638"/>
                    </a:lnTo>
                    <a:lnTo>
                      <a:pt x="329435" y="191467"/>
                    </a:lnTo>
                    <a:close/>
                    <a:moveTo>
                      <a:pt x="35748" y="155183"/>
                    </a:moveTo>
                    <a:lnTo>
                      <a:pt x="79689" y="155183"/>
                    </a:lnTo>
                    <a:lnTo>
                      <a:pt x="79689" y="191467"/>
                    </a:lnTo>
                    <a:lnTo>
                      <a:pt x="35748" y="191467"/>
                    </a:lnTo>
                    <a:lnTo>
                      <a:pt x="35748" y="155183"/>
                    </a:lnTo>
                    <a:close/>
                  </a:path>
                </a:pathLst>
              </a:custGeom>
              <a:solidFill>
                <a:srgbClr val="FFFFFF"/>
              </a:solidFill>
              <a:ln w="4874" cap="flat">
                <a:noFill/>
                <a:prstDash val="solid"/>
                <a:miter/>
              </a:ln>
            </p:spPr>
            <p:txBody>
              <a:bodyPr rtlCol="1" anchor="ctr"/>
              <a:lstStyle/>
              <a:p>
                <a:endParaRPr lang="fa-IR"/>
              </a:p>
            </p:txBody>
          </p:sp>
          <p:sp>
            <p:nvSpPr>
              <p:cNvPr id="906" name="Freeform: Shape 905">
                <a:extLst>
                  <a:ext uri="{FF2B5EF4-FFF2-40B4-BE49-F238E27FC236}">
                    <a16:creationId xmlns:a16="http://schemas.microsoft.com/office/drawing/2014/main" id="{7675D263-C887-144F-5DDD-51B52106238F}"/>
                  </a:ext>
                </a:extLst>
              </p:cNvPr>
              <p:cNvSpPr/>
              <p:nvPr/>
            </p:nvSpPr>
            <p:spPr>
              <a:xfrm>
                <a:off x="6016701" y="2047124"/>
                <a:ext cx="51695" cy="11655"/>
              </a:xfrm>
              <a:custGeom>
                <a:avLst/>
                <a:gdLst>
                  <a:gd name="connsiteX0" fmla="*/ 0 w 51695"/>
                  <a:gd name="connsiteY0" fmla="*/ 0 h 11655"/>
                  <a:gd name="connsiteX1" fmla="*/ 51695 w 51695"/>
                  <a:gd name="connsiteY1" fmla="*/ 0 h 11655"/>
                  <a:gd name="connsiteX2" fmla="*/ 51695 w 51695"/>
                  <a:gd name="connsiteY2" fmla="*/ 11656 h 11655"/>
                  <a:gd name="connsiteX3" fmla="*/ 0 w 51695"/>
                  <a:gd name="connsiteY3" fmla="*/ 11656 h 11655"/>
                </a:gdLst>
                <a:ahLst/>
                <a:cxnLst>
                  <a:cxn ang="0">
                    <a:pos x="connsiteX0" y="connsiteY0"/>
                  </a:cxn>
                  <a:cxn ang="0">
                    <a:pos x="connsiteX1" y="connsiteY1"/>
                  </a:cxn>
                  <a:cxn ang="0">
                    <a:pos x="connsiteX2" y="connsiteY2"/>
                  </a:cxn>
                  <a:cxn ang="0">
                    <a:pos x="connsiteX3" y="connsiteY3"/>
                  </a:cxn>
                </a:cxnLst>
                <a:rect l="l" t="t" r="r" b="b"/>
                <a:pathLst>
                  <a:path w="51695" h="11655">
                    <a:moveTo>
                      <a:pt x="0" y="0"/>
                    </a:moveTo>
                    <a:lnTo>
                      <a:pt x="51695" y="0"/>
                    </a:lnTo>
                    <a:lnTo>
                      <a:pt x="51695" y="11656"/>
                    </a:lnTo>
                    <a:lnTo>
                      <a:pt x="0" y="11656"/>
                    </a:lnTo>
                    <a:close/>
                  </a:path>
                </a:pathLst>
              </a:custGeom>
              <a:solidFill>
                <a:srgbClr val="FFFFFF"/>
              </a:solidFill>
              <a:ln w="4874" cap="flat">
                <a:noFill/>
                <a:prstDash val="solid"/>
                <a:miter/>
              </a:ln>
            </p:spPr>
            <p:txBody>
              <a:bodyPr rtlCol="1" anchor="ctr"/>
              <a:lstStyle/>
              <a:p>
                <a:endParaRPr lang="fa-IR"/>
              </a:p>
            </p:txBody>
          </p:sp>
        </p:grpSp>
      </p:grpSp>
      <p:sp>
        <p:nvSpPr>
          <p:cNvPr id="915" name="Freeform: Shape 914">
            <a:extLst>
              <a:ext uri="{FF2B5EF4-FFF2-40B4-BE49-F238E27FC236}">
                <a16:creationId xmlns:a16="http://schemas.microsoft.com/office/drawing/2014/main" id="{17DD7827-B94F-85EF-0190-25211119D8AD}"/>
              </a:ext>
            </a:extLst>
          </p:cNvPr>
          <p:cNvSpPr/>
          <p:nvPr userDrawn="1"/>
        </p:nvSpPr>
        <p:spPr>
          <a:xfrm rot="16200000" flipH="1">
            <a:off x="897607" y="297409"/>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916" name="Rectangle: Rounded Corners 915">
            <a:hlinkClick r:id="rId2" action="ppaction://hlinksldjump"/>
            <a:extLst>
              <a:ext uri="{FF2B5EF4-FFF2-40B4-BE49-F238E27FC236}">
                <a16:creationId xmlns:a16="http://schemas.microsoft.com/office/drawing/2014/main" id="{50512155-2EE5-5081-DC40-BF6B1A373DF3}"/>
              </a:ext>
            </a:extLst>
          </p:cNvPr>
          <p:cNvSpPr/>
          <p:nvPr userDrawn="1"/>
        </p:nvSpPr>
        <p:spPr>
          <a:xfrm flipH="1">
            <a:off x="527361" y="1115696"/>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Introduction</a:t>
            </a:r>
          </a:p>
        </p:txBody>
      </p:sp>
      <p:sp>
        <p:nvSpPr>
          <p:cNvPr id="917" name="Rectangle: Rounded Corners 916">
            <a:hlinkClick r:id="rId3" action="ppaction://hlinksldjump"/>
            <a:extLst>
              <a:ext uri="{FF2B5EF4-FFF2-40B4-BE49-F238E27FC236}">
                <a16:creationId xmlns:a16="http://schemas.microsoft.com/office/drawing/2014/main" id="{C87F1659-B523-DF9B-F43D-F9AA201BB8F3}"/>
              </a:ext>
            </a:extLst>
          </p:cNvPr>
          <p:cNvSpPr/>
          <p:nvPr userDrawn="1"/>
        </p:nvSpPr>
        <p:spPr>
          <a:xfrm flipH="1">
            <a:off x="281347" y="1076975"/>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1</a:t>
            </a:r>
            <a:endParaRPr lang="fa-IR" sz="2400" dirty="0">
              <a:solidFill>
                <a:schemeClr val="bg1"/>
              </a:solidFill>
              <a:latin typeface="+mj-lt"/>
              <a:cs typeface="B Titr" panose="00000700000000000000" pitchFamily="2" charset="-78"/>
            </a:endParaRPr>
          </a:p>
        </p:txBody>
      </p:sp>
      <p:sp>
        <p:nvSpPr>
          <p:cNvPr id="918" name="Arrow: Pentagon 917">
            <a:extLst>
              <a:ext uri="{FF2B5EF4-FFF2-40B4-BE49-F238E27FC236}">
                <a16:creationId xmlns:a16="http://schemas.microsoft.com/office/drawing/2014/main" id="{FBFCBAA4-2339-547D-C0AD-EDEF3832D762}"/>
              </a:ext>
            </a:extLst>
          </p:cNvPr>
          <p:cNvSpPr/>
          <p:nvPr userDrawn="1"/>
        </p:nvSpPr>
        <p:spPr>
          <a:xfrm rot="10800000" flipH="1">
            <a:off x="1521260" y="1903458"/>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919" name="Freeform: Shape 918">
            <a:extLst>
              <a:ext uri="{FF2B5EF4-FFF2-40B4-BE49-F238E27FC236}">
                <a16:creationId xmlns:a16="http://schemas.microsoft.com/office/drawing/2014/main" id="{400B0948-00EF-C005-1D06-6F70B0D2EF08}"/>
              </a:ext>
            </a:extLst>
          </p:cNvPr>
          <p:cNvSpPr/>
          <p:nvPr userDrawn="1"/>
        </p:nvSpPr>
        <p:spPr>
          <a:xfrm rot="16200000" flipH="1">
            <a:off x="897607" y="1160496"/>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920" name="Rectangle: Rounded Corners 919">
            <a:hlinkClick r:id="rId4" action="ppaction://hlinksldjump"/>
            <a:extLst>
              <a:ext uri="{FF2B5EF4-FFF2-40B4-BE49-F238E27FC236}">
                <a16:creationId xmlns:a16="http://schemas.microsoft.com/office/drawing/2014/main" id="{AE21CF2E-FFDE-A46A-1E0B-F298ED19B13E}"/>
              </a:ext>
            </a:extLst>
          </p:cNvPr>
          <p:cNvSpPr/>
          <p:nvPr userDrawn="1"/>
        </p:nvSpPr>
        <p:spPr>
          <a:xfrm flipH="1">
            <a:off x="527361" y="1978783"/>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Historical Idioms</a:t>
            </a:r>
          </a:p>
        </p:txBody>
      </p:sp>
      <p:sp>
        <p:nvSpPr>
          <p:cNvPr id="921" name="Rectangle: Rounded Corners 920">
            <a:hlinkClick r:id="rId3" action="ppaction://hlinksldjump"/>
            <a:extLst>
              <a:ext uri="{FF2B5EF4-FFF2-40B4-BE49-F238E27FC236}">
                <a16:creationId xmlns:a16="http://schemas.microsoft.com/office/drawing/2014/main" id="{6D2D2FD5-ECC4-C71B-3C18-ADAF3329F2BB}"/>
              </a:ext>
            </a:extLst>
          </p:cNvPr>
          <p:cNvSpPr/>
          <p:nvPr userDrawn="1"/>
        </p:nvSpPr>
        <p:spPr>
          <a:xfrm flipH="1">
            <a:off x="281347" y="1940062"/>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2</a:t>
            </a:r>
            <a:endParaRPr lang="fa-IR" sz="2400" dirty="0">
              <a:solidFill>
                <a:schemeClr val="bg1"/>
              </a:solidFill>
              <a:latin typeface="+mj-lt"/>
              <a:cs typeface="B Titr" panose="00000700000000000000" pitchFamily="2" charset="-78"/>
            </a:endParaRPr>
          </a:p>
        </p:txBody>
      </p:sp>
      <p:sp>
        <p:nvSpPr>
          <p:cNvPr id="922" name="Arrow: Pentagon 921">
            <a:extLst>
              <a:ext uri="{FF2B5EF4-FFF2-40B4-BE49-F238E27FC236}">
                <a16:creationId xmlns:a16="http://schemas.microsoft.com/office/drawing/2014/main" id="{0696C0A2-BA0A-6414-7B1E-A4DFCCFBE5D7}"/>
              </a:ext>
            </a:extLst>
          </p:cNvPr>
          <p:cNvSpPr/>
          <p:nvPr userDrawn="1"/>
        </p:nvSpPr>
        <p:spPr>
          <a:xfrm rot="10800000" flipH="1">
            <a:off x="1521260" y="2766545"/>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923" name="Freeform: Shape 922">
            <a:extLst>
              <a:ext uri="{FF2B5EF4-FFF2-40B4-BE49-F238E27FC236}">
                <a16:creationId xmlns:a16="http://schemas.microsoft.com/office/drawing/2014/main" id="{874FBC07-1C30-A46A-015C-A8D24E759AF6}"/>
              </a:ext>
            </a:extLst>
          </p:cNvPr>
          <p:cNvSpPr/>
          <p:nvPr userDrawn="1"/>
        </p:nvSpPr>
        <p:spPr>
          <a:xfrm rot="16200000" flipH="1">
            <a:off x="897607" y="2023583"/>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924" name="Rectangle: Rounded Corners 923">
            <a:hlinkClick r:id="" action="ppaction://noaction"/>
            <a:extLst>
              <a:ext uri="{FF2B5EF4-FFF2-40B4-BE49-F238E27FC236}">
                <a16:creationId xmlns:a16="http://schemas.microsoft.com/office/drawing/2014/main" id="{A18FA589-EE55-13CD-C887-5F92747E434A}"/>
              </a:ext>
            </a:extLst>
          </p:cNvPr>
          <p:cNvSpPr/>
          <p:nvPr userDrawn="1"/>
        </p:nvSpPr>
        <p:spPr>
          <a:xfrm flipH="1">
            <a:off x="527360" y="2841870"/>
            <a:ext cx="1246021"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Everyday and Colloquial Idioms</a:t>
            </a:r>
          </a:p>
        </p:txBody>
      </p:sp>
      <p:sp>
        <p:nvSpPr>
          <p:cNvPr id="925" name="Rectangle: Rounded Corners 924">
            <a:hlinkClick r:id="rId3" action="ppaction://hlinksldjump"/>
            <a:extLst>
              <a:ext uri="{FF2B5EF4-FFF2-40B4-BE49-F238E27FC236}">
                <a16:creationId xmlns:a16="http://schemas.microsoft.com/office/drawing/2014/main" id="{375B4027-CEF6-60C3-2D4A-3D6662EED96F}"/>
              </a:ext>
            </a:extLst>
          </p:cNvPr>
          <p:cNvSpPr/>
          <p:nvPr userDrawn="1"/>
        </p:nvSpPr>
        <p:spPr>
          <a:xfrm flipH="1">
            <a:off x="281347" y="2803149"/>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3</a:t>
            </a:r>
            <a:endParaRPr lang="fa-IR" sz="2400" dirty="0">
              <a:solidFill>
                <a:schemeClr val="bg1"/>
              </a:solidFill>
              <a:latin typeface="+mj-lt"/>
              <a:cs typeface="B Titr" panose="00000700000000000000" pitchFamily="2" charset="-78"/>
            </a:endParaRPr>
          </a:p>
        </p:txBody>
      </p:sp>
      <p:sp>
        <p:nvSpPr>
          <p:cNvPr id="926" name="Arrow: Pentagon 925">
            <a:extLst>
              <a:ext uri="{FF2B5EF4-FFF2-40B4-BE49-F238E27FC236}">
                <a16:creationId xmlns:a16="http://schemas.microsoft.com/office/drawing/2014/main" id="{3E7B9105-B14E-6F90-650A-B9F5655CC4A9}"/>
              </a:ext>
            </a:extLst>
          </p:cNvPr>
          <p:cNvSpPr/>
          <p:nvPr userDrawn="1"/>
        </p:nvSpPr>
        <p:spPr>
          <a:xfrm rot="10800000" flipH="1">
            <a:off x="1521260" y="3629632"/>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927" name="Freeform: Shape 926">
            <a:extLst>
              <a:ext uri="{FF2B5EF4-FFF2-40B4-BE49-F238E27FC236}">
                <a16:creationId xmlns:a16="http://schemas.microsoft.com/office/drawing/2014/main" id="{2127FADB-1A1B-5C9E-26A9-D98B77D27DE0}"/>
              </a:ext>
            </a:extLst>
          </p:cNvPr>
          <p:cNvSpPr/>
          <p:nvPr userDrawn="1"/>
        </p:nvSpPr>
        <p:spPr>
          <a:xfrm rot="16200000" flipH="1">
            <a:off x="897607" y="2886670"/>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928" name="Rectangle: Rounded Corners 927">
            <a:hlinkClick r:id="" action="ppaction://noaction"/>
            <a:extLst>
              <a:ext uri="{FF2B5EF4-FFF2-40B4-BE49-F238E27FC236}">
                <a16:creationId xmlns:a16="http://schemas.microsoft.com/office/drawing/2014/main" id="{B60ABCE0-8B1F-8348-7467-3E6AD875085D}"/>
              </a:ext>
            </a:extLst>
          </p:cNvPr>
          <p:cNvSpPr/>
          <p:nvPr userDrawn="1"/>
        </p:nvSpPr>
        <p:spPr>
          <a:xfrm flipH="1">
            <a:off x="527361" y="3704957"/>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Literary Idioms</a:t>
            </a:r>
          </a:p>
        </p:txBody>
      </p:sp>
      <p:sp>
        <p:nvSpPr>
          <p:cNvPr id="929" name="Rectangle: Rounded Corners 928">
            <a:hlinkClick r:id="rId3" action="ppaction://hlinksldjump"/>
            <a:extLst>
              <a:ext uri="{FF2B5EF4-FFF2-40B4-BE49-F238E27FC236}">
                <a16:creationId xmlns:a16="http://schemas.microsoft.com/office/drawing/2014/main" id="{3838C169-8069-DABA-54A1-B4BF5294FC30}"/>
              </a:ext>
            </a:extLst>
          </p:cNvPr>
          <p:cNvSpPr/>
          <p:nvPr userDrawn="1"/>
        </p:nvSpPr>
        <p:spPr>
          <a:xfrm flipH="1">
            <a:off x="281347" y="3666236"/>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4</a:t>
            </a:r>
            <a:endParaRPr lang="fa-IR" sz="2400" dirty="0">
              <a:solidFill>
                <a:schemeClr val="bg1"/>
              </a:solidFill>
              <a:latin typeface="+mj-lt"/>
              <a:cs typeface="B Titr" panose="00000700000000000000" pitchFamily="2" charset="-78"/>
            </a:endParaRPr>
          </a:p>
        </p:txBody>
      </p:sp>
      <p:sp>
        <p:nvSpPr>
          <p:cNvPr id="930" name="Arrow: Pentagon 929">
            <a:extLst>
              <a:ext uri="{FF2B5EF4-FFF2-40B4-BE49-F238E27FC236}">
                <a16:creationId xmlns:a16="http://schemas.microsoft.com/office/drawing/2014/main" id="{B5138F30-AA37-91DD-F103-0F2B5043E137}"/>
              </a:ext>
            </a:extLst>
          </p:cNvPr>
          <p:cNvSpPr/>
          <p:nvPr userDrawn="1"/>
        </p:nvSpPr>
        <p:spPr>
          <a:xfrm rot="10800000" flipH="1">
            <a:off x="1521260" y="4492719"/>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931" name="Freeform: Shape 930">
            <a:extLst>
              <a:ext uri="{FF2B5EF4-FFF2-40B4-BE49-F238E27FC236}">
                <a16:creationId xmlns:a16="http://schemas.microsoft.com/office/drawing/2014/main" id="{3662F08C-FCE0-D9F3-36B1-CEBFA197D8D6}"/>
              </a:ext>
            </a:extLst>
          </p:cNvPr>
          <p:cNvSpPr/>
          <p:nvPr userDrawn="1"/>
        </p:nvSpPr>
        <p:spPr>
          <a:xfrm rot="16200000" flipH="1">
            <a:off x="897607" y="3749757"/>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a:latin typeface="Calibri Light" panose="020F0302020204030204" pitchFamily="34" charset="0"/>
            </a:endParaRPr>
          </a:p>
        </p:txBody>
      </p:sp>
      <p:sp>
        <p:nvSpPr>
          <p:cNvPr id="932" name="Rectangle: Rounded Corners 931">
            <a:hlinkClick r:id="rId5" action="ppaction://hlinksldjump"/>
            <a:extLst>
              <a:ext uri="{FF2B5EF4-FFF2-40B4-BE49-F238E27FC236}">
                <a16:creationId xmlns:a16="http://schemas.microsoft.com/office/drawing/2014/main" id="{9AF89444-6A4C-3929-609D-7B12E394DF68}"/>
              </a:ext>
            </a:extLst>
          </p:cNvPr>
          <p:cNvSpPr/>
          <p:nvPr userDrawn="1"/>
        </p:nvSpPr>
        <p:spPr>
          <a:xfrm flipH="1">
            <a:off x="527361" y="4568044"/>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Academic Idioms</a:t>
            </a:r>
          </a:p>
        </p:txBody>
      </p:sp>
      <p:sp>
        <p:nvSpPr>
          <p:cNvPr id="933" name="Rectangle: Rounded Corners 932">
            <a:hlinkClick r:id="rId3" action="ppaction://hlinksldjump"/>
            <a:extLst>
              <a:ext uri="{FF2B5EF4-FFF2-40B4-BE49-F238E27FC236}">
                <a16:creationId xmlns:a16="http://schemas.microsoft.com/office/drawing/2014/main" id="{DFF17219-18EF-F301-5DDE-DBAC8D8E0463}"/>
              </a:ext>
            </a:extLst>
          </p:cNvPr>
          <p:cNvSpPr/>
          <p:nvPr userDrawn="1"/>
        </p:nvSpPr>
        <p:spPr>
          <a:xfrm flipH="1">
            <a:off x="281347" y="4529323"/>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5</a:t>
            </a:r>
            <a:endParaRPr lang="fa-IR" sz="2400" dirty="0">
              <a:solidFill>
                <a:schemeClr val="bg1"/>
              </a:solidFill>
              <a:latin typeface="+mj-lt"/>
              <a:cs typeface="B Titr" panose="00000700000000000000" pitchFamily="2" charset="-78"/>
            </a:endParaRPr>
          </a:p>
        </p:txBody>
      </p:sp>
      <p:sp>
        <p:nvSpPr>
          <p:cNvPr id="934" name="Arrow: Pentagon 933">
            <a:extLst>
              <a:ext uri="{FF2B5EF4-FFF2-40B4-BE49-F238E27FC236}">
                <a16:creationId xmlns:a16="http://schemas.microsoft.com/office/drawing/2014/main" id="{E027B312-B498-D221-621D-645E3C7756D5}"/>
              </a:ext>
            </a:extLst>
          </p:cNvPr>
          <p:cNvSpPr/>
          <p:nvPr userDrawn="1"/>
        </p:nvSpPr>
        <p:spPr>
          <a:xfrm rot="10800000" flipH="1">
            <a:off x="1521260" y="5355808"/>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935" name="Freeform: Shape 934">
            <a:extLst>
              <a:ext uri="{FF2B5EF4-FFF2-40B4-BE49-F238E27FC236}">
                <a16:creationId xmlns:a16="http://schemas.microsoft.com/office/drawing/2014/main" id="{07260209-78D2-A494-9AAA-D78B689CB1D9}"/>
              </a:ext>
            </a:extLst>
          </p:cNvPr>
          <p:cNvSpPr/>
          <p:nvPr userDrawn="1"/>
        </p:nvSpPr>
        <p:spPr>
          <a:xfrm rot="16200000" flipH="1">
            <a:off x="897607" y="4612846"/>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a:latin typeface="Calibri Light" panose="020F0302020204030204" pitchFamily="34" charset="0"/>
            </a:endParaRPr>
          </a:p>
        </p:txBody>
      </p:sp>
      <p:sp>
        <p:nvSpPr>
          <p:cNvPr id="936" name="Rectangle: Rounded Corners 935">
            <a:hlinkClick r:id="" action="ppaction://noaction"/>
            <a:extLst>
              <a:ext uri="{FF2B5EF4-FFF2-40B4-BE49-F238E27FC236}">
                <a16:creationId xmlns:a16="http://schemas.microsoft.com/office/drawing/2014/main" id="{0B0F3FB9-06D3-0F8C-D31B-88EECDD258FA}"/>
              </a:ext>
            </a:extLst>
          </p:cNvPr>
          <p:cNvSpPr/>
          <p:nvPr userDrawn="1"/>
        </p:nvSpPr>
        <p:spPr>
          <a:xfrm flipH="1">
            <a:off x="527361" y="5431133"/>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Conclusion</a:t>
            </a:r>
          </a:p>
        </p:txBody>
      </p:sp>
      <p:sp>
        <p:nvSpPr>
          <p:cNvPr id="937" name="Rectangle: Rounded Corners 936">
            <a:hlinkClick r:id="rId3" action="ppaction://hlinksldjump"/>
            <a:extLst>
              <a:ext uri="{FF2B5EF4-FFF2-40B4-BE49-F238E27FC236}">
                <a16:creationId xmlns:a16="http://schemas.microsoft.com/office/drawing/2014/main" id="{B1076710-AA9C-A00F-9EFE-F77798D929AE}"/>
              </a:ext>
            </a:extLst>
          </p:cNvPr>
          <p:cNvSpPr/>
          <p:nvPr userDrawn="1"/>
        </p:nvSpPr>
        <p:spPr>
          <a:xfrm flipH="1">
            <a:off x="281347" y="5392412"/>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6</a:t>
            </a:r>
            <a:endParaRPr lang="fa-IR" sz="2400" dirty="0">
              <a:solidFill>
                <a:schemeClr val="bg1"/>
              </a:solidFill>
              <a:latin typeface="+mj-lt"/>
              <a:cs typeface="B Titr" panose="00000700000000000000" pitchFamily="2" charset="-78"/>
            </a:endParaRPr>
          </a:p>
        </p:txBody>
      </p:sp>
      <p:sp>
        <p:nvSpPr>
          <p:cNvPr id="938" name="Rectangle: Rounded Corners 937">
            <a:extLst>
              <a:ext uri="{FF2B5EF4-FFF2-40B4-BE49-F238E27FC236}">
                <a16:creationId xmlns:a16="http://schemas.microsoft.com/office/drawing/2014/main" id="{D3F23998-B97F-A5EA-835B-EFF6D0E75471}"/>
              </a:ext>
            </a:extLst>
          </p:cNvPr>
          <p:cNvSpPr/>
          <p:nvPr userDrawn="1"/>
        </p:nvSpPr>
        <p:spPr>
          <a:xfrm flipH="1">
            <a:off x="424330" y="6211080"/>
            <a:ext cx="1722395" cy="423991"/>
          </a:xfrm>
          <a:prstGeom prst="roundRect">
            <a:avLst>
              <a:gd name="adj" fmla="val 16587"/>
            </a:avLst>
          </a:prstGeom>
          <a:solidFill>
            <a:schemeClr val="bg1"/>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sp>
        <p:nvSpPr>
          <p:cNvPr id="939" name="Slide Number Placeholder 4">
            <a:extLst>
              <a:ext uri="{FF2B5EF4-FFF2-40B4-BE49-F238E27FC236}">
                <a16:creationId xmlns:a16="http://schemas.microsoft.com/office/drawing/2014/main" id="{ED800260-3EE8-3174-2192-03AA0846844A}"/>
              </a:ext>
            </a:extLst>
          </p:cNvPr>
          <p:cNvSpPr txBox="1">
            <a:spLocks/>
          </p:cNvSpPr>
          <p:nvPr userDrawn="1"/>
        </p:nvSpPr>
        <p:spPr>
          <a:xfrm flipH="1">
            <a:off x="984297" y="6280238"/>
            <a:ext cx="562134" cy="276192"/>
          </a:xfrm>
          <a:prstGeom prst="rect">
            <a:avLst/>
          </a:prstGeom>
          <a:solidFill>
            <a:schemeClr val="bg1">
              <a:lumMod val="95000"/>
            </a:schemeClr>
          </a:solidFill>
        </p:spPr>
        <p:txBody>
          <a:bodyPr vert="horz" lIns="91440" tIns="45720" rIns="91440" bIns="45720" rtlCol="0" anchor="ctr"/>
          <a:lstStyle>
            <a:defPPr>
              <a:defRPr lang="fa-IR"/>
            </a:defPPr>
            <a:lvl1pPr marL="0" algn="ctr" defTabSz="914400" rtl="0" eaLnBrk="1" latinLnBrk="0" hangingPunct="1">
              <a:defRPr sz="16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0ED6333E-CDBE-4251-ACF0-1EFC05FB4053}" type="slidenum">
              <a:rPr lang="en-US" sz="1400" b="1" smtClean="0">
                <a:latin typeface="+mj-lt"/>
                <a:cs typeface="B Titr" panose="00000700000000000000" pitchFamily="2" charset="-78"/>
              </a:rPr>
              <a:t>‹#›</a:t>
            </a:fld>
            <a:endParaRPr lang="en-US" sz="1400" b="1" dirty="0">
              <a:latin typeface="+mj-lt"/>
              <a:cs typeface="B Titr" panose="00000700000000000000" pitchFamily="2" charset="-78"/>
            </a:endParaRPr>
          </a:p>
        </p:txBody>
      </p:sp>
      <p:grpSp>
        <p:nvGrpSpPr>
          <p:cNvPr id="940" name="Group 939">
            <a:extLst>
              <a:ext uri="{FF2B5EF4-FFF2-40B4-BE49-F238E27FC236}">
                <a16:creationId xmlns:a16="http://schemas.microsoft.com/office/drawing/2014/main" id="{CE8379CB-D7CA-EEEF-1DAC-3D12BE761869}"/>
              </a:ext>
            </a:extLst>
          </p:cNvPr>
          <p:cNvGrpSpPr/>
          <p:nvPr userDrawn="1"/>
        </p:nvGrpSpPr>
        <p:grpSpPr>
          <a:xfrm>
            <a:off x="610088" y="6272188"/>
            <a:ext cx="307655" cy="307655"/>
            <a:chOff x="9646756" y="6369170"/>
            <a:chExt cx="307655" cy="307655"/>
          </a:xfrm>
          <a:effectLst/>
        </p:grpSpPr>
        <p:sp>
          <p:nvSpPr>
            <p:cNvPr id="941" name="Oval 940">
              <a:hlinkClick r:id="" action="ppaction://hlinkshowjump?jump=previousslide"/>
              <a:extLst>
                <a:ext uri="{FF2B5EF4-FFF2-40B4-BE49-F238E27FC236}">
                  <a16:creationId xmlns:a16="http://schemas.microsoft.com/office/drawing/2014/main" id="{310770BA-359E-DBEA-C92F-7A8A46600F1E}"/>
                </a:ext>
              </a:extLst>
            </p:cNvPr>
            <p:cNvSpPr/>
            <p:nvPr/>
          </p:nvSpPr>
          <p:spPr>
            <a:xfrm>
              <a:off x="9646756" y="6369170"/>
              <a:ext cx="307655" cy="307655"/>
            </a:xfrm>
            <a:prstGeom prst="ellipse">
              <a:avLst/>
            </a:prstGeom>
            <a:solidFill>
              <a:schemeClr val="accent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latin typeface="Calibri Light" panose="020F0302020204030204" pitchFamily="34" charset="0"/>
                <a:cs typeface="B Titr" panose="00000700000000000000" pitchFamily="2" charset="-78"/>
              </a:endParaRPr>
            </a:p>
          </p:txBody>
        </p:sp>
        <p:sp>
          <p:nvSpPr>
            <p:cNvPr id="942" name="L-Shape 941">
              <a:hlinkClick r:id="" action="ppaction://hlinkshowjump?jump=previousslide"/>
              <a:extLst>
                <a:ext uri="{FF2B5EF4-FFF2-40B4-BE49-F238E27FC236}">
                  <a16:creationId xmlns:a16="http://schemas.microsoft.com/office/drawing/2014/main" id="{B48AA574-7CC9-50DE-4282-4B97845F664B}"/>
                </a:ext>
              </a:extLst>
            </p:cNvPr>
            <p:cNvSpPr/>
            <p:nvPr/>
          </p:nvSpPr>
          <p:spPr>
            <a:xfrm rot="2700000">
              <a:off x="9752194" y="6455948"/>
              <a:ext cx="134098" cy="134098"/>
            </a:xfrm>
            <a:prstGeom prst="corner">
              <a:avLst>
                <a:gd name="adj1" fmla="val 20287"/>
                <a:gd name="adj2" fmla="val 1883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grpSp>
      <p:sp>
        <p:nvSpPr>
          <p:cNvPr id="943" name="Rectangle: Rounded Corners 942">
            <a:hlinkClick r:id="rId3" action="ppaction://hlinksldjump"/>
            <a:extLst>
              <a:ext uri="{FF2B5EF4-FFF2-40B4-BE49-F238E27FC236}">
                <a16:creationId xmlns:a16="http://schemas.microsoft.com/office/drawing/2014/main" id="{24A7935C-C296-97BE-7B9B-1B189D38EC62}"/>
              </a:ext>
            </a:extLst>
          </p:cNvPr>
          <p:cNvSpPr/>
          <p:nvPr userDrawn="1"/>
        </p:nvSpPr>
        <p:spPr>
          <a:xfrm flipH="1">
            <a:off x="656931" y="282806"/>
            <a:ext cx="1570131" cy="400692"/>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20000"/>
              </a:lnSpc>
            </a:pPr>
            <a:r>
              <a:rPr lang="en-US" sz="1050" dirty="0">
                <a:solidFill>
                  <a:schemeClr val="accent1"/>
                </a:solidFill>
                <a:latin typeface="Calibri Light" panose="020F0302020204030204" pitchFamily="34" charset="0"/>
                <a:cs typeface="Calibri Light" panose="020F0302020204030204" pitchFamily="34" charset="0"/>
              </a:rPr>
              <a:t>University of Tehran</a:t>
            </a:r>
          </a:p>
        </p:txBody>
      </p:sp>
      <p:grpSp>
        <p:nvGrpSpPr>
          <p:cNvPr id="944" name="Group 943">
            <a:extLst>
              <a:ext uri="{FF2B5EF4-FFF2-40B4-BE49-F238E27FC236}">
                <a16:creationId xmlns:a16="http://schemas.microsoft.com/office/drawing/2014/main" id="{A98DCCAE-19F9-EF1A-4BFB-51AD0E6A5620}"/>
              </a:ext>
            </a:extLst>
          </p:cNvPr>
          <p:cNvGrpSpPr/>
          <p:nvPr userDrawn="1"/>
        </p:nvGrpSpPr>
        <p:grpSpPr>
          <a:xfrm flipH="1">
            <a:off x="1614481" y="6262635"/>
            <a:ext cx="307655" cy="307655"/>
            <a:chOff x="9646756" y="6369170"/>
            <a:chExt cx="307655" cy="307655"/>
          </a:xfrm>
          <a:effectLst/>
        </p:grpSpPr>
        <p:sp>
          <p:nvSpPr>
            <p:cNvPr id="945" name="Oval 944">
              <a:hlinkClick r:id="" action="ppaction://hlinkshowjump?jump=nextslide"/>
              <a:extLst>
                <a:ext uri="{FF2B5EF4-FFF2-40B4-BE49-F238E27FC236}">
                  <a16:creationId xmlns:a16="http://schemas.microsoft.com/office/drawing/2014/main" id="{0F843569-4FBC-7492-A9A7-B7B216FDC844}"/>
                </a:ext>
              </a:extLst>
            </p:cNvPr>
            <p:cNvSpPr/>
            <p:nvPr/>
          </p:nvSpPr>
          <p:spPr>
            <a:xfrm>
              <a:off x="9646756" y="6369170"/>
              <a:ext cx="307655" cy="307655"/>
            </a:xfrm>
            <a:prstGeom prst="ellipse">
              <a:avLst/>
            </a:prstGeom>
            <a:solidFill>
              <a:schemeClr val="accent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latin typeface="Calibri Light" panose="020F0302020204030204" pitchFamily="34" charset="0"/>
                <a:cs typeface="B Titr" panose="00000700000000000000" pitchFamily="2" charset="-78"/>
              </a:endParaRPr>
            </a:p>
          </p:txBody>
        </p:sp>
        <p:sp>
          <p:nvSpPr>
            <p:cNvPr id="946" name="L-Shape 945">
              <a:hlinkClick r:id="" action="ppaction://hlinkshowjump?jump=nextslide"/>
              <a:extLst>
                <a:ext uri="{FF2B5EF4-FFF2-40B4-BE49-F238E27FC236}">
                  <a16:creationId xmlns:a16="http://schemas.microsoft.com/office/drawing/2014/main" id="{012BDA32-D191-4B92-D619-032E1E19B548}"/>
                </a:ext>
              </a:extLst>
            </p:cNvPr>
            <p:cNvSpPr/>
            <p:nvPr/>
          </p:nvSpPr>
          <p:spPr>
            <a:xfrm rot="2700000">
              <a:off x="9752194" y="6455948"/>
              <a:ext cx="134098" cy="134098"/>
            </a:xfrm>
            <a:prstGeom prst="corner">
              <a:avLst>
                <a:gd name="adj1" fmla="val 20287"/>
                <a:gd name="adj2" fmla="val 1883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grpSp>
      <p:sp>
        <p:nvSpPr>
          <p:cNvPr id="947" name="Oval 946">
            <a:extLst>
              <a:ext uri="{FF2B5EF4-FFF2-40B4-BE49-F238E27FC236}">
                <a16:creationId xmlns:a16="http://schemas.microsoft.com/office/drawing/2014/main" id="{61A2E00C-5AFE-CFC7-AB3F-10C20B4C347C}"/>
              </a:ext>
            </a:extLst>
          </p:cNvPr>
          <p:cNvSpPr/>
          <p:nvPr userDrawn="1"/>
        </p:nvSpPr>
        <p:spPr>
          <a:xfrm flipH="1">
            <a:off x="2470623" y="1181209"/>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948" name="Oval 947">
            <a:extLst>
              <a:ext uri="{FF2B5EF4-FFF2-40B4-BE49-F238E27FC236}">
                <a16:creationId xmlns:a16="http://schemas.microsoft.com/office/drawing/2014/main" id="{85021A3C-84B7-1E47-7A9B-C1923D2B8477}"/>
              </a:ext>
            </a:extLst>
          </p:cNvPr>
          <p:cNvSpPr/>
          <p:nvPr userDrawn="1"/>
        </p:nvSpPr>
        <p:spPr>
          <a:xfrm flipH="1">
            <a:off x="2470623" y="2044296"/>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949" name="Oval 948">
            <a:extLst>
              <a:ext uri="{FF2B5EF4-FFF2-40B4-BE49-F238E27FC236}">
                <a16:creationId xmlns:a16="http://schemas.microsoft.com/office/drawing/2014/main" id="{A66EB7AB-F424-3634-42A5-0AC608784399}"/>
              </a:ext>
            </a:extLst>
          </p:cNvPr>
          <p:cNvSpPr/>
          <p:nvPr userDrawn="1"/>
        </p:nvSpPr>
        <p:spPr>
          <a:xfrm flipH="1">
            <a:off x="2470623" y="2907383"/>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950" name="Oval 949">
            <a:extLst>
              <a:ext uri="{FF2B5EF4-FFF2-40B4-BE49-F238E27FC236}">
                <a16:creationId xmlns:a16="http://schemas.microsoft.com/office/drawing/2014/main" id="{2E76E66C-8F2E-EC6B-E9FB-AF8BEFA24914}"/>
              </a:ext>
            </a:extLst>
          </p:cNvPr>
          <p:cNvSpPr/>
          <p:nvPr userDrawn="1"/>
        </p:nvSpPr>
        <p:spPr>
          <a:xfrm flipH="1">
            <a:off x="2470623" y="3770470"/>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951" name="Oval 950">
            <a:extLst>
              <a:ext uri="{FF2B5EF4-FFF2-40B4-BE49-F238E27FC236}">
                <a16:creationId xmlns:a16="http://schemas.microsoft.com/office/drawing/2014/main" id="{1955835C-6571-E46A-810D-609349ECED05}"/>
              </a:ext>
            </a:extLst>
          </p:cNvPr>
          <p:cNvSpPr/>
          <p:nvPr userDrawn="1"/>
        </p:nvSpPr>
        <p:spPr>
          <a:xfrm flipH="1">
            <a:off x="2470623" y="4633557"/>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952" name="Oval 951">
            <a:extLst>
              <a:ext uri="{FF2B5EF4-FFF2-40B4-BE49-F238E27FC236}">
                <a16:creationId xmlns:a16="http://schemas.microsoft.com/office/drawing/2014/main" id="{55616E5E-6535-7B50-CF41-89D81401C534}"/>
              </a:ext>
            </a:extLst>
          </p:cNvPr>
          <p:cNvSpPr/>
          <p:nvPr userDrawn="1"/>
        </p:nvSpPr>
        <p:spPr>
          <a:xfrm flipH="1">
            <a:off x="2470623" y="5496646"/>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pic>
        <p:nvPicPr>
          <p:cNvPr id="953" name="Graphic 952">
            <a:extLst>
              <a:ext uri="{FF2B5EF4-FFF2-40B4-BE49-F238E27FC236}">
                <a16:creationId xmlns:a16="http://schemas.microsoft.com/office/drawing/2014/main" id="{64364A12-D962-CE69-DFE2-53D6A7E624B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flipH="1">
            <a:off x="1623655" y="1115452"/>
            <a:ext cx="350034" cy="350034"/>
          </a:xfrm>
          <a:prstGeom prst="rect">
            <a:avLst/>
          </a:prstGeom>
        </p:spPr>
      </p:pic>
      <p:pic>
        <p:nvPicPr>
          <p:cNvPr id="954" name="Graphic 953">
            <a:extLst>
              <a:ext uri="{FF2B5EF4-FFF2-40B4-BE49-F238E27FC236}">
                <a16:creationId xmlns:a16="http://schemas.microsoft.com/office/drawing/2014/main" id="{64BD2E1E-A0D8-05B5-9EAD-9DCC0534687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flipH="1">
            <a:off x="1616362" y="5439513"/>
            <a:ext cx="364619" cy="361702"/>
          </a:xfrm>
          <a:prstGeom prst="rect">
            <a:avLst/>
          </a:prstGeom>
        </p:spPr>
      </p:pic>
      <p:pic>
        <p:nvPicPr>
          <p:cNvPr id="955" name="Graphic 954">
            <a:extLst>
              <a:ext uri="{FF2B5EF4-FFF2-40B4-BE49-F238E27FC236}">
                <a16:creationId xmlns:a16="http://schemas.microsoft.com/office/drawing/2014/main" id="{4BE9335E-EC43-B038-A0E5-D3A5064432C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flipH="1">
            <a:off x="1621772" y="4568045"/>
            <a:ext cx="353798" cy="333638"/>
          </a:xfrm>
          <a:prstGeom prst="rect">
            <a:avLst/>
          </a:prstGeom>
        </p:spPr>
      </p:pic>
      <p:pic>
        <p:nvPicPr>
          <p:cNvPr id="956" name="Graphic 955">
            <a:extLst>
              <a:ext uri="{FF2B5EF4-FFF2-40B4-BE49-F238E27FC236}">
                <a16:creationId xmlns:a16="http://schemas.microsoft.com/office/drawing/2014/main" id="{539B3BAD-4504-F3F8-A2D4-E56F54023075}"/>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flipH="1">
            <a:off x="1601777" y="3708570"/>
            <a:ext cx="379204" cy="347118"/>
          </a:xfrm>
          <a:prstGeom prst="rect">
            <a:avLst/>
          </a:prstGeom>
        </p:spPr>
      </p:pic>
      <p:pic>
        <p:nvPicPr>
          <p:cNvPr id="957" name="Graphic 956">
            <a:extLst>
              <a:ext uri="{FF2B5EF4-FFF2-40B4-BE49-F238E27FC236}">
                <a16:creationId xmlns:a16="http://schemas.microsoft.com/office/drawing/2014/main" id="{FB046633-EF23-1B3C-FCA3-2A1DCB00B0EA}"/>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656880" y="1978438"/>
            <a:ext cx="324102" cy="351422"/>
          </a:xfrm>
          <a:prstGeom prst="rect">
            <a:avLst/>
          </a:prstGeom>
        </p:spPr>
      </p:pic>
      <p:pic>
        <p:nvPicPr>
          <p:cNvPr id="958" name="Graphic 957">
            <a:extLst>
              <a:ext uri="{FF2B5EF4-FFF2-40B4-BE49-F238E27FC236}">
                <a16:creationId xmlns:a16="http://schemas.microsoft.com/office/drawing/2014/main" id="{E72773B6-908C-BAA3-CF45-01B2C553947D}"/>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601777" y="2747539"/>
            <a:ext cx="476698" cy="555314"/>
          </a:xfrm>
          <a:prstGeom prst="rect">
            <a:avLst/>
          </a:prstGeom>
        </p:spPr>
      </p:pic>
      <p:sp>
        <p:nvSpPr>
          <p:cNvPr id="959" name="Oval 958">
            <a:extLst>
              <a:ext uri="{FF2B5EF4-FFF2-40B4-BE49-F238E27FC236}">
                <a16:creationId xmlns:a16="http://schemas.microsoft.com/office/drawing/2014/main" id="{89BF5425-2C68-65EF-1E34-A64066F5849C}"/>
              </a:ext>
            </a:extLst>
          </p:cNvPr>
          <p:cNvSpPr/>
          <p:nvPr userDrawn="1"/>
        </p:nvSpPr>
        <p:spPr>
          <a:xfrm flipH="1">
            <a:off x="2478531" y="2044296"/>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960" name="Oval 959">
            <a:extLst>
              <a:ext uri="{FF2B5EF4-FFF2-40B4-BE49-F238E27FC236}">
                <a16:creationId xmlns:a16="http://schemas.microsoft.com/office/drawing/2014/main" id="{F781B114-395B-9012-C68B-F03CB71BE554}"/>
              </a:ext>
            </a:extLst>
          </p:cNvPr>
          <p:cNvSpPr/>
          <p:nvPr userDrawn="1"/>
        </p:nvSpPr>
        <p:spPr>
          <a:xfrm flipH="1">
            <a:off x="2470623" y="2904598"/>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961" name="Oval 960">
            <a:extLst>
              <a:ext uri="{FF2B5EF4-FFF2-40B4-BE49-F238E27FC236}">
                <a16:creationId xmlns:a16="http://schemas.microsoft.com/office/drawing/2014/main" id="{8C9D5A87-DE82-C07D-F961-4BF364E6AB5A}"/>
              </a:ext>
            </a:extLst>
          </p:cNvPr>
          <p:cNvSpPr/>
          <p:nvPr userDrawn="1"/>
        </p:nvSpPr>
        <p:spPr>
          <a:xfrm flipH="1">
            <a:off x="2478530" y="3767685"/>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Tree>
    <p:extLst>
      <p:ext uri="{BB962C8B-B14F-4D97-AF65-F5344CB8AC3E}">
        <p14:creationId xmlns:p14="http://schemas.microsoft.com/office/powerpoint/2010/main" val="895664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C6F8DC-D9DC-F80A-C5D4-2BA80C8271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a-IR"/>
          </a:p>
        </p:txBody>
      </p:sp>
      <p:sp>
        <p:nvSpPr>
          <p:cNvPr id="3" name="Text Placeholder 2">
            <a:extLst>
              <a:ext uri="{FF2B5EF4-FFF2-40B4-BE49-F238E27FC236}">
                <a16:creationId xmlns:a16="http://schemas.microsoft.com/office/drawing/2014/main" id="{93800D50-8928-5CF0-5E78-E924E828B2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a-IR" dirty="0"/>
          </a:p>
        </p:txBody>
      </p:sp>
      <p:sp>
        <p:nvSpPr>
          <p:cNvPr id="4" name="Date Placeholder 3">
            <a:extLst>
              <a:ext uri="{FF2B5EF4-FFF2-40B4-BE49-F238E27FC236}">
                <a16:creationId xmlns:a16="http://schemas.microsoft.com/office/drawing/2014/main" id="{E9974C76-24BB-222B-9722-274383F639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Light" panose="020F0302020204030204" pitchFamily="34" charset="0"/>
                <a:cs typeface="B Nazanin" panose="00000400000000000000" pitchFamily="2" charset="-78"/>
              </a:defRPr>
            </a:lvl1pPr>
          </a:lstStyle>
          <a:p>
            <a:fld id="{CDD159FE-E323-4F25-BD8F-689C07701195}" type="datetimeFigureOut">
              <a:rPr lang="fa-IR" smtClean="0"/>
              <a:pPr/>
              <a:t>15/11/1447</a:t>
            </a:fld>
            <a:endParaRPr lang="fa-IR"/>
          </a:p>
        </p:txBody>
      </p:sp>
      <p:sp>
        <p:nvSpPr>
          <p:cNvPr id="5" name="Footer Placeholder 4">
            <a:extLst>
              <a:ext uri="{FF2B5EF4-FFF2-40B4-BE49-F238E27FC236}">
                <a16:creationId xmlns:a16="http://schemas.microsoft.com/office/drawing/2014/main" id="{F60B7CC9-17B6-C6A7-8683-78AD00E646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libri Light" panose="020F0302020204030204" pitchFamily="34" charset="0"/>
                <a:cs typeface="B Nazanin" panose="00000400000000000000" pitchFamily="2" charset="-78"/>
              </a:defRPr>
            </a:lvl1pPr>
          </a:lstStyle>
          <a:p>
            <a:endParaRPr lang="fa-IR"/>
          </a:p>
        </p:txBody>
      </p:sp>
      <p:sp>
        <p:nvSpPr>
          <p:cNvPr id="6" name="Slide Number Placeholder 5">
            <a:extLst>
              <a:ext uri="{FF2B5EF4-FFF2-40B4-BE49-F238E27FC236}">
                <a16:creationId xmlns:a16="http://schemas.microsoft.com/office/drawing/2014/main" id="{B0B7F8E2-3665-4BF8-0B7B-991F2E3740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Light" panose="020F0302020204030204" pitchFamily="34" charset="0"/>
                <a:cs typeface="B Nazanin" panose="00000400000000000000" pitchFamily="2" charset="-78"/>
              </a:defRPr>
            </a:lvl1pPr>
          </a:lstStyle>
          <a:p>
            <a:fld id="{9A1E13E6-22BE-49B0-B513-28184ABA5592}" type="slidenum">
              <a:rPr lang="fa-IR" smtClean="0"/>
              <a:pPr/>
              <a:t>‹#›</a:t>
            </a:fld>
            <a:endParaRPr lang="fa-IR"/>
          </a:p>
        </p:txBody>
      </p:sp>
    </p:spTree>
    <p:extLst>
      <p:ext uri="{BB962C8B-B14F-4D97-AF65-F5344CB8AC3E}">
        <p14:creationId xmlns:p14="http://schemas.microsoft.com/office/powerpoint/2010/main" val="3751386193"/>
      </p:ext>
    </p:extLst>
  </p:cSld>
  <p:clrMap bg1="lt1" tx1="dk1" bg2="lt2" tx2="dk2" accent1="accent1" accent2="accent2" accent3="accent3" accent4="accent4" accent5="accent5" accent6="accent6" hlink="hlink" folHlink="folHlink"/>
  <p:sldLayoutIdLst>
    <p:sldLayoutId id="2147483670" r:id="rId1"/>
    <p:sldLayoutId id="2147483679" r:id="rId2"/>
    <p:sldLayoutId id="2147483680" r:id="rId3"/>
    <p:sldLayoutId id="2147483683" r:id="rId4"/>
    <p:sldLayoutId id="2147483682" r:id="rId5"/>
    <p:sldLayoutId id="2147483681" r:id="rId6"/>
    <p:sldLayoutId id="2147483662" r:id="rId7"/>
    <p:sldLayoutId id="2147483663" r:id="rId8"/>
    <p:sldLayoutId id="2147483664" r:id="rId9"/>
    <p:sldLayoutId id="2147483665" r:id="rId10"/>
    <p:sldLayoutId id="2147483666" r:id="rId11"/>
    <p:sldLayoutId id="2147483655" r:id="rId12"/>
    <p:sldLayoutId id="2147483672" r:id="rId13"/>
    <p:sldLayoutId id="2147483671" r:id="rId14"/>
    <p:sldLayoutId id="214748367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B Nazanin" panose="00000400000000000000" pitchFamily="2" charset="-78"/>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B Nazanin" panose="00000400000000000000" pitchFamily="2" charset="-7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B Nazanin" panose="00000400000000000000" pitchFamily="2" charset="-78"/>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B Nazanin" panose="00000400000000000000" pitchFamily="2" charset="-78"/>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B Nazanin" panose="00000400000000000000" pitchFamily="2" charset="-78"/>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B Nazanin" panose="000004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65E8DC-1533-337F-C6CE-24503F3BDA2C}"/>
              </a:ext>
            </a:extLst>
          </p:cNvPr>
          <p:cNvSpPr txBox="1"/>
          <p:nvPr/>
        </p:nvSpPr>
        <p:spPr>
          <a:xfrm>
            <a:off x="2387379" y="2921168"/>
            <a:ext cx="7417242" cy="1015663"/>
          </a:xfrm>
          <a:prstGeom prst="rect">
            <a:avLst/>
          </a:prstGeom>
          <a:noFill/>
        </p:spPr>
        <p:txBody>
          <a:bodyPr wrap="square" rtlCol="0">
            <a:spAutoFit/>
          </a:bodyPr>
          <a:lstStyle/>
          <a:p>
            <a:pPr algn="ctr"/>
            <a:r>
              <a:rPr lang="en-US" sz="6000" b="1" dirty="0">
                <a:solidFill>
                  <a:srgbClr val="302955"/>
                </a:solidFill>
                <a:latin typeface="Microsoft YaHei" panose="020B0503020204020204" pitchFamily="34" charset="-122"/>
                <a:ea typeface="Microsoft YaHei" panose="020B0503020204020204" pitchFamily="34" charset="-122"/>
              </a:rPr>
              <a:t>Academic idioms</a:t>
            </a:r>
          </a:p>
        </p:txBody>
      </p:sp>
    </p:spTree>
    <p:extLst>
      <p:ext uri="{BB962C8B-B14F-4D97-AF65-F5344CB8AC3E}">
        <p14:creationId xmlns:p14="http://schemas.microsoft.com/office/powerpoint/2010/main" val="35412632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D3A2C6-03D0-5C5E-6D47-130656C277FF}"/>
              </a:ext>
            </a:extLst>
          </p:cNvPr>
          <p:cNvSpPr txBox="1"/>
          <p:nvPr/>
        </p:nvSpPr>
        <p:spPr>
          <a:xfrm>
            <a:off x="4371340" y="127000"/>
            <a:ext cx="6172200" cy="584775"/>
          </a:xfrm>
          <a:prstGeom prst="rect">
            <a:avLst/>
          </a:prstGeom>
          <a:noFill/>
        </p:spPr>
        <p:txBody>
          <a:bodyPr wrap="square" rtlCol="0">
            <a:spAutoFit/>
          </a:bodyPr>
          <a:lstStyle/>
          <a:p>
            <a:pPr algn="ctr"/>
            <a:r>
              <a:rPr lang="en-US" sz="3200" b="1" dirty="0">
                <a:latin typeface="Microsoft YaHei" panose="020B0503020204020204" pitchFamily="34" charset="-122"/>
                <a:ea typeface="Microsoft YaHei" panose="020B0503020204020204" pitchFamily="34" charset="-122"/>
                <a:cs typeface="MRT_Vanilla" panose="00000400000000000000" pitchFamily="2" charset="-78"/>
              </a:rPr>
              <a:t>Red tape</a:t>
            </a:r>
          </a:p>
        </p:txBody>
      </p:sp>
      <p:sp>
        <p:nvSpPr>
          <p:cNvPr id="3" name="TextBox 2">
            <a:extLst>
              <a:ext uri="{FF2B5EF4-FFF2-40B4-BE49-F238E27FC236}">
                <a16:creationId xmlns:a16="http://schemas.microsoft.com/office/drawing/2014/main" id="{C834ADA1-6D0F-1E2C-25ED-6E2845A2BAA5}"/>
              </a:ext>
            </a:extLst>
          </p:cNvPr>
          <p:cNvSpPr txBox="1"/>
          <p:nvPr/>
        </p:nvSpPr>
        <p:spPr>
          <a:xfrm>
            <a:off x="7712035" y="995366"/>
            <a:ext cx="4084441" cy="4524315"/>
          </a:xfrm>
          <a:prstGeom prst="rect">
            <a:avLst/>
          </a:prstGeom>
          <a:noFill/>
        </p:spPr>
        <p:txBody>
          <a:bodyPr wrap="square" rtlCol="0">
            <a:spAutoFit/>
          </a:bodyPr>
          <a:lstStyle/>
          <a:p>
            <a:r>
              <a:rPr lang="en-US" b="1" dirty="0">
                <a:latin typeface="Microsoft YaHei" panose="020B0503020204020204" pitchFamily="34" charset="-122"/>
                <a:ea typeface="Microsoft YaHei" panose="020B0503020204020204" pitchFamily="34" charset="-122"/>
              </a:rPr>
              <a:t>Definition: </a:t>
            </a:r>
            <a:r>
              <a:rPr lang="en-US" dirty="0">
                <a:latin typeface="Microsoft YaHei" panose="020B0503020204020204" pitchFamily="34" charset="-122"/>
                <a:ea typeface="Microsoft YaHei" panose="020B0503020204020204" pitchFamily="34" charset="-122"/>
              </a:rPr>
              <a:t>Too many official rules and unnecessary paperwork that make it hard to get things done quickly.</a:t>
            </a:r>
          </a:p>
          <a:p>
            <a:endParaRPr lang="en-US" dirty="0">
              <a:latin typeface="Microsoft YaHei" panose="020B0503020204020204" pitchFamily="34" charset="-122"/>
              <a:ea typeface="Microsoft YaHei" panose="020B0503020204020204" pitchFamily="34" charset="-122"/>
            </a:endParaRPr>
          </a:p>
          <a:p>
            <a:r>
              <a:rPr lang="en-US" b="1" dirty="0">
                <a:latin typeface="Microsoft YaHei" panose="020B0503020204020204" pitchFamily="34" charset="-122"/>
                <a:ea typeface="Microsoft YaHei" panose="020B0503020204020204" pitchFamily="34" charset="-122"/>
              </a:rPr>
              <a:t>Etymology &amp; Origin: </a:t>
            </a:r>
            <a:r>
              <a:rPr lang="en-US" dirty="0">
                <a:latin typeface="Microsoft YaHei" panose="020B0503020204020204" pitchFamily="34" charset="-122"/>
                <a:ea typeface="Microsoft YaHei" panose="020B0503020204020204" pitchFamily="34" charset="-122"/>
              </a:rPr>
              <a:t>In the 16th and 17th centuries, the British Empire and other European administrations bound official government documents, legal files, and dossiers with red cloth tape. Dealing with these matters required untying the red tape, which eventually became a lasting metaphor for tedious bureaucratic procedures.</a:t>
            </a:r>
            <a:endParaRPr lang="en-US" b="1" dirty="0">
              <a:latin typeface="Microsoft YaHei" panose="020B0503020204020204" pitchFamily="34" charset="-122"/>
              <a:ea typeface="Microsoft YaHei" panose="020B0503020204020204" pitchFamily="34" charset="-122"/>
            </a:endParaRPr>
          </a:p>
        </p:txBody>
      </p:sp>
      <p:sp>
        <p:nvSpPr>
          <p:cNvPr id="4" name="Rectangle: Rounded Corners 3">
            <a:extLst>
              <a:ext uri="{FF2B5EF4-FFF2-40B4-BE49-F238E27FC236}">
                <a16:creationId xmlns:a16="http://schemas.microsoft.com/office/drawing/2014/main" id="{C599207C-AF92-E709-B4D0-962128BFA1D9}"/>
              </a:ext>
            </a:extLst>
          </p:cNvPr>
          <p:cNvSpPr/>
          <p:nvPr/>
        </p:nvSpPr>
        <p:spPr>
          <a:xfrm>
            <a:off x="2880585" y="857226"/>
            <a:ext cx="4560516" cy="4642759"/>
          </a:xfrm>
          <a:prstGeom prst="roundRect">
            <a:avLst>
              <a:gd name="adj" fmla="val 5498"/>
            </a:avLst>
          </a:prstGeom>
          <a:noFill/>
          <a:ln>
            <a:prstDash val="solid"/>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dirty="0">
              <a:latin typeface="Calibri Light" panose="020F0302020204030204" pitchFamily="34" charset="0"/>
            </a:endParaRPr>
          </a:p>
        </p:txBody>
      </p:sp>
      <p:pic>
        <p:nvPicPr>
          <p:cNvPr id="6" name="Picture 5">
            <a:extLst>
              <a:ext uri="{FF2B5EF4-FFF2-40B4-BE49-F238E27FC236}">
                <a16:creationId xmlns:a16="http://schemas.microsoft.com/office/drawing/2014/main" id="{3EBAD429-7C32-6491-49AF-366016C2DD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7604" y="995366"/>
            <a:ext cx="4366477" cy="4366477"/>
          </a:xfrm>
          <a:prstGeom prst="roundRect">
            <a:avLst>
              <a:gd name="adj" fmla="val 4167"/>
            </a:avLst>
          </a:prstGeom>
          <a:solidFill>
            <a:srgbClr val="FFFFFF"/>
          </a:solidFill>
          <a:ln w="76200" cap="sq">
            <a:no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201601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B6CEEB-D085-0DE6-70F5-4154D3E20E6F}"/>
              </a:ext>
            </a:extLst>
          </p:cNvPr>
          <p:cNvSpPr txBox="1"/>
          <p:nvPr/>
        </p:nvSpPr>
        <p:spPr>
          <a:xfrm>
            <a:off x="1034690" y="1714262"/>
            <a:ext cx="10739479" cy="646331"/>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I wish there wasn't so much </a:t>
            </a:r>
            <a:r>
              <a:rPr lang="en-US" b="1" dirty="0">
                <a:latin typeface="Microsoft YaHei" panose="020B0503020204020204" pitchFamily="34" charset="-122"/>
                <a:ea typeface="Microsoft YaHei" panose="020B0503020204020204" pitchFamily="34" charset="-122"/>
              </a:rPr>
              <a:t>red tape</a:t>
            </a:r>
            <a:r>
              <a:rPr lang="en-US" dirty="0">
                <a:latin typeface="Microsoft YaHei" panose="020B0503020204020204" pitchFamily="34" charset="-122"/>
                <a:ea typeface="Microsoft YaHei" panose="020B0503020204020204" pitchFamily="34" charset="-122"/>
              </a:rPr>
              <a:t> involved in applying for the university's international exchange program.</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8" name="Straight Connector 7">
            <a:extLst>
              <a:ext uri="{FF2B5EF4-FFF2-40B4-BE49-F238E27FC236}">
                <a16:creationId xmlns:a16="http://schemas.microsoft.com/office/drawing/2014/main" id="{422D7AC7-902B-212F-A2E7-9AC1D8C36B76}"/>
              </a:ext>
            </a:extLst>
          </p:cNvPr>
          <p:cNvCxnSpPr>
            <a:cxnSpLocks/>
          </p:cNvCxnSpPr>
          <p:nvPr/>
        </p:nvCxnSpPr>
        <p:spPr>
          <a:xfrm flipH="1">
            <a:off x="1173169" y="2406832"/>
            <a:ext cx="6400800" cy="0"/>
          </a:xfrm>
          <a:prstGeom prst="line">
            <a:avLst/>
          </a:prstGeom>
          <a:noFill/>
          <a:ln w="19050" cap="flat" cmpd="sng" algn="ctr">
            <a:solidFill>
              <a:srgbClr val="282044"/>
            </a:solidFill>
            <a:prstDash val="sysDash"/>
            <a:miter lim="800000"/>
            <a:headEnd type="oval"/>
            <a:tailEnd type="oval"/>
          </a:ln>
          <a:effectLst/>
        </p:spPr>
      </p:cxnSp>
      <p:grpSp>
        <p:nvGrpSpPr>
          <p:cNvPr id="12" name="Group 11">
            <a:extLst>
              <a:ext uri="{FF2B5EF4-FFF2-40B4-BE49-F238E27FC236}">
                <a16:creationId xmlns:a16="http://schemas.microsoft.com/office/drawing/2014/main" id="{02AD54E3-A066-3F10-2142-3147B0AB0418}"/>
              </a:ext>
            </a:extLst>
          </p:cNvPr>
          <p:cNvGrpSpPr/>
          <p:nvPr/>
        </p:nvGrpSpPr>
        <p:grpSpPr>
          <a:xfrm>
            <a:off x="491652" y="1857711"/>
            <a:ext cx="338554" cy="338554"/>
            <a:chOff x="7859202" y="1947090"/>
            <a:chExt cx="465300" cy="465300"/>
          </a:xfrm>
        </p:grpSpPr>
        <p:sp>
          <p:nvSpPr>
            <p:cNvPr id="13" name="Google Shape;5931;p105">
              <a:extLst>
                <a:ext uri="{FF2B5EF4-FFF2-40B4-BE49-F238E27FC236}">
                  <a16:creationId xmlns:a16="http://schemas.microsoft.com/office/drawing/2014/main" id="{A467043A-6019-A0AA-7E37-CB3E3237D270}"/>
                </a:ext>
              </a:extLst>
            </p:cNvPr>
            <p:cNvSpPr/>
            <p:nvPr/>
          </p:nvSpPr>
          <p:spPr>
            <a:xfrm>
              <a:off x="7859202" y="1947090"/>
              <a:ext cx="465300" cy="465300"/>
            </a:xfrm>
            <a:prstGeom prst="ellipse">
              <a:avLst/>
            </a:prstGeom>
            <a:solidFill>
              <a:schemeClr val="accent1"/>
            </a:solid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14" name="Google Shape;5932;p105">
              <a:extLst>
                <a:ext uri="{FF2B5EF4-FFF2-40B4-BE49-F238E27FC236}">
                  <a16:creationId xmlns:a16="http://schemas.microsoft.com/office/drawing/2014/main" id="{98CBACAC-D7A0-D335-BB59-DAEB352EE8FF}"/>
                </a:ext>
              </a:extLst>
            </p:cNvPr>
            <p:cNvGrpSpPr/>
            <p:nvPr/>
          </p:nvGrpSpPr>
          <p:grpSpPr>
            <a:xfrm>
              <a:off x="7990546" y="2108140"/>
              <a:ext cx="202667" cy="143159"/>
              <a:chOff x="6311562" y="1410625"/>
              <a:chExt cx="736437" cy="520200"/>
            </a:xfrm>
            <a:solidFill>
              <a:sysClr val="window" lastClr="FFFFFF"/>
            </a:solidFill>
          </p:grpSpPr>
          <p:sp>
            <p:nvSpPr>
              <p:cNvPr id="15" name="Google Shape;5933;p105">
                <a:extLst>
                  <a:ext uri="{FF2B5EF4-FFF2-40B4-BE49-F238E27FC236}">
                    <a16:creationId xmlns:a16="http://schemas.microsoft.com/office/drawing/2014/main" id="{835FE260-6F30-D1DD-E75D-AE06C1EA1FB1}"/>
                  </a:ext>
                </a:extLst>
              </p:cNvPr>
              <p:cNvSpPr/>
              <p:nvPr/>
            </p:nvSpPr>
            <p:spPr>
              <a:xfrm rot="2700000">
                <a:off x="6300618" y="1686278"/>
                <a:ext cx="380989" cy="126855"/>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16" name="Google Shape;5934;p105">
                <a:extLst>
                  <a:ext uri="{FF2B5EF4-FFF2-40B4-BE49-F238E27FC236}">
                    <a16:creationId xmlns:a16="http://schemas.microsoft.com/office/drawing/2014/main" id="{195DCABD-FEBE-9B01-DAA5-55B2D663A92E}"/>
                  </a:ext>
                </a:extLst>
              </p:cNvPr>
              <p:cNvSpPr/>
              <p:nvPr/>
            </p:nvSpPr>
            <p:spPr>
              <a:xfrm rot="-2567666">
                <a:off x="6460061" y="1607144"/>
                <a:ext cx="628376" cy="127161"/>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39" name="TextBox 38">
            <a:extLst>
              <a:ext uri="{FF2B5EF4-FFF2-40B4-BE49-F238E27FC236}">
                <a16:creationId xmlns:a16="http://schemas.microsoft.com/office/drawing/2014/main" id="{103022DA-4557-41C4-D130-3D8CD9D5D2BF}"/>
              </a:ext>
            </a:extLst>
          </p:cNvPr>
          <p:cNvSpPr txBox="1"/>
          <p:nvPr/>
        </p:nvSpPr>
        <p:spPr>
          <a:xfrm>
            <a:off x="1034691" y="2515264"/>
            <a:ext cx="10521638" cy="646331"/>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The funding approval for the new science lab has been delayed by ridiculous bureaucratic </a:t>
            </a:r>
            <a:r>
              <a:rPr lang="en-US" b="1" dirty="0">
                <a:latin typeface="Microsoft YaHei" panose="020B0503020204020204" pitchFamily="34" charset="-122"/>
                <a:ea typeface="Microsoft YaHei" panose="020B0503020204020204" pitchFamily="34" charset="-122"/>
              </a:rPr>
              <a:t>red tape</a:t>
            </a:r>
            <a:r>
              <a:rPr lang="en-US" dirty="0">
                <a:latin typeface="Microsoft YaHei" panose="020B0503020204020204" pitchFamily="34" charset="-122"/>
                <a:ea typeface="Microsoft YaHei" panose="020B0503020204020204" pitchFamily="34" charset="-122"/>
              </a:rPr>
              <a:t>.</a:t>
            </a:r>
            <a:endParaRPr lang="en-US"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40" name="Straight Connector 39">
            <a:extLst>
              <a:ext uri="{FF2B5EF4-FFF2-40B4-BE49-F238E27FC236}">
                <a16:creationId xmlns:a16="http://schemas.microsoft.com/office/drawing/2014/main" id="{E4A2AB1B-C682-AD9F-3E9A-9399B89703BC}"/>
              </a:ext>
            </a:extLst>
          </p:cNvPr>
          <p:cNvCxnSpPr>
            <a:cxnSpLocks/>
          </p:cNvCxnSpPr>
          <p:nvPr/>
        </p:nvCxnSpPr>
        <p:spPr>
          <a:xfrm flipH="1">
            <a:off x="1173169" y="3150721"/>
            <a:ext cx="6400800" cy="0"/>
          </a:xfrm>
          <a:prstGeom prst="line">
            <a:avLst/>
          </a:prstGeom>
          <a:noFill/>
          <a:ln w="19050" cap="flat" cmpd="sng" algn="ctr">
            <a:solidFill>
              <a:srgbClr val="282044"/>
            </a:solidFill>
            <a:prstDash val="sysDash"/>
            <a:miter lim="800000"/>
            <a:headEnd type="oval"/>
            <a:tailEnd type="oval"/>
          </a:ln>
          <a:effectLst/>
        </p:spPr>
      </p:cxnSp>
      <p:grpSp>
        <p:nvGrpSpPr>
          <p:cNvPr id="41" name="Group 40">
            <a:extLst>
              <a:ext uri="{FF2B5EF4-FFF2-40B4-BE49-F238E27FC236}">
                <a16:creationId xmlns:a16="http://schemas.microsoft.com/office/drawing/2014/main" id="{238CB271-7BBA-4008-5886-0CAE0FCC8354}"/>
              </a:ext>
            </a:extLst>
          </p:cNvPr>
          <p:cNvGrpSpPr/>
          <p:nvPr/>
        </p:nvGrpSpPr>
        <p:grpSpPr>
          <a:xfrm>
            <a:off x="491652" y="2617400"/>
            <a:ext cx="338554" cy="338554"/>
            <a:chOff x="7859202" y="1947090"/>
            <a:chExt cx="465300" cy="465300"/>
          </a:xfrm>
          <a:solidFill>
            <a:srgbClr val="0239C2"/>
          </a:solidFill>
        </p:grpSpPr>
        <p:sp>
          <p:nvSpPr>
            <p:cNvPr id="42" name="Google Shape;5931;p105">
              <a:extLst>
                <a:ext uri="{FF2B5EF4-FFF2-40B4-BE49-F238E27FC236}">
                  <a16:creationId xmlns:a16="http://schemas.microsoft.com/office/drawing/2014/main" id="{7DCDA967-57E8-CA4C-A31F-4F6394021FB3}"/>
                </a:ext>
              </a:extLst>
            </p:cNvPr>
            <p:cNvSpPr/>
            <p:nvPr/>
          </p:nvSpPr>
          <p:spPr>
            <a:xfrm>
              <a:off x="7859202" y="1947090"/>
              <a:ext cx="465300" cy="465300"/>
            </a:xfrm>
            <a:prstGeom prst="ellipse">
              <a:avLst/>
            </a:prstGeom>
            <a:grp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43" name="Google Shape;5932;p105">
              <a:extLst>
                <a:ext uri="{FF2B5EF4-FFF2-40B4-BE49-F238E27FC236}">
                  <a16:creationId xmlns:a16="http://schemas.microsoft.com/office/drawing/2014/main" id="{7F2B9974-F129-9243-C392-27CEEA9C78A5}"/>
                </a:ext>
              </a:extLst>
            </p:cNvPr>
            <p:cNvGrpSpPr/>
            <p:nvPr/>
          </p:nvGrpSpPr>
          <p:grpSpPr>
            <a:xfrm>
              <a:off x="7990546" y="2108140"/>
              <a:ext cx="202667" cy="143159"/>
              <a:chOff x="6311562" y="1410625"/>
              <a:chExt cx="736437" cy="520200"/>
            </a:xfrm>
            <a:grpFill/>
          </p:grpSpPr>
          <p:sp>
            <p:nvSpPr>
              <p:cNvPr id="44" name="Google Shape;5933;p105">
                <a:extLst>
                  <a:ext uri="{FF2B5EF4-FFF2-40B4-BE49-F238E27FC236}">
                    <a16:creationId xmlns:a16="http://schemas.microsoft.com/office/drawing/2014/main" id="{A4E08F5E-FF96-D5DF-39F9-E8346686C62E}"/>
                  </a:ext>
                </a:extLst>
              </p:cNvPr>
              <p:cNvSpPr/>
              <p:nvPr/>
            </p:nvSpPr>
            <p:spPr>
              <a:xfrm rot="2700000">
                <a:off x="6300618" y="1686278"/>
                <a:ext cx="380989" cy="126855"/>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45" name="Google Shape;5934;p105">
                <a:extLst>
                  <a:ext uri="{FF2B5EF4-FFF2-40B4-BE49-F238E27FC236}">
                    <a16:creationId xmlns:a16="http://schemas.microsoft.com/office/drawing/2014/main" id="{CA7AFA46-9BB6-2D7B-7D6C-F22C99409815}"/>
                  </a:ext>
                </a:extLst>
              </p:cNvPr>
              <p:cNvSpPr/>
              <p:nvPr/>
            </p:nvSpPr>
            <p:spPr>
              <a:xfrm rot="-2567666">
                <a:off x="6460061" y="1607144"/>
                <a:ext cx="628376" cy="127161"/>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46" name="TextBox 45">
            <a:extLst>
              <a:ext uri="{FF2B5EF4-FFF2-40B4-BE49-F238E27FC236}">
                <a16:creationId xmlns:a16="http://schemas.microsoft.com/office/drawing/2014/main" id="{C44685EC-BC2E-90E0-C1C9-18054B634506}"/>
              </a:ext>
            </a:extLst>
          </p:cNvPr>
          <p:cNvSpPr txBox="1"/>
          <p:nvPr/>
        </p:nvSpPr>
        <p:spPr>
          <a:xfrm>
            <a:off x="1034691" y="3233710"/>
            <a:ext cx="10521638" cy="646331"/>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Not only does the university's </a:t>
            </a:r>
            <a:r>
              <a:rPr lang="en-US" b="1" dirty="0">
                <a:latin typeface="Microsoft YaHei" panose="020B0503020204020204" pitchFamily="34" charset="-122"/>
                <a:ea typeface="Microsoft YaHei" panose="020B0503020204020204" pitchFamily="34" charset="-122"/>
              </a:rPr>
              <a:t>red tape</a:t>
            </a:r>
            <a:r>
              <a:rPr lang="en-US" dirty="0">
                <a:latin typeface="Microsoft YaHei" panose="020B0503020204020204" pitchFamily="34" charset="-122"/>
                <a:ea typeface="Microsoft YaHei" panose="020B0503020204020204" pitchFamily="34" charset="-122"/>
              </a:rPr>
              <a:t> frustrate the students, but it also discourages potential researchers from joining the faculty.</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47" name="Straight Connector 46">
            <a:extLst>
              <a:ext uri="{FF2B5EF4-FFF2-40B4-BE49-F238E27FC236}">
                <a16:creationId xmlns:a16="http://schemas.microsoft.com/office/drawing/2014/main" id="{D217E740-A934-E4E1-4B3D-F4425955B6E4}"/>
              </a:ext>
            </a:extLst>
          </p:cNvPr>
          <p:cNvCxnSpPr>
            <a:cxnSpLocks/>
          </p:cNvCxnSpPr>
          <p:nvPr/>
        </p:nvCxnSpPr>
        <p:spPr>
          <a:xfrm flipH="1">
            <a:off x="1173169" y="3922975"/>
            <a:ext cx="6400800" cy="0"/>
          </a:xfrm>
          <a:prstGeom prst="line">
            <a:avLst/>
          </a:prstGeom>
          <a:noFill/>
          <a:ln w="19050" cap="flat" cmpd="sng" algn="ctr">
            <a:solidFill>
              <a:srgbClr val="282044"/>
            </a:solidFill>
            <a:prstDash val="sysDash"/>
            <a:miter lim="800000"/>
            <a:headEnd type="oval"/>
            <a:tailEnd type="oval"/>
          </a:ln>
          <a:effectLst/>
        </p:spPr>
      </p:cxnSp>
      <p:grpSp>
        <p:nvGrpSpPr>
          <p:cNvPr id="48" name="Group 47">
            <a:extLst>
              <a:ext uri="{FF2B5EF4-FFF2-40B4-BE49-F238E27FC236}">
                <a16:creationId xmlns:a16="http://schemas.microsoft.com/office/drawing/2014/main" id="{E2945C2F-6407-5494-7A33-7CB800164B9E}"/>
              </a:ext>
            </a:extLst>
          </p:cNvPr>
          <p:cNvGrpSpPr/>
          <p:nvPr/>
        </p:nvGrpSpPr>
        <p:grpSpPr>
          <a:xfrm>
            <a:off x="491652" y="3373854"/>
            <a:ext cx="338554" cy="338554"/>
            <a:chOff x="7859202" y="1947090"/>
            <a:chExt cx="465300" cy="465300"/>
          </a:xfrm>
        </p:grpSpPr>
        <p:sp>
          <p:nvSpPr>
            <p:cNvPr id="49" name="Google Shape;5931;p105">
              <a:extLst>
                <a:ext uri="{FF2B5EF4-FFF2-40B4-BE49-F238E27FC236}">
                  <a16:creationId xmlns:a16="http://schemas.microsoft.com/office/drawing/2014/main" id="{33D9960B-7106-C1A7-31C4-C1BBF012E0AA}"/>
                </a:ext>
              </a:extLst>
            </p:cNvPr>
            <p:cNvSpPr/>
            <p:nvPr/>
          </p:nvSpPr>
          <p:spPr>
            <a:xfrm>
              <a:off x="7859202" y="1947090"/>
              <a:ext cx="465300" cy="465300"/>
            </a:xfrm>
            <a:prstGeom prst="ellipse">
              <a:avLst/>
            </a:prstGeom>
            <a:solidFill>
              <a:schemeClr val="accent1"/>
            </a:solid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50" name="Google Shape;5932;p105">
              <a:extLst>
                <a:ext uri="{FF2B5EF4-FFF2-40B4-BE49-F238E27FC236}">
                  <a16:creationId xmlns:a16="http://schemas.microsoft.com/office/drawing/2014/main" id="{E2C6E4F9-BFFB-5916-4244-22486565FE7E}"/>
                </a:ext>
              </a:extLst>
            </p:cNvPr>
            <p:cNvGrpSpPr/>
            <p:nvPr/>
          </p:nvGrpSpPr>
          <p:grpSpPr>
            <a:xfrm>
              <a:off x="7990546" y="2108140"/>
              <a:ext cx="202667" cy="143159"/>
              <a:chOff x="6311562" y="1410625"/>
              <a:chExt cx="736437" cy="520200"/>
            </a:xfrm>
            <a:solidFill>
              <a:sysClr val="window" lastClr="FFFFFF"/>
            </a:solidFill>
          </p:grpSpPr>
          <p:sp>
            <p:nvSpPr>
              <p:cNvPr id="51" name="Google Shape;5933;p105">
                <a:extLst>
                  <a:ext uri="{FF2B5EF4-FFF2-40B4-BE49-F238E27FC236}">
                    <a16:creationId xmlns:a16="http://schemas.microsoft.com/office/drawing/2014/main" id="{1BA6B58C-4512-1923-10AA-49922BDB3F74}"/>
                  </a:ext>
                </a:extLst>
              </p:cNvPr>
              <p:cNvSpPr/>
              <p:nvPr/>
            </p:nvSpPr>
            <p:spPr>
              <a:xfrm rot="2700000">
                <a:off x="6300618" y="1686278"/>
                <a:ext cx="380989" cy="126855"/>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52" name="Google Shape;5934;p105">
                <a:extLst>
                  <a:ext uri="{FF2B5EF4-FFF2-40B4-BE49-F238E27FC236}">
                    <a16:creationId xmlns:a16="http://schemas.microsoft.com/office/drawing/2014/main" id="{42D602B6-214D-8278-E8DF-11CF904D8F6C}"/>
                  </a:ext>
                </a:extLst>
              </p:cNvPr>
              <p:cNvSpPr/>
              <p:nvPr/>
            </p:nvSpPr>
            <p:spPr>
              <a:xfrm rot="-2567666">
                <a:off x="6460061" y="1607144"/>
                <a:ext cx="628376" cy="127161"/>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53" name="TextBox 52">
            <a:extLst>
              <a:ext uri="{FF2B5EF4-FFF2-40B4-BE49-F238E27FC236}">
                <a16:creationId xmlns:a16="http://schemas.microsoft.com/office/drawing/2014/main" id="{6CE7593F-5B0D-020D-8161-7D07658F13FF}"/>
              </a:ext>
            </a:extLst>
          </p:cNvPr>
          <p:cNvSpPr txBox="1"/>
          <p:nvPr/>
        </p:nvSpPr>
        <p:spPr>
          <a:xfrm>
            <a:off x="1034690" y="4119316"/>
            <a:ext cx="10632686" cy="369332"/>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Despite the endless </a:t>
            </a:r>
            <a:r>
              <a:rPr lang="en-US" b="1" dirty="0">
                <a:latin typeface="Microsoft YaHei" panose="020B0503020204020204" pitchFamily="34" charset="-122"/>
                <a:ea typeface="Microsoft YaHei" panose="020B0503020204020204" pitchFamily="34" charset="-122"/>
              </a:rPr>
              <a:t>red tape</a:t>
            </a:r>
            <a:r>
              <a:rPr lang="en-US" dirty="0">
                <a:latin typeface="Microsoft YaHei" panose="020B0503020204020204" pitchFamily="34" charset="-122"/>
                <a:ea typeface="Microsoft YaHei" panose="020B0503020204020204" pitchFamily="34" charset="-122"/>
              </a:rPr>
              <a:t> at the admissions office, she managed to secure her scholarship.</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54" name="Straight Connector 53">
            <a:extLst>
              <a:ext uri="{FF2B5EF4-FFF2-40B4-BE49-F238E27FC236}">
                <a16:creationId xmlns:a16="http://schemas.microsoft.com/office/drawing/2014/main" id="{FA99D669-2D85-A7AD-59D0-7764E3F6F305}"/>
              </a:ext>
            </a:extLst>
          </p:cNvPr>
          <p:cNvCxnSpPr>
            <a:cxnSpLocks/>
          </p:cNvCxnSpPr>
          <p:nvPr/>
        </p:nvCxnSpPr>
        <p:spPr>
          <a:xfrm flipH="1">
            <a:off x="1173169" y="4666864"/>
            <a:ext cx="6400800" cy="0"/>
          </a:xfrm>
          <a:prstGeom prst="line">
            <a:avLst/>
          </a:prstGeom>
          <a:noFill/>
          <a:ln w="19050" cap="flat" cmpd="sng" algn="ctr">
            <a:solidFill>
              <a:srgbClr val="282044"/>
            </a:solidFill>
            <a:prstDash val="sysDash"/>
            <a:miter lim="800000"/>
            <a:headEnd type="oval"/>
            <a:tailEnd type="oval"/>
          </a:ln>
          <a:effectLst/>
        </p:spPr>
      </p:cxnSp>
      <p:grpSp>
        <p:nvGrpSpPr>
          <p:cNvPr id="55" name="Group 54">
            <a:extLst>
              <a:ext uri="{FF2B5EF4-FFF2-40B4-BE49-F238E27FC236}">
                <a16:creationId xmlns:a16="http://schemas.microsoft.com/office/drawing/2014/main" id="{416609AC-41C9-2EF0-0014-A384A2CBE9C4}"/>
              </a:ext>
            </a:extLst>
          </p:cNvPr>
          <p:cNvGrpSpPr/>
          <p:nvPr/>
        </p:nvGrpSpPr>
        <p:grpSpPr>
          <a:xfrm>
            <a:off x="491652" y="4133543"/>
            <a:ext cx="338554" cy="338554"/>
            <a:chOff x="7859202" y="1947090"/>
            <a:chExt cx="465300" cy="465300"/>
          </a:xfrm>
          <a:solidFill>
            <a:srgbClr val="0239C2"/>
          </a:solidFill>
        </p:grpSpPr>
        <p:sp>
          <p:nvSpPr>
            <p:cNvPr id="56" name="Google Shape;5931;p105">
              <a:extLst>
                <a:ext uri="{FF2B5EF4-FFF2-40B4-BE49-F238E27FC236}">
                  <a16:creationId xmlns:a16="http://schemas.microsoft.com/office/drawing/2014/main" id="{56DAB604-6D0C-E6D7-516C-42F309C3DF56}"/>
                </a:ext>
              </a:extLst>
            </p:cNvPr>
            <p:cNvSpPr/>
            <p:nvPr/>
          </p:nvSpPr>
          <p:spPr>
            <a:xfrm>
              <a:off x="7859202" y="1947090"/>
              <a:ext cx="465300" cy="465300"/>
            </a:xfrm>
            <a:prstGeom prst="ellipse">
              <a:avLst/>
            </a:prstGeom>
            <a:grp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57" name="Google Shape;5932;p105">
              <a:extLst>
                <a:ext uri="{FF2B5EF4-FFF2-40B4-BE49-F238E27FC236}">
                  <a16:creationId xmlns:a16="http://schemas.microsoft.com/office/drawing/2014/main" id="{8B8A4C4D-2CB6-87D1-6516-360B59F5ECB3}"/>
                </a:ext>
              </a:extLst>
            </p:cNvPr>
            <p:cNvGrpSpPr/>
            <p:nvPr/>
          </p:nvGrpSpPr>
          <p:grpSpPr>
            <a:xfrm>
              <a:off x="7990546" y="2108140"/>
              <a:ext cx="202667" cy="143159"/>
              <a:chOff x="6311562" y="1410625"/>
              <a:chExt cx="736437" cy="520200"/>
            </a:xfrm>
            <a:grpFill/>
          </p:grpSpPr>
          <p:sp>
            <p:nvSpPr>
              <p:cNvPr id="58" name="Google Shape;5933;p105">
                <a:extLst>
                  <a:ext uri="{FF2B5EF4-FFF2-40B4-BE49-F238E27FC236}">
                    <a16:creationId xmlns:a16="http://schemas.microsoft.com/office/drawing/2014/main" id="{A5859DBE-945A-E8F1-1D67-10C71839F94B}"/>
                  </a:ext>
                </a:extLst>
              </p:cNvPr>
              <p:cNvSpPr/>
              <p:nvPr/>
            </p:nvSpPr>
            <p:spPr>
              <a:xfrm rot="2700000">
                <a:off x="6300618" y="1686278"/>
                <a:ext cx="380989" cy="126855"/>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59" name="Google Shape;5934;p105">
                <a:extLst>
                  <a:ext uri="{FF2B5EF4-FFF2-40B4-BE49-F238E27FC236}">
                    <a16:creationId xmlns:a16="http://schemas.microsoft.com/office/drawing/2014/main" id="{8CAA052E-C557-060E-11B1-DB677E2363CC}"/>
                  </a:ext>
                </a:extLst>
              </p:cNvPr>
              <p:cNvSpPr/>
              <p:nvPr/>
            </p:nvSpPr>
            <p:spPr>
              <a:xfrm rot="-2567666">
                <a:off x="6460061" y="1607144"/>
                <a:ext cx="628376" cy="127161"/>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60" name="TextBox 59">
            <a:extLst>
              <a:ext uri="{FF2B5EF4-FFF2-40B4-BE49-F238E27FC236}">
                <a16:creationId xmlns:a16="http://schemas.microsoft.com/office/drawing/2014/main" id="{8CB0E27E-8EEA-F86E-63A7-49863B29A2A4}"/>
              </a:ext>
            </a:extLst>
          </p:cNvPr>
          <p:cNvSpPr txBox="1"/>
          <p:nvPr/>
        </p:nvSpPr>
        <p:spPr>
          <a:xfrm>
            <a:off x="1034690" y="4721486"/>
            <a:ext cx="10739479" cy="646331"/>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Dealing with all this </a:t>
            </a:r>
            <a:r>
              <a:rPr lang="en-US" b="1" dirty="0">
                <a:latin typeface="Microsoft YaHei" panose="020B0503020204020204" pitchFamily="34" charset="-122"/>
                <a:ea typeface="Microsoft YaHei" panose="020B0503020204020204" pitchFamily="34" charset="-122"/>
              </a:rPr>
              <a:t>red tape</a:t>
            </a:r>
            <a:r>
              <a:rPr lang="en-US" dirty="0">
                <a:latin typeface="Microsoft YaHei" panose="020B0503020204020204" pitchFamily="34" charset="-122"/>
                <a:ea typeface="Microsoft YaHei" panose="020B0503020204020204" pitchFamily="34" charset="-122"/>
              </a:rPr>
              <a:t> just to register for a simple elective course must be exhausting for freshmen.</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61" name="Straight Connector 60">
            <a:extLst>
              <a:ext uri="{FF2B5EF4-FFF2-40B4-BE49-F238E27FC236}">
                <a16:creationId xmlns:a16="http://schemas.microsoft.com/office/drawing/2014/main" id="{FF432338-01F5-6967-FCF3-4BE9A2025420}"/>
              </a:ext>
            </a:extLst>
          </p:cNvPr>
          <p:cNvCxnSpPr>
            <a:cxnSpLocks/>
          </p:cNvCxnSpPr>
          <p:nvPr/>
        </p:nvCxnSpPr>
        <p:spPr>
          <a:xfrm flipH="1">
            <a:off x="1171363" y="5410753"/>
            <a:ext cx="6400800" cy="0"/>
          </a:xfrm>
          <a:prstGeom prst="line">
            <a:avLst/>
          </a:prstGeom>
          <a:noFill/>
          <a:ln w="19050" cap="flat" cmpd="sng" algn="ctr">
            <a:solidFill>
              <a:srgbClr val="282044"/>
            </a:solidFill>
            <a:prstDash val="sysDash"/>
            <a:miter lim="800000"/>
            <a:headEnd type="oval"/>
            <a:tailEnd type="oval"/>
          </a:ln>
          <a:effectLst/>
        </p:spPr>
      </p:cxnSp>
      <p:grpSp>
        <p:nvGrpSpPr>
          <p:cNvPr id="62" name="Group 61">
            <a:extLst>
              <a:ext uri="{FF2B5EF4-FFF2-40B4-BE49-F238E27FC236}">
                <a16:creationId xmlns:a16="http://schemas.microsoft.com/office/drawing/2014/main" id="{2440389E-67A9-9917-CB96-8A9B19C34BAF}"/>
              </a:ext>
            </a:extLst>
          </p:cNvPr>
          <p:cNvGrpSpPr/>
          <p:nvPr/>
        </p:nvGrpSpPr>
        <p:grpSpPr>
          <a:xfrm>
            <a:off x="489846" y="4861632"/>
            <a:ext cx="338554" cy="338554"/>
            <a:chOff x="7859202" y="1947090"/>
            <a:chExt cx="465300" cy="465300"/>
          </a:xfrm>
        </p:grpSpPr>
        <p:sp>
          <p:nvSpPr>
            <p:cNvPr id="63" name="Google Shape;5931;p105">
              <a:extLst>
                <a:ext uri="{FF2B5EF4-FFF2-40B4-BE49-F238E27FC236}">
                  <a16:creationId xmlns:a16="http://schemas.microsoft.com/office/drawing/2014/main" id="{7C8AFA69-D7B2-8D26-B930-95622E7E8231}"/>
                </a:ext>
              </a:extLst>
            </p:cNvPr>
            <p:cNvSpPr/>
            <p:nvPr/>
          </p:nvSpPr>
          <p:spPr>
            <a:xfrm>
              <a:off x="7859202" y="1947090"/>
              <a:ext cx="465300" cy="465300"/>
            </a:xfrm>
            <a:prstGeom prst="ellipse">
              <a:avLst/>
            </a:prstGeom>
            <a:solidFill>
              <a:schemeClr val="accent1"/>
            </a:solid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64" name="Google Shape;5932;p105">
              <a:extLst>
                <a:ext uri="{FF2B5EF4-FFF2-40B4-BE49-F238E27FC236}">
                  <a16:creationId xmlns:a16="http://schemas.microsoft.com/office/drawing/2014/main" id="{D15A68B3-4E0F-C6CD-DE47-8BBE2C2A6B8D}"/>
                </a:ext>
              </a:extLst>
            </p:cNvPr>
            <p:cNvGrpSpPr/>
            <p:nvPr/>
          </p:nvGrpSpPr>
          <p:grpSpPr>
            <a:xfrm>
              <a:off x="7990546" y="2108140"/>
              <a:ext cx="202667" cy="143159"/>
              <a:chOff x="6311562" y="1410625"/>
              <a:chExt cx="736437" cy="520200"/>
            </a:xfrm>
            <a:solidFill>
              <a:sysClr val="window" lastClr="FFFFFF"/>
            </a:solidFill>
          </p:grpSpPr>
          <p:sp>
            <p:nvSpPr>
              <p:cNvPr id="65" name="Google Shape;5933;p105">
                <a:extLst>
                  <a:ext uri="{FF2B5EF4-FFF2-40B4-BE49-F238E27FC236}">
                    <a16:creationId xmlns:a16="http://schemas.microsoft.com/office/drawing/2014/main" id="{87FDCDD3-E050-801D-4F53-60EB97AC5D45}"/>
                  </a:ext>
                </a:extLst>
              </p:cNvPr>
              <p:cNvSpPr/>
              <p:nvPr/>
            </p:nvSpPr>
            <p:spPr>
              <a:xfrm rot="2700000">
                <a:off x="6300618" y="1686278"/>
                <a:ext cx="380989" cy="126855"/>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66" name="Google Shape;5934;p105">
                <a:extLst>
                  <a:ext uri="{FF2B5EF4-FFF2-40B4-BE49-F238E27FC236}">
                    <a16:creationId xmlns:a16="http://schemas.microsoft.com/office/drawing/2014/main" id="{BCAA0827-98E6-A0B2-1023-074699A933FE}"/>
                  </a:ext>
                </a:extLst>
              </p:cNvPr>
              <p:cNvSpPr/>
              <p:nvPr/>
            </p:nvSpPr>
            <p:spPr>
              <a:xfrm rot="-2567666">
                <a:off x="6460061" y="1607144"/>
                <a:ext cx="628376" cy="127161"/>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73" name="TextBox 72">
            <a:extLst>
              <a:ext uri="{FF2B5EF4-FFF2-40B4-BE49-F238E27FC236}">
                <a16:creationId xmlns:a16="http://schemas.microsoft.com/office/drawing/2014/main" id="{806CC6E8-0A4A-67C6-38D2-7ADAEDDF5CED}"/>
              </a:ext>
            </a:extLst>
          </p:cNvPr>
          <p:cNvSpPr txBox="1"/>
          <p:nvPr/>
        </p:nvSpPr>
        <p:spPr>
          <a:xfrm>
            <a:off x="2841306" y="597433"/>
            <a:ext cx="6980464" cy="400110"/>
          </a:xfrm>
          <a:prstGeom prst="rect">
            <a:avLst/>
          </a:prstGeom>
          <a:noFill/>
        </p:spPr>
        <p:txBody>
          <a:bodyPr wrap="square" rtlCol="0">
            <a:spAutoFit/>
          </a:bodyPr>
          <a:lstStyle/>
          <a:p>
            <a:pPr algn="ctr"/>
            <a:r>
              <a:rPr lang="en-US" sz="2000" b="1" dirty="0">
                <a:latin typeface="Microsoft YaHei" panose="020B0503020204020204" pitchFamily="34" charset="-122"/>
                <a:ea typeface="Microsoft YaHei" panose="020B0503020204020204" pitchFamily="34" charset="-122"/>
              </a:rPr>
              <a:t>Red tape</a:t>
            </a:r>
          </a:p>
        </p:txBody>
      </p:sp>
      <p:sp>
        <p:nvSpPr>
          <p:cNvPr id="76" name="Rectangle 75">
            <a:extLst>
              <a:ext uri="{FF2B5EF4-FFF2-40B4-BE49-F238E27FC236}">
                <a16:creationId xmlns:a16="http://schemas.microsoft.com/office/drawing/2014/main" id="{FE61278A-A900-444A-F10F-5E394C16F869}"/>
              </a:ext>
            </a:extLst>
          </p:cNvPr>
          <p:cNvSpPr/>
          <p:nvPr/>
        </p:nvSpPr>
        <p:spPr>
          <a:xfrm flipV="1">
            <a:off x="4506820" y="1066509"/>
            <a:ext cx="3649436" cy="45719"/>
          </a:xfrm>
          <a:prstGeom prst="rect">
            <a:avLst/>
          </a:prstGeom>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Microsoft YaHei" panose="020B0503020204020204" pitchFamily="34" charset="-122"/>
              <a:ea typeface="Microsoft YaHei" panose="020B0503020204020204" pitchFamily="34" charset="-122"/>
            </a:endParaRPr>
          </a:p>
        </p:txBody>
      </p:sp>
      <p:sp>
        <p:nvSpPr>
          <p:cNvPr id="77" name="TextBox 76">
            <a:extLst>
              <a:ext uri="{FF2B5EF4-FFF2-40B4-BE49-F238E27FC236}">
                <a16:creationId xmlns:a16="http://schemas.microsoft.com/office/drawing/2014/main" id="{036FCD8D-B90A-5AA0-9AFE-392B1B86525F}"/>
              </a:ext>
            </a:extLst>
          </p:cNvPr>
          <p:cNvSpPr txBox="1"/>
          <p:nvPr/>
        </p:nvSpPr>
        <p:spPr>
          <a:xfrm>
            <a:off x="359218" y="1214675"/>
            <a:ext cx="2326821" cy="369332"/>
          </a:xfrm>
          <a:prstGeom prst="rect">
            <a:avLst/>
          </a:prstGeom>
          <a:noFill/>
        </p:spPr>
        <p:txBody>
          <a:bodyPr wrap="square" rtlCol="0">
            <a:spAutoFit/>
          </a:bodyPr>
          <a:lstStyle/>
          <a:p>
            <a:r>
              <a:rPr lang="en-US" b="1" dirty="0">
                <a:latin typeface="Microsoft YaHei" panose="020B0503020204020204" pitchFamily="34" charset="-122"/>
                <a:ea typeface="Microsoft YaHei" panose="020B0503020204020204" pitchFamily="34" charset="-122"/>
              </a:rPr>
              <a:t>Examples :</a:t>
            </a:r>
          </a:p>
        </p:txBody>
      </p:sp>
    </p:spTree>
    <p:extLst>
      <p:ext uri="{BB962C8B-B14F-4D97-AF65-F5344CB8AC3E}">
        <p14:creationId xmlns:p14="http://schemas.microsoft.com/office/powerpoint/2010/main" val="360042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32" fill="hold"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circle(out)">
                                      <p:cBhvr>
                                        <p:cTn id="20" dur="500"/>
                                        <p:tgtEl>
                                          <p:spTgt spid="41"/>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wipe(left)">
                                      <p:cBhvr>
                                        <p:cTn id="24" dur="1000"/>
                                        <p:tgtEl>
                                          <p:spTgt spid="39"/>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left)">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32" fill="hold" nodeType="click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circle(out)">
                                      <p:cBhvr>
                                        <p:cTn id="33" dur="500"/>
                                        <p:tgtEl>
                                          <p:spTgt spid="48"/>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wipe(left)">
                                      <p:cBhvr>
                                        <p:cTn id="37" dur="1000"/>
                                        <p:tgtEl>
                                          <p:spTgt spid="46"/>
                                        </p:tgtEl>
                                      </p:cBhvr>
                                    </p:animEffect>
                                  </p:childTnLst>
                                </p:cTn>
                              </p:par>
                            </p:childTnLst>
                          </p:cTn>
                        </p:par>
                        <p:par>
                          <p:cTn id="38" fill="hold">
                            <p:stCondLst>
                              <p:cond delay="1500"/>
                            </p:stCondLst>
                            <p:childTnLst>
                              <p:par>
                                <p:cTn id="39" presetID="22" presetClass="entr" presetSubtype="8" fill="hold" nodeType="after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wipe(left)">
                                      <p:cBhvr>
                                        <p:cTn id="41" dur="500"/>
                                        <p:tgtEl>
                                          <p:spTgt spid="47"/>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32" fill="hold"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circle(out)">
                                      <p:cBhvr>
                                        <p:cTn id="46" dur="500"/>
                                        <p:tgtEl>
                                          <p:spTgt spid="55"/>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wipe(left)">
                                      <p:cBhvr>
                                        <p:cTn id="50" dur="1000"/>
                                        <p:tgtEl>
                                          <p:spTgt spid="53"/>
                                        </p:tgtEl>
                                      </p:cBhvr>
                                    </p:animEffect>
                                  </p:childTnLst>
                                </p:cTn>
                              </p:par>
                            </p:childTnLst>
                          </p:cTn>
                        </p:par>
                        <p:par>
                          <p:cTn id="51" fill="hold">
                            <p:stCondLst>
                              <p:cond delay="1500"/>
                            </p:stCondLst>
                            <p:childTnLst>
                              <p:par>
                                <p:cTn id="52" presetID="22" presetClass="entr" presetSubtype="8" fill="hold" nodeType="afterEffect">
                                  <p:stCondLst>
                                    <p:cond delay="0"/>
                                  </p:stCondLst>
                                  <p:childTnLst>
                                    <p:set>
                                      <p:cBhvr>
                                        <p:cTn id="53" dur="1" fill="hold">
                                          <p:stCondLst>
                                            <p:cond delay="0"/>
                                          </p:stCondLst>
                                        </p:cTn>
                                        <p:tgtEl>
                                          <p:spTgt spid="54"/>
                                        </p:tgtEl>
                                        <p:attrNameLst>
                                          <p:attrName>style.visibility</p:attrName>
                                        </p:attrNameLst>
                                      </p:cBhvr>
                                      <p:to>
                                        <p:strVal val="visible"/>
                                      </p:to>
                                    </p:set>
                                    <p:animEffect transition="in" filter="wipe(left)">
                                      <p:cBhvr>
                                        <p:cTn id="54" dur="500"/>
                                        <p:tgtEl>
                                          <p:spTgt spid="54"/>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32" fill="hold" nodeType="click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circle(out)">
                                      <p:cBhvr>
                                        <p:cTn id="59" dur="500"/>
                                        <p:tgtEl>
                                          <p:spTgt spid="62"/>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60"/>
                                        </p:tgtEl>
                                        <p:attrNameLst>
                                          <p:attrName>style.visibility</p:attrName>
                                        </p:attrNameLst>
                                      </p:cBhvr>
                                      <p:to>
                                        <p:strVal val="visible"/>
                                      </p:to>
                                    </p:set>
                                    <p:animEffect transition="in" filter="wipe(left)">
                                      <p:cBhvr>
                                        <p:cTn id="63" dur="1000"/>
                                        <p:tgtEl>
                                          <p:spTgt spid="60"/>
                                        </p:tgtEl>
                                      </p:cBhvr>
                                    </p:animEffect>
                                  </p:childTnLst>
                                </p:cTn>
                              </p:par>
                            </p:childTnLst>
                          </p:cTn>
                        </p:par>
                        <p:par>
                          <p:cTn id="64" fill="hold">
                            <p:stCondLst>
                              <p:cond delay="1500"/>
                            </p:stCondLst>
                            <p:childTnLst>
                              <p:par>
                                <p:cTn id="65" presetID="22" presetClass="entr" presetSubtype="8" fill="hold" nodeType="afterEffect">
                                  <p:stCondLst>
                                    <p:cond delay="0"/>
                                  </p:stCondLst>
                                  <p:childTnLst>
                                    <p:set>
                                      <p:cBhvr>
                                        <p:cTn id="66" dur="1" fill="hold">
                                          <p:stCondLst>
                                            <p:cond delay="0"/>
                                          </p:stCondLst>
                                        </p:cTn>
                                        <p:tgtEl>
                                          <p:spTgt spid="61"/>
                                        </p:tgtEl>
                                        <p:attrNameLst>
                                          <p:attrName>style.visibility</p:attrName>
                                        </p:attrNameLst>
                                      </p:cBhvr>
                                      <p:to>
                                        <p:strVal val="visible"/>
                                      </p:to>
                                    </p:set>
                                    <p:animEffect transition="in" filter="wipe(left)">
                                      <p:cBhvr>
                                        <p:cTn id="6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9" grpId="0"/>
      <p:bldP spid="46" grpId="0"/>
      <p:bldP spid="53" grpId="0"/>
      <p:bldP spid="6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A3BE78B-69F1-8A4A-D847-9DF27F70D68D}"/>
              </a:ext>
            </a:extLst>
          </p:cNvPr>
          <p:cNvSpPr txBox="1"/>
          <p:nvPr/>
        </p:nvSpPr>
        <p:spPr>
          <a:xfrm>
            <a:off x="4371340" y="127000"/>
            <a:ext cx="6172200" cy="584775"/>
          </a:xfrm>
          <a:prstGeom prst="rect">
            <a:avLst/>
          </a:prstGeom>
          <a:noFill/>
        </p:spPr>
        <p:txBody>
          <a:bodyPr wrap="square" rtlCol="0">
            <a:spAutoFit/>
          </a:bodyPr>
          <a:lstStyle/>
          <a:p>
            <a:pPr algn="ctr"/>
            <a:r>
              <a:rPr lang="en-US" sz="3200" b="1" dirty="0">
                <a:latin typeface="Microsoft YaHei" panose="020B0503020204020204" pitchFamily="34" charset="-122"/>
                <a:ea typeface="Microsoft YaHei" panose="020B0503020204020204" pitchFamily="34" charset="-122"/>
                <a:cs typeface="MRT_Vanilla" panose="00000400000000000000" pitchFamily="2" charset="-78"/>
              </a:rPr>
              <a:t>Cover a lot of ground </a:t>
            </a:r>
          </a:p>
        </p:txBody>
      </p:sp>
      <p:sp>
        <p:nvSpPr>
          <p:cNvPr id="5" name="TextBox 4">
            <a:extLst>
              <a:ext uri="{FF2B5EF4-FFF2-40B4-BE49-F238E27FC236}">
                <a16:creationId xmlns:a16="http://schemas.microsoft.com/office/drawing/2014/main" id="{69792932-7625-BB67-AB15-A40AE81D0D90}"/>
              </a:ext>
            </a:extLst>
          </p:cNvPr>
          <p:cNvSpPr txBox="1"/>
          <p:nvPr/>
        </p:nvSpPr>
        <p:spPr>
          <a:xfrm>
            <a:off x="7817899" y="1028343"/>
            <a:ext cx="4084441" cy="4801314"/>
          </a:xfrm>
          <a:prstGeom prst="rect">
            <a:avLst/>
          </a:prstGeom>
          <a:noFill/>
        </p:spPr>
        <p:txBody>
          <a:bodyPr wrap="square" rtlCol="0">
            <a:spAutoFit/>
          </a:bodyPr>
          <a:lstStyle/>
          <a:p>
            <a:r>
              <a:rPr lang="en-US" b="1" dirty="0">
                <a:latin typeface="Microsoft YaHei" panose="020B0503020204020204" pitchFamily="34" charset="-122"/>
                <a:ea typeface="Microsoft YaHei" panose="020B0503020204020204" pitchFamily="34" charset="-122"/>
              </a:rPr>
              <a:t>Definition: </a:t>
            </a:r>
            <a:r>
              <a:rPr lang="en-US" dirty="0">
                <a:latin typeface="Microsoft YaHei" panose="020B0503020204020204" pitchFamily="34" charset="-122"/>
                <a:ea typeface="Microsoft YaHei" panose="020B0503020204020204" pitchFamily="34" charset="-122"/>
              </a:rPr>
              <a:t>To talk about or deal with many different topics and a lot of information in a short amount of time.</a:t>
            </a:r>
          </a:p>
          <a:p>
            <a:endParaRPr lang="en-US" dirty="0">
              <a:latin typeface="Microsoft YaHei" panose="020B0503020204020204" pitchFamily="34" charset="-122"/>
              <a:ea typeface="Microsoft YaHei" panose="020B0503020204020204" pitchFamily="34" charset="-122"/>
            </a:endParaRPr>
          </a:p>
          <a:p>
            <a:r>
              <a:rPr lang="en-US" b="1" dirty="0">
                <a:latin typeface="Microsoft YaHei" panose="020B0503020204020204" pitchFamily="34" charset="-122"/>
                <a:ea typeface="Microsoft YaHei" panose="020B0503020204020204" pitchFamily="34" charset="-122"/>
              </a:rPr>
              <a:t>Etymology &amp; Origin: </a:t>
            </a:r>
            <a:r>
              <a:rPr lang="en-US" dirty="0">
                <a:latin typeface="Microsoft YaHei" panose="020B0503020204020204" pitchFamily="34" charset="-122"/>
                <a:ea typeface="Microsoft YaHei" panose="020B0503020204020204" pitchFamily="34" charset="-122"/>
              </a:rPr>
              <a:t>Originally, in the 19th century, this phrase was used literally to describe travelers, explorers, or fast horses that physically traveled across a vast distance. By the 20th century, it evolved into a metaphorical expression used in academic and everyday contexts to describe a meeting, book, or lecture that addresses a large amount of information.</a:t>
            </a:r>
            <a:endParaRPr lang="en-US" b="1" dirty="0">
              <a:latin typeface="Microsoft YaHei" panose="020B0503020204020204" pitchFamily="34" charset="-122"/>
              <a:ea typeface="Microsoft YaHei" panose="020B0503020204020204" pitchFamily="34" charset="-122"/>
            </a:endParaRPr>
          </a:p>
        </p:txBody>
      </p:sp>
      <p:sp>
        <p:nvSpPr>
          <p:cNvPr id="6" name="Rectangle: Rounded Corners 5">
            <a:extLst>
              <a:ext uri="{FF2B5EF4-FFF2-40B4-BE49-F238E27FC236}">
                <a16:creationId xmlns:a16="http://schemas.microsoft.com/office/drawing/2014/main" id="{02BA55A9-B92C-6AD1-F216-B73AC911A86D}"/>
              </a:ext>
            </a:extLst>
          </p:cNvPr>
          <p:cNvSpPr/>
          <p:nvPr/>
        </p:nvSpPr>
        <p:spPr>
          <a:xfrm>
            <a:off x="2846568" y="1189951"/>
            <a:ext cx="4834393" cy="4239560"/>
          </a:xfrm>
          <a:prstGeom prst="roundRect">
            <a:avLst>
              <a:gd name="adj" fmla="val 5498"/>
            </a:avLst>
          </a:prstGeom>
          <a:noFill/>
          <a:ln>
            <a:prstDash val="solid"/>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dirty="0">
              <a:latin typeface="Calibri Light" panose="020F0302020204030204" pitchFamily="34" charset="0"/>
            </a:endParaRPr>
          </a:p>
        </p:txBody>
      </p:sp>
      <p:pic>
        <p:nvPicPr>
          <p:cNvPr id="8" name="Picture 7">
            <a:extLst>
              <a:ext uri="{FF2B5EF4-FFF2-40B4-BE49-F238E27FC236}">
                <a16:creationId xmlns:a16="http://schemas.microsoft.com/office/drawing/2014/main" id="{CB233DE7-BC3B-2695-1660-D374203E66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3506" y="1334558"/>
            <a:ext cx="4560516" cy="3950345"/>
          </a:xfrm>
          <a:prstGeom prst="roundRect">
            <a:avLst>
              <a:gd name="adj" fmla="val 8193"/>
            </a:avLst>
          </a:prstGeom>
          <a:solidFill>
            <a:srgbClr val="FFFFFF"/>
          </a:solidFill>
          <a:ln w="76200" cap="sq">
            <a:no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513838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B6CEEB-D085-0DE6-70F5-4154D3E20E6F}"/>
              </a:ext>
            </a:extLst>
          </p:cNvPr>
          <p:cNvSpPr txBox="1"/>
          <p:nvPr/>
        </p:nvSpPr>
        <p:spPr>
          <a:xfrm>
            <a:off x="960869" y="1751692"/>
            <a:ext cx="10739479" cy="646331"/>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Next week, the visiting professor is </a:t>
            </a:r>
            <a:r>
              <a:rPr lang="en-US" b="1" dirty="0">
                <a:latin typeface="Microsoft YaHei" panose="020B0503020204020204" pitchFamily="34" charset="-122"/>
                <a:ea typeface="Microsoft YaHei" panose="020B0503020204020204" pitchFamily="34" charset="-122"/>
              </a:rPr>
              <a:t>covering a lot of ground</a:t>
            </a:r>
            <a:r>
              <a:rPr lang="en-US" dirty="0">
                <a:latin typeface="Microsoft YaHei" panose="020B0503020204020204" pitchFamily="34" charset="-122"/>
                <a:ea typeface="Microsoft YaHei" panose="020B0503020204020204" pitchFamily="34" charset="-122"/>
              </a:rPr>
              <a:t> in his intensive two-hour workshop.</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8" name="Straight Connector 7">
            <a:extLst>
              <a:ext uri="{FF2B5EF4-FFF2-40B4-BE49-F238E27FC236}">
                <a16:creationId xmlns:a16="http://schemas.microsoft.com/office/drawing/2014/main" id="{422D7AC7-902B-212F-A2E7-9AC1D8C36B76}"/>
              </a:ext>
            </a:extLst>
          </p:cNvPr>
          <p:cNvCxnSpPr>
            <a:cxnSpLocks/>
          </p:cNvCxnSpPr>
          <p:nvPr/>
        </p:nvCxnSpPr>
        <p:spPr>
          <a:xfrm flipH="1">
            <a:off x="1173169" y="2406832"/>
            <a:ext cx="6400800" cy="0"/>
          </a:xfrm>
          <a:prstGeom prst="line">
            <a:avLst/>
          </a:prstGeom>
          <a:noFill/>
          <a:ln w="19050" cap="flat" cmpd="sng" algn="ctr">
            <a:solidFill>
              <a:srgbClr val="282044"/>
            </a:solidFill>
            <a:prstDash val="sysDash"/>
            <a:miter lim="800000"/>
            <a:headEnd type="oval"/>
            <a:tailEnd type="oval"/>
          </a:ln>
          <a:effectLst/>
        </p:spPr>
      </p:cxnSp>
      <p:grpSp>
        <p:nvGrpSpPr>
          <p:cNvPr id="12" name="Group 11">
            <a:extLst>
              <a:ext uri="{FF2B5EF4-FFF2-40B4-BE49-F238E27FC236}">
                <a16:creationId xmlns:a16="http://schemas.microsoft.com/office/drawing/2014/main" id="{02AD54E3-A066-3F10-2142-3147B0AB0418}"/>
              </a:ext>
            </a:extLst>
          </p:cNvPr>
          <p:cNvGrpSpPr/>
          <p:nvPr/>
        </p:nvGrpSpPr>
        <p:grpSpPr>
          <a:xfrm>
            <a:off x="491652" y="1857711"/>
            <a:ext cx="338554" cy="338554"/>
            <a:chOff x="7859202" y="1947090"/>
            <a:chExt cx="465300" cy="465300"/>
          </a:xfrm>
        </p:grpSpPr>
        <p:sp>
          <p:nvSpPr>
            <p:cNvPr id="13" name="Google Shape;5931;p105">
              <a:extLst>
                <a:ext uri="{FF2B5EF4-FFF2-40B4-BE49-F238E27FC236}">
                  <a16:creationId xmlns:a16="http://schemas.microsoft.com/office/drawing/2014/main" id="{A467043A-6019-A0AA-7E37-CB3E3237D270}"/>
                </a:ext>
              </a:extLst>
            </p:cNvPr>
            <p:cNvSpPr/>
            <p:nvPr/>
          </p:nvSpPr>
          <p:spPr>
            <a:xfrm>
              <a:off x="7859202" y="1947090"/>
              <a:ext cx="465300" cy="465300"/>
            </a:xfrm>
            <a:prstGeom prst="ellipse">
              <a:avLst/>
            </a:prstGeom>
            <a:solidFill>
              <a:schemeClr val="accent1"/>
            </a:solid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14" name="Google Shape;5932;p105">
              <a:extLst>
                <a:ext uri="{FF2B5EF4-FFF2-40B4-BE49-F238E27FC236}">
                  <a16:creationId xmlns:a16="http://schemas.microsoft.com/office/drawing/2014/main" id="{98CBACAC-D7A0-D335-BB59-DAEB352EE8FF}"/>
                </a:ext>
              </a:extLst>
            </p:cNvPr>
            <p:cNvGrpSpPr/>
            <p:nvPr/>
          </p:nvGrpSpPr>
          <p:grpSpPr>
            <a:xfrm>
              <a:off x="7990546" y="2108140"/>
              <a:ext cx="202667" cy="143159"/>
              <a:chOff x="6311562" y="1410625"/>
              <a:chExt cx="736437" cy="520200"/>
            </a:xfrm>
            <a:solidFill>
              <a:sysClr val="window" lastClr="FFFFFF"/>
            </a:solidFill>
          </p:grpSpPr>
          <p:sp>
            <p:nvSpPr>
              <p:cNvPr id="15" name="Google Shape;5933;p105">
                <a:extLst>
                  <a:ext uri="{FF2B5EF4-FFF2-40B4-BE49-F238E27FC236}">
                    <a16:creationId xmlns:a16="http://schemas.microsoft.com/office/drawing/2014/main" id="{835FE260-6F30-D1DD-E75D-AE06C1EA1FB1}"/>
                  </a:ext>
                </a:extLst>
              </p:cNvPr>
              <p:cNvSpPr/>
              <p:nvPr/>
            </p:nvSpPr>
            <p:spPr>
              <a:xfrm rot="2700000">
                <a:off x="6300618" y="1686278"/>
                <a:ext cx="380989" cy="126855"/>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16" name="Google Shape;5934;p105">
                <a:extLst>
                  <a:ext uri="{FF2B5EF4-FFF2-40B4-BE49-F238E27FC236}">
                    <a16:creationId xmlns:a16="http://schemas.microsoft.com/office/drawing/2014/main" id="{195DCABD-FEBE-9B01-DAA5-55B2D663A92E}"/>
                  </a:ext>
                </a:extLst>
              </p:cNvPr>
              <p:cNvSpPr/>
              <p:nvPr/>
            </p:nvSpPr>
            <p:spPr>
              <a:xfrm rot="-2567666">
                <a:off x="6460061" y="1607144"/>
                <a:ext cx="628376" cy="127161"/>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39" name="TextBox 38">
            <a:extLst>
              <a:ext uri="{FF2B5EF4-FFF2-40B4-BE49-F238E27FC236}">
                <a16:creationId xmlns:a16="http://schemas.microsoft.com/office/drawing/2014/main" id="{103022DA-4557-41C4-D130-3D8CD9D5D2BF}"/>
              </a:ext>
            </a:extLst>
          </p:cNvPr>
          <p:cNvSpPr txBox="1"/>
          <p:nvPr/>
        </p:nvSpPr>
        <p:spPr>
          <a:xfrm>
            <a:off x="925771" y="2484562"/>
            <a:ext cx="10521638" cy="646331"/>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The genetics syllabus was so dense that we had to </a:t>
            </a:r>
            <a:r>
              <a:rPr lang="en-US" b="1" dirty="0">
                <a:latin typeface="Microsoft YaHei" panose="020B0503020204020204" pitchFamily="34" charset="-122"/>
                <a:ea typeface="Microsoft YaHei" panose="020B0503020204020204" pitchFamily="34" charset="-122"/>
              </a:rPr>
              <a:t>cover a lot of ground</a:t>
            </a:r>
            <a:r>
              <a:rPr lang="en-US" dirty="0">
                <a:latin typeface="Microsoft YaHei" panose="020B0503020204020204" pitchFamily="34" charset="-122"/>
                <a:ea typeface="Microsoft YaHei" panose="020B0503020204020204" pitchFamily="34" charset="-122"/>
              </a:rPr>
              <a:t> in every single lecture.</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40" name="Straight Connector 39">
            <a:extLst>
              <a:ext uri="{FF2B5EF4-FFF2-40B4-BE49-F238E27FC236}">
                <a16:creationId xmlns:a16="http://schemas.microsoft.com/office/drawing/2014/main" id="{E4A2AB1B-C682-AD9F-3E9A-9399B89703BC}"/>
              </a:ext>
            </a:extLst>
          </p:cNvPr>
          <p:cNvCxnSpPr>
            <a:cxnSpLocks/>
          </p:cNvCxnSpPr>
          <p:nvPr/>
        </p:nvCxnSpPr>
        <p:spPr>
          <a:xfrm flipH="1">
            <a:off x="1173169" y="3150721"/>
            <a:ext cx="6400800" cy="0"/>
          </a:xfrm>
          <a:prstGeom prst="line">
            <a:avLst/>
          </a:prstGeom>
          <a:noFill/>
          <a:ln w="19050" cap="flat" cmpd="sng" algn="ctr">
            <a:solidFill>
              <a:srgbClr val="282044"/>
            </a:solidFill>
            <a:prstDash val="sysDash"/>
            <a:miter lim="800000"/>
            <a:headEnd type="oval"/>
            <a:tailEnd type="oval"/>
          </a:ln>
          <a:effectLst/>
        </p:spPr>
      </p:cxnSp>
      <p:grpSp>
        <p:nvGrpSpPr>
          <p:cNvPr id="41" name="Group 40">
            <a:extLst>
              <a:ext uri="{FF2B5EF4-FFF2-40B4-BE49-F238E27FC236}">
                <a16:creationId xmlns:a16="http://schemas.microsoft.com/office/drawing/2014/main" id="{238CB271-7BBA-4008-5886-0CAE0FCC8354}"/>
              </a:ext>
            </a:extLst>
          </p:cNvPr>
          <p:cNvGrpSpPr/>
          <p:nvPr/>
        </p:nvGrpSpPr>
        <p:grpSpPr>
          <a:xfrm>
            <a:off x="491652" y="2617400"/>
            <a:ext cx="338554" cy="338554"/>
            <a:chOff x="7859202" y="1947090"/>
            <a:chExt cx="465300" cy="465300"/>
          </a:xfrm>
          <a:solidFill>
            <a:srgbClr val="0239C2"/>
          </a:solidFill>
        </p:grpSpPr>
        <p:sp>
          <p:nvSpPr>
            <p:cNvPr id="42" name="Google Shape;5931;p105">
              <a:extLst>
                <a:ext uri="{FF2B5EF4-FFF2-40B4-BE49-F238E27FC236}">
                  <a16:creationId xmlns:a16="http://schemas.microsoft.com/office/drawing/2014/main" id="{7DCDA967-57E8-CA4C-A31F-4F6394021FB3}"/>
                </a:ext>
              </a:extLst>
            </p:cNvPr>
            <p:cNvSpPr/>
            <p:nvPr/>
          </p:nvSpPr>
          <p:spPr>
            <a:xfrm>
              <a:off x="7859202" y="1947090"/>
              <a:ext cx="465300" cy="465300"/>
            </a:xfrm>
            <a:prstGeom prst="ellipse">
              <a:avLst/>
            </a:prstGeom>
            <a:grp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43" name="Google Shape;5932;p105">
              <a:extLst>
                <a:ext uri="{FF2B5EF4-FFF2-40B4-BE49-F238E27FC236}">
                  <a16:creationId xmlns:a16="http://schemas.microsoft.com/office/drawing/2014/main" id="{7F2B9974-F129-9243-C392-27CEEA9C78A5}"/>
                </a:ext>
              </a:extLst>
            </p:cNvPr>
            <p:cNvGrpSpPr/>
            <p:nvPr/>
          </p:nvGrpSpPr>
          <p:grpSpPr>
            <a:xfrm>
              <a:off x="7990546" y="2108140"/>
              <a:ext cx="202667" cy="143159"/>
              <a:chOff x="6311562" y="1410625"/>
              <a:chExt cx="736437" cy="520200"/>
            </a:xfrm>
            <a:grpFill/>
          </p:grpSpPr>
          <p:sp>
            <p:nvSpPr>
              <p:cNvPr id="44" name="Google Shape;5933;p105">
                <a:extLst>
                  <a:ext uri="{FF2B5EF4-FFF2-40B4-BE49-F238E27FC236}">
                    <a16:creationId xmlns:a16="http://schemas.microsoft.com/office/drawing/2014/main" id="{A4E08F5E-FF96-D5DF-39F9-E8346686C62E}"/>
                  </a:ext>
                </a:extLst>
              </p:cNvPr>
              <p:cNvSpPr/>
              <p:nvPr/>
            </p:nvSpPr>
            <p:spPr>
              <a:xfrm rot="2700000">
                <a:off x="6300618" y="1686278"/>
                <a:ext cx="380989" cy="126855"/>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45" name="Google Shape;5934;p105">
                <a:extLst>
                  <a:ext uri="{FF2B5EF4-FFF2-40B4-BE49-F238E27FC236}">
                    <a16:creationId xmlns:a16="http://schemas.microsoft.com/office/drawing/2014/main" id="{CA7AFA46-9BB6-2D7B-7D6C-F22C99409815}"/>
                  </a:ext>
                </a:extLst>
              </p:cNvPr>
              <p:cNvSpPr/>
              <p:nvPr/>
            </p:nvSpPr>
            <p:spPr>
              <a:xfrm rot="-2567666">
                <a:off x="6460061" y="1607144"/>
                <a:ext cx="628376" cy="127161"/>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46" name="TextBox 45">
            <a:extLst>
              <a:ext uri="{FF2B5EF4-FFF2-40B4-BE49-F238E27FC236}">
                <a16:creationId xmlns:a16="http://schemas.microsoft.com/office/drawing/2014/main" id="{C44685EC-BC2E-90E0-C1C9-18054B634506}"/>
              </a:ext>
            </a:extLst>
          </p:cNvPr>
          <p:cNvSpPr txBox="1"/>
          <p:nvPr/>
        </p:nvSpPr>
        <p:spPr>
          <a:xfrm>
            <a:off x="948122" y="3213683"/>
            <a:ext cx="10521638" cy="646331"/>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To </a:t>
            </a:r>
            <a:r>
              <a:rPr lang="en-US" b="1" dirty="0">
                <a:latin typeface="Microsoft YaHei" panose="020B0503020204020204" pitchFamily="34" charset="-122"/>
                <a:ea typeface="Microsoft YaHei" panose="020B0503020204020204" pitchFamily="34" charset="-122"/>
              </a:rPr>
              <a:t>cover a lot of ground</a:t>
            </a:r>
            <a:r>
              <a:rPr lang="en-US" dirty="0">
                <a:latin typeface="Microsoft YaHei" panose="020B0503020204020204" pitchFamily="34" charset="-122"/>
                <a:ea typeface="Microsoft YaHei" panose="020B0503020204020204" pitchFamily="34" charset="-122"/>
              </a:rPr>
              <a:t> before the finals, the study group meets in the campus cafe every evening.</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47" name="Straight Connector 46">
            <a:extLst>
              <a:ext uri="{FF2B5EF4-FFF2-40B4-BE49-F238E27FC236}">
                <a16:creationId xmlns:a16="http://schemas.microsoft.com/office/drawing/2014/main" id="{D217E740-A934-E4E1-4B3D-F4425955B6E4}"/>
              </a:ext>
            </a:extLst>
          </p:cNvPr>
          <p:cNvCxnSpPr>
            <a:cxnSpLocks/>
          </p:cNvCxnSpPr>
          <p:nvPr/>
        </p:nvCxnSpPr>
        <p:spPr>
          <a:xfrm flipH="1">
            <a:off x="1173169" y="3922975"/>
            <a:ext cx="6400800" cy="0"/>
          </a:xfrm>
          <a:prstGeom prst="line">
            <a:avLst/>
          </a:prstGeom>
          <a:noFill/>
          <a:ln w="19050" cap="flat" cmpd="sng" algn="ctr">
            <a:solidFill>
              <a:srgbClr val="282044"/>
            </a:solidFill>
            <a:prstDash val="sysDash"/>
            <a:miter lim="800000"/>
            <a:headEnd type="oval"/>
            <a:tailEnd type="oval"/>
          </a:ln>
          <a:effectLst/>
        </p:spPr>
      </p:cxnSp>
      <p:grpSp>
        <p:nvGrpSpPr>
          <p:cNvPr id="48" name="Group 47">
            <a:extLst>
              <a:ext uri="{FF2B5EF4-FFF2-40B4-BE49-F238E27FC236}">
                <a16:creationId xmlns:a16="http://schemas.microsoft.com/office/drawing/2014/main" id="{E2945C2F-6407-5494-7A33-7CB800164B9E}"/>
              </a:ext>
            </a:extLst>
          </p:cNvPr>
          <p:cNvGrpSpPr/>
          <p:nvPr/>
        </p:nvGrpSpPr>
        <p:grpSpPr>
          <a:xfrm>
            <a:off x="491652" y="3373854"/>
            <a:ext cx="338554" cy="338554"/>
            <a:chOff x="7859202" y="1947090"/>
            <a:chExt cx="465300" cy="465300"/>
          </a:xfrm>
        </p:grpSpPr>
        <p:sp>
          <p:nvSpPr>
            <p:cNvPr id="49" name="Google Shape;5931;p105">
              <a:extLst>
                <a:ext uri="{FF2B5EF4-FFF2-40B4-BE49-F238E27FC236}">
                  <a16:creationId xmlns:a16="http://schemas.microsoft.com/office/drawing/2014/main" id="{33D9960B-7106-C1A7-31C4-C1BBF012E0AA}"/>
                </a:ext>
              </a:extLst>
            </p:cNvPr>
            <p:cNvSpPr/>
            <p:nvPr/>
          </p:nvSpPr>
          <p:spPr>
            <a:xfrm>
              <a:off x="7859202" y="1947090"/>
              <a:ext cx="465300" cy="465300"/>
            </a:xfrm>
            <a:prstGeom prst="ellipse">
              <a:avLst/>
            </a:prstGeom>
            <a:solidFill>
              <a:schemeClr val="accent1"/>
            </a:solid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50" name="Google Shape;5932;p105">
              <a:extLst>
                <a:ext uri="{FF2B5EF4-FFF2-40B4-BE49-F238E27FC236}">
                  <a16:creationId xmlns:a16="http://schemas.microsoft.com/office/drawing/2014/main" id="{E2C6E4F9-BFFB-5916-4244-22486565FE7E}"/>
                </a:ext>
              </a:extLst>
            </p:cNvPr>
            <p:cNvGrpSpPr/>
            <p:nvPr/>
          </p:nvGrpSpPr>
          <p:grpSpPr>
            <a:xfrm>
              <a:off x="7990546" y="2108140"/>
              <a:ext cx="202667" cy="143159"/>
              <a:chOff x="6311562" y="1410625"/>
              <a:chExt cx="736437" cy="520200"/>
            </a:xfrm>
            <a:solidFill>
              <a:sysClr val="window" lastClr="FFFFFF"/>
            </a:solidFill>
          </p:grpSpPr>
          <p:sp>
            <p:nvSpPr>
              <p:cNvPr id="51" name="Google Shape;5933;p105">
                <a:extLst>
                  <a:ext uri="{FF2B5EF4-FFF2-40B4-BE49-F238E27FC236}">
                    <a16:creationId xmlns:a16="http://schemas.microsoft.com/office/drawing/2014/main" id="{1BA6B58C-4512-1923-10AA-49922BDB3F74}"/>
                  </a:ext>
                </a:extLst>
              </p:cNvPr>
              <p:cNvSpPr/>
              <p:nvPr/>
            </p:nvSpPr>
            <p:spPr>
              <a:xfrm rot="2700000">
                <a:off x="6300618" y="1686278"/>
                <a:ext cx="380989" cy="126855"/>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52" name="Google Shape;5934;p105">
                <a:extLst>
                  <a:ext uri="{FF2B5EF4-FFF2-40B4-BE49-F238E27FC236}">
                    <a16:creationId xmlns:a16="http://schemas.microsoft.com/office/drawing/2014/main" id="{42D602B6-214D-8278-E8DF-11CF904D8F6C}"/>
                  </a:ext>
                </a:extLst>
              </p:cNvPr>
              <p:cNvSpPr/>
              <p:nvPr/>
            </p:nvSpPr>
            <p:spPr>
              <a:xfrm rot="-2567666">
                <a:off x="6460061" y="1607144"/>
                <a:ext cx="628376" cy="127161"/>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53" name="TextBox 52">
            <a:extLst>
              <a:ext uri="{FF2B5EF4-FFF2-40B4-BE49-F238E27FC236}">
                <a16:creationId xmlns:a16="http://schemas.microsoft.com/office/drawing/2014/main" id="{6CE7593F-5B0D-020D-8161-7D07658F13FF}"/>
              </a:ext>
            </a:extLst>
          </p:cNvPr>
          <p:cNvSpPr txBox="1"/>
          <p:nvPr/>
        </p:nvSpPr>
        <p:spPr>
          <a:xfrm>
            <a:off x="925771" y="4030012"/>
            <a:ext cx="10632686" cy="646331"/>
          </a:xfrm>
          <a:prstGeom prst="rect">
            <a:avLst/>
          </a:prstGeom>
          <a:noFill/>
        </p:spPr>
        <p:txBody>
          <a:bodyPr wrap="square">
            <a:spAutoFit/>
          </a:bodyPr>
          <a:lstStyle/>
          <a:p>
            <a:r>
              <a:rPr lang="en-US" dirty="0">
                <a:latin typeface="Microsoft YaHei" panose="020B0503020204020204" pitchFamily="34" charset="-122"/>
                <a:ea typeface="Microsoft YaHei" panose="020B0503020204020204" pitchFamily="34" charset="-122"/>
              </a:rPr>
              <a:t>The intensive summer semester requires you to </a:t>
            </a:r>
            <a:r>
              <a:rPr lang="en-US" b="1" dirty="0">
                <a:latin typeface="Microsoft YaHei" panose="020B0503020204020204" pitchFamily="34" charset="-122"/>
                <a:ea typeface="Microsoft YaHei" panose="020B0503020204020204" pitchFamily="34" charset="-122"/>
              </a:rPr>
              <a:t>cover more ground</a:t>
            </a:r>
            <a:r>
              <a:rPr lang="en-US" dirty="0">
                <a:latin typeface="Microsoft YaHei" panose="020B0503020204020204" pitchFamily="34" charset="-122"/>
                <a:ea typeface="Microsoft YaHei" panose="020B0503020204020204" pitchFamily="34" charset="-122"/>
              </a:rPr>
              <a:t> than in any other regular term.</a:t>
            </a:r>
          </a:p>
        </p:txBody>
      </p:sp>
      <p:cxnSp>
        <p:nvCxnSpPr>
          <p:cNvPr id="54" name="Straight Connector 53">
            <a:extLst>
              <a:ext uri="{FF2B5EF4-FFF2-40B4-BE49-F238E27FC236}">
                <a16:creationId xmlns:a16="http://schemas.microsoft.com/office/drawing/2014/main" id="{FA99D669-2D85-A7AD-59D0-7764E3F6F305}"/>
              </a:ext>
            </a:extLst>
          </p:cNvPr>
          <p:cNvCxnSpPr>
            <a:cxnSpLocks/>
          </p:cNvCxnSpPr>
          <p:nvPr/>
        </p:nvCxnSpPr>
        <p:spPr>
          <a:xfrm flipH="1">
            <a:off x="1173169" y="4666864"/>
            <a:ext cx="6400800" cy="0"/>
          </a:xfrm>
          <a:prstGeom prst="line">
            <a:avLst/>
          </a:prstGeom>
          <a:noFill/>
          <a:ln w="19050" cap="flat" cmpd="sng" algn="ctr">
            <a:solidFill>
              <a:srgbClr val="282044"/>
            </a:solidFill>
            <a:prstDash val="sysDash"/>
            <a:miter lim="800000"/>
            <a:headEnd type="oval"/>
            <a:tailEnd type="oval"/>
          </a:ln>
          <a:effectLst/>
        </p:spPr>
      </p:cxnSp>
      <p:grpSp>
        <p:nvGrpSpPr>
          <p:cNvPr id="55" name="Group 54">
            <a:extLst>
              <a:ext uri="{FF2B5EF4-FFF2-40B4-BE49-F238E27FC236}">
                <a16:creationId xmlns:a16="http://schemas.microsoft.com/office/drawing/2014/main" id="{416609AC-41C9-2EF0-0014-A384A2CBE9C4}"/>
              </a:ext>
            </a:extLst>
          </p:cNvPr>
          <p:cNvGrpSpPr/>
          <p:nvPr/>
        </p:nvGrpSpPr>
        <p:grpSpPr>
          <a:xfrm>
            <a:off x="491652" y="4133543"/>
            <a:ext cx="338554" cy="338554"/>
            <a:chOff x="7859202" y="1947090"/>
            <a:chExt cx="465300" cy="465300"/>
          </a:xfrm>
          <a:solidFill>
            <a:srgbClr val="0239C2"/>
          </a:solidFill>
        </p:grpSpPr>
        <p:sp>
          <p:nvSpPr>
            <p:cNvPr id="56" name="Google Shape;5931;p105">
              <a:extLst>
                <a:ext uri="{FF2B5EF4-FFF2-40B4-BE49-F238E27FC236}">
                  <a16:creationId xmlns:a16="http://schemas.microsoft.com/office/drawing/2014/main" id="{56DAB604-6D0C-E6D7-516C-42F309C3DF56}"/>
                </a:ext>
              </a:extLst>
            </p:cNvPr>
            <p:cNvSpPr/>
            <p:nvPr/>
          </p:nvSpPr>
          <p:spPr>
            <a:xfrm>
              <a:off x="7859202" y="1947090"/>
              <a:ext cx="465300" cy="465300"/>
            </a:xfrm>
            <a:prstGeom prst="ellipse">
              <a:avLst/>
            </a:prstGeom>
            <a:grp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57" name="Google Shape;5932;p105">
              <a:extLst>
                <a:ext uri="{FF2B5EF4-FFF2-40B4-BE49-F238E27FC236}">
                  <a16:creationId xmlns:a16="http://schemas.microsoft.com/office/drawing/2014/main" id="{8B8A4C4D-2CB6-87D1-6516-360B59F5ECB3}"/>
                </a:ext>
              </a:extLst>
            </p:cNvPr>
            <p:cNvGrpSpPr/>
            <p:nvPr/>
          </p:nvGrpSpPr>
          <p:grpSpPr>
            <a:xfrm>
              <a:off x="7990546" y="2108140"/>
              <a:ext cx="202667" cy="143159"/>
              <a:chOff x="6311562" y="1410625"/>
              <a:chExt cx="736437" cy="520200"/>
            </a:xfrm>
            <a:grpFill/>
          </p:grpSpPr>
          <p:sp>
            <p:nvSpPr>
              <p:cNvPr id="58" name="Google Shape;5933;p105">
                <a:extLst>
                  <a:ext uri="{FF2B5EF4-FFF2-40B4-BE49-F238E27FC236}">
                    <a16:creationId xmlns:a16="http://schemas.microsoft.com/office/drawing/2014/main" id="{A5859DBE-945A-E8F1-1D67-10C71839F94B}"/>
                  </a:ext>
                </a:extLst>
              </p:cNvPr>
              <p:cNvSpPr/>
              <p:nvPr/>
            </p:nvSpPr>
            <p:spPr>
              <a:xfrm rot="2700000">
                <a:off x="6300618" y="1686278"/>
                <a:ext cx="380989" cy="126855"/>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59" name="Google Shape;5934;p105">
                <a:extLst>
                  <a:ext uri="{FF2B5EF4-FFF2-40B4-BE49-F238E27FC236}">
                    <a16:creationId xmlns:a16="http://schemas.microsoft.com/office/drawing/2014/main" id="{8CAA052E-C557-060E-11B1-DB677E2363CC}"/>
                  </a:ext>
                </a:extLst>
              </p:cNvPr>
              <p:cNvSpPr/>
              <p:nvPr/>
            </p:nvSpPr>
            <p:spPr>
              <a:xfrm rot="-2567666">
                <a:off x="6460061" y="1607144"/>
                <a:ext cx="628376" cy="127161"/>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60" name="TextBox 59">
            <a:extLst>
              <a:ext uri="{FF2B5EF4-FFF2-40B4-BE49-F238E27FC236}">
                <a16:creationId xmlns:a16="http://schemas.microsoft.com/office/drawing/2014/main" id="{8CB0E27E-8EEA-F86E-63A7-49863B29A2A4}"/>
              </a:ext>
            </a:extLst>
          </p:cNvPr>
          <p:cNvSpPr txBox="1"/>
          <p:nvPr/>
        </p:nvSpPr>
        <p:spPr>
          <a:xfrm>
            <a:off x="948122" y="4723767"/>
            <a:ext cx="10739479" cy="646331"/>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If the lecturer hadn't canceled two classes last month, we would be </a:t>
            </a:r>
            <a:r>
              <a:rPr lang="en-US" b="1" dirty="0">
                <a:latin typeface="Microsoft YaHei" panose="020B0503020204020204" pitchFamily="34" charset="-122"/>
                <a:ea typeface="Microsoft YaHei" panose="020B0503020204020204" pitchFamily="34" charset="-122"/>
              </a:rPr>
              <a:t>covering less ground</a:t>
            </a:r>
            <a:r>
              <a:rPr lang="en-US" dirty="0">
                <a:latin typeface="Microsoft YaHei" panose="020B0503020204020204" pitchFamily="34" charset="-122"/>
                <a:ea typeface="Microsoft YaHei" panose="020B0503020204020204" pitchFamily="34" charset="-122"/>
              </a:rPr>
              <a:t> right now instead of rushing through the chapters.</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61" name="Straight Connector 60">
            <a:extLst>
              <a:ext uri="{FF2B5EF4-FFF2-40B4-BE49-F238E27FC236}">
                <a16:creationId xmlns:a16="http://schemas.microsoft.com/office/drawing/2014/main" id="{FF432338-01F5-6967-FCF3-4BE9A2025420}"/>
              </a:ext>
            </a:extLst>
          </p:cNvPr>
          <p:cNvCxnSpPr>
            <a:cxnSpLocks/>
          </p:cNvCxnSpPr>
          <p:nvPr/>
        </p:nvCxnSpPr>
        <p:spPr>
          <a:xfrm flipH="1">
            <a:off x="1171363" y="5410753"/>
            <a:ext cx="6400800" cy="0"/>
          </a:xfrm>
          <a:prstGeom prst="line">
            <a:avLst/>
          </a:prstGeom>
          <a:noFill/>
          <a:ln w="19050" cap="flat" cmpd="sng" algn="ctr">
            <a:solidFill>
              <a:srgbClr val="282044"/>
            </a:solidFill>
            <a:prstDash val="sysDash"/>
            <a:miter lim="800000"/>
            <a:headEnd type="oval"/>
            <a:tailEnd type="oval"/>
          </a:ln>
          <a:effectLst/>
        </p:spPr>
      </p:cxnSp>
      <p:grpSp>
        <p:nvGrpSpPr>
          <p:cNvPr id="62" name="Group 61">
            <a:extLst>
              <a:ext uri="{FF2B5EF4-FFF2-40B4-BE49-F238E27FC236}">
                <a16:creationId xmlns:a16="http://schemas.microsoft.com/office/drawing/2014/main" id="{2440389E-67A9-9917-CB96-8A9B19C34BAF}"/>
              </a:ext>
            </a:extLst>
          </p:cNvPr>
          <p:cNvGrpSpPr/>
          <p:nvPr/>
        </p:nvGrpSpPr>
        <p:grpSpPr>
          <a:xfrm>
            <a:off x="489846" y="4861632"/>
            <a:ext cx="338554" cy="338554"/>
            <a:chOff x="7859202" y="1947090"/>
            <a:chExt cx="465300" cy="465300"/>
          </a:xfrm>
        </p:grpSpPr>
        <p:sp>
          <p:nvSpPr>
            <p:cNvPr id="63" name="Google Shape;5931;p105">
              <a:extLst>
                <a:ext uri="{FF2B5EF4-FFF2-40B4-BE49-F238E27FC236}">
                  <a16:creationId xmlns:a16="http://schemas.microsoft.com/office/drawing/2014/main" id="{7C8AFA69-D7B2-8D26-B930-95622E7E8231}"/>
                </a:ext>
              </a:extLst>
            </p:cNvPr>
            <p:cNvSpPr/>
            <p:nvPr/>
          </p:nvSpPr>
          <p:spPr>
            <a:xfrm>
              <a:off x="7859202" y="1947090"/>
              <a:ext cx="465300" cy="465300"/>
            </a:xfrm>
            <a:prstGeom prst="ellipse">
              <a:avLst/>
            </a:prstGeom>
            <a:solidFill>
              <a:schemeClr val="accent1"/>
            </a:solid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64" name="Google Shape;5932;p105">
              <a:extLst>
                <a:ext uri="{FF2B5EF4-FFF2-40B4-BE49-F238E27FC236}">
                  <a16:creationId xmlns:a16="http://schemas.microsoft.com/office/drawing/2014/main" id="{D15A68B3-4E0F-C6CD-DE47-8BBE2C2A6B8D}"/>
                </a:ext>
              </a:extLst>
            </p:cNvPr>
            <p:cNvGrpSpPr/>
            <p:nvPr/>
          </p:nvGrpSpPr>
          <p:grpSpPr>
            <a:xfrm>
              <a:off x="7990546" y="2108140"/>
              <a:ext cx="202667" cy="143159"/>
              <a:chOff x="6311562" y="1410625"/>
              <a:chExt cx="736437" cy="520200"/>
            </a:xfrm>
            <a:solidFill>
              <a:sysClr val="window" lastClr="FFFFFF"/>
            </a:solidFill>
          </p:grpSpPr>
          <p:sp>
            <p:nvSpPr>
              <p:cNvPr id="65" name="Google Shape;5933;p105">
                <a:extLst>
                  <a:ext uri="{FF2B5EF4-FFF2-40B4-BE49-F238E27FC236}">
                    <a16:creationId xmlns:a16="http://schemas.microsoft.com/office/drawing/2014/main" id="{87FDCDD3-E050-801D-4F53-60EB97AC5D45}"/>
                  </a:ext>
                </a:extLst>
              </p:cNvPr>
              <p:cNvSpPr/>
              <p:nvPr/>
            </p:nvSpPr>
            <p:spPr>
              <a:xfrm rot="2700000">
                <a:off x="6300618" y="1686278"/>
                <a:ext cx="380989" cy="126855"/>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66" name="Google Shape;5934;p105">
                <a:extLst>
                  <a:ext uri="{FF2B5EF4-FFF2-40B4-BE49-F238E27FC236}">
                    <a16:creationId xmlns:a16="http://schemas.microsoft.com/office/drawing/2014/main" id="{BCAA0827-98E6-A0B2-1023-074699A933FE}"/>
                  </a:ext>
                </a:extLst>
              </p:cNvPr>
              <p:cNvSpPr/>
              <p:nvPr/>
            </p:nvSpPr>
            <p:spPr>
              <a:xfrm rot="-2567666">
                <a:off x="6460061" y="1607144"/>
                <a:ext cx="628376" cy="127161"/>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73" name="TextBox 72">
            <a:extLst>
              <a:ext uri="{FF2B5EF4-FFF2-40B4-BE49-F238E27FC236}">
                <a16:creationId xmlns:a16="http://schemas.microsoft.com/office/drawing/2014/main" id="{806CC6E8-0A4A-67C6-38D2-7ADAEDDF5CED}"/>
              </a:ext>
            </a:extLst>
          </p:cNvPr>
          <p:cNvSpPr txBox="1"/>
          <p:nvPr/>
        </p:nvSpPr>
        <p:spPr>
          <a:xfrm>
            <a:off x="2841306" y="597433"/>
            <a:ext cx="6980464" cy="400110"/>
          </a:xfrm>
          <a:prstGeom prst="rect">
            <a:avLst/>
          </a:prstGeom>
          <a:noFill/>
        </p:spPr>
        <p:txBody>
          <a:bodyPr wrap="square" rtlCol="0">
            <a:spAutoFit/>
          </a:bodyPr>
          <a:lstStyle/>
          <a:p>
            <a:pPr algn="ctr"/>
            <a:r>
              <a:rPr lang="en-US" sz="2000" b="1" dirty="0">
                <a:latin typeface="Microsoft YaHei" panose="020B0503020204020204" pitchFamily="34" charset="-122"/>
                <a:ea typeface="Microsoft YaHei" panose="020B0503020204020204" pitchFamily="34" charset="-122"/>
              </a:rPr>
              <a:t>Cover a lot of ground</a:t>
            </a:r>
          </a:p>
        </p:txBody>
      </p:sp>
      <p:sp>
        <p:nvSpPr>
          <p:cNvPr id="76" name="Rectangle 75">
            <a:extLst>
              <a:ext uri="{FF2B5EF4-FFF2-40B4-BE49-F238E27FC236}">
                <a16:creationId xmlns:a16="http://schemas.microsoft.com/office/drawing/2014/main" id="{FE61278A-A900-444A-F10F-5E394C16F869}"/>
              </a:ext>
            </a:extLst>
          </p:cNvPr>
          <p:cNvSpPr/>
          <p:nvPr/>
        </p:nvSpPr>
        <p:spPr>
          <a:xfrm flipV="1">
            <a:off x="4506820" y="1066509"/>
            <a:ext cx="3649436" cy="45719"/>
          </a:xfrm>
          <a:prstGeom prst="rect">
            <a:avLst/>
          </a:prstGeom>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Microsoft YaHei" panose="020B0503020204020204" pitchFamily="34" charset="-122"/>
              <a:ea typeface="Microsoft YaHei" panose="020B0503020204020204" pitchFamily="34" charset="-122"/>
            </a:endParaRPr>
          </a:p>
        </p:txBody>
      </p:sp>
      <p:sp>
        <p:nvSpPr>
          <p:cNvPr id="77" name="TextBox 76">
            <a:extLst>
              <a:ext uri="{FF2B5EF4-FFF2-40B4-BE49-F238E27FC236}">
                <a16:creationId xmlns:a16="http://schemas.microsoft.com/office/drawing/2014/main" id="{036FCD8D-B90A-5AA0-9AFE-392B1B86525F}"/>
              </a:ext>
            </a:extLst>
          </p:cNvPr>
          <p:cNvSpPr txBox="1"/>
          <p:nvPr/>
        </p:nvSpPr>
        <p:spPr>
          <a:xfrm>
            <a:off x="359218" y="1214675"/>
            <a:ext cx="2326821" cy="369332"/>
          </a:xfrm>
          <a:prstGeom prst="rect">
            <a:avLst/>
          </a:prstGeom>
          <a:noFill/>
        </p:spPr>
        <p:txBody>
          <a:bodyPr wrap="square" rtlCol="0">
            <a:spAutoFit/>
          </a:bodyPr>
          <a:lstStyle/>
          <a:p>
            <a:r>
              <a:rPr lang="en-US" b="1" dirty="0">
                <a:latin typeface="Microsoft YaHei" panose="020B0503020204020204" pitchFamily="34" charset="-122"/>
                <a:ea typeface="Microsoft YaHei" panose="020B0503020204020204" pitchFamily="34" charset="-122"/>
              </a:rPr>
              <a:t>Examples :</a:t>
            </a:r>
          </a:p>
        </p:txBody>
      </p:sp>
    </p:spTree>
    <p:extLst>
      <p:ext uri="{BB962C8B-B14F-4D97-AF65-F5344CB8AC3E}">
        <p14:creationId xmlns:p14="http://schemas.microsoft.com/office/powerpoint/2010/main" val="96686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32" fill="hold"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circle(out)">
                                      <p:cBhvr>
                                        <p:cTn id="20" dur="500"/>
                                        <p:tgtEl>
                                          <p:spTgt spid="41"/>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wipe(left)">
                                      <p:cBhvr>
                                        <p:cTn id="24" dur="1000"/>
                                        <p:tgtEl>
                                          <p:spTgt spid="39"/>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left)">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32" fill="hold" nodeType="click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circle(out)">
                                      <p:cBhvr>
                                        <p:cTn id="33" dur="500"/>
                                        <p:tgtEl>
                                          <p:spTgt spid="48"/>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wipe(left)">
                                      <p:cBhvr>
                                        <p:cTn id="37" dur="1000"/>
                                        <p:tgtEl>
                                          <p:spTgt spid="46"/>
                                        </p:tgtEl>
                                      </p:cBhvr>
                                    </p:animEffect>
                                  </p:childTnLst>
                                </p:cTn>
                              </p:par>
                            </p:childTnLst>
                          </p:cTn>
                        </p:par>
                        <p:par>
                          <p:cTn id="38" fill="hold">
                            <p:stCondLst>
                              <p:cond delay="1500"/>
                            </p:stCondLst>
                            <p:childTnLst>
                              <p:par>
                                <p:cTn id="39" presetID="22" presetClass="entr" presetSubtype="8" fill="hold" nodeType="after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wipe(left)">
                                      <p:cBhvr>
                                        <p:cTn id="41" dur="500"/>
                                        <p:tgtEl>
                                          <p:spTgt spid="47"/>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32" fill="hold"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circle(out)">
                                      <p:cBhvr>
                                        <p:cTn id="46" dur="500"/>
                                        <p:tgtEl>
                                          <p:spTgt spid="55"/>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wipe(left)">
                                      <p:cBhvr>
                                        <p:cTn id="50" dur="1000"/>
                                        <p:tgtEl>
                                          <p:spTgt spid="53"/>
                                        </p:tgtEl>
                                      </p:cBhvr>
                                    </p:animEffect>
                                  </p:childTnLst>
                                </p:cTn>
                              </p:par>
                            </p:childTnLst>
                          </p:cTn>
                        </p:par>
                        <p:par>
                          <p:cTn id="51" fill="hold">
                            <p:stCondLst>
                              <p:cond delay="1500"/>
                            </p:stCondLst>
                            <p:childTnLst>
                              <p:par>
                                <p:cTn id="52" presetID="22" presetClass="entr" presetSubtype="8" fill="hold" nodeType="afterEffect">
                                  <p:stCondLst>
                                    <p:cond delay="0"/>
                                  </p:stCondLst>
                                  <p:childTnLst>
                                    <p:set>
                                      <p:cBhvr>
                                        <p:cTn id="53" dur="1" fill="hold">
                                          <p:stCondLst>
                                            <p:cond delay="0"/>
                                          </p:stCondLst>
                                        </p:cTn>
                                        <p:tgtEl>
                                          <p:spTgt spid="54"/>
                                        </p:tgtEl>
                                        <p:attrNameLst>
                                          <p:attrName>style.visibility</p:attrName>
                                        </p:attrNameLst>
                                      </p:cBhvr>
                                      <p:to>
                                        <p:strVal val="visible"/>
                                      </p:to>
                                    </p:set>
                                    <p:animEffect transition="in" filter="wipe(left)">
                                      <p:cBhvr>
                                        <p:cTn id="54" dur="500"/>
                                        <p:tgtEl>
                                          <p:spTgt spid="54"/>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32" fill="hold" nodeType="click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circle(out)">
                                      <p:cBhvr>
                                        <p:cTn id="59" dur="500"/>
                                        <p:tgtEl>
                                          <p:spTgt spid="62"/>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60"/>
                                        </p:tgtEl>
                                        <p:attrNameLst>
                                          <p:attrName>style.visibility</p:attrName>
                                        </p:attrNameLst>
                                      </p:cBhvr>
                                      <p:to>
                                        <p:strVal val="visible"/>
                                      </p:to>
                                    </p:set>
                                    <p:animEffect transition="in" filter="wipe(left)">
                                      <p:cBhvr>
                                        <p:cTn id="63" dur="1000"/>
                                        <p:tgtEl>
                                          <p:spTgt spid="60"/>
                                        </p:tgtEl>
                                      </p:cBhvr>
                                    </p:animEffect>
                                  </p:childTnLst>
                                </p:cTn>
                              </p:par>
                            </p:childTnLst>
                          </p:cTn>
                        </p:par>
                        <p:par>
                          <p:cTn id="64" fill="hold">
                            <p:stCondLst>
                              <p:cond delay="1500"/>
                            </p:stCondLst>
                            <p:childTnLst>
                              <p:par>
                                <p:cTn id="65" presetID="22" presetClass="entr" presetSubtype="8" fill="hold" nodeType="afterEffect">
                                  <p:stCondLst>
                                    <p:cond delay="0"/>
                                  </p:stCondLst>
                                  <p:childTnLst>
                                    <p:set>
                                      <p:cBhvr>
                                        <p:cTn id="66" dur="1" fill="hold">
                                          <p:stCondLst>
                                            <p:cond delay="0"/>
                                          </p:stCondLst>
                                        </p:cTn>
                                        <p:tgtEl>
                                          <p:spTgt spid="61"/>
                                        </p:tgtEl>
                                        <p:attrNameLst>
                                          <p:attrName>style.visibility</p:attrName>
                                        </p:attrNameLst>
                                      </p:cBhvr>
                                      <p:to>
                                        <p:strVal val="visible"/>
                                      </p:to>
                                    </p:set>
                                    <p:animEffect transition="in" filter="wipe(left)">
                                      <p:cBhvr>
                                        <p:cTn id="6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9" grpId="0"/>
      <p:bldP spid="46" grpId="0"/>
      <p:bldP spid="53" grpId="0"/>
      <p:bldP spid="6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tint val="93000"/>
                <a:satMod val="150000"/>
                <a:shade val="98000"/>
                <a:lumMod val="102000"/>
              </a:schemeClr>
            </a:gs>
            <a:gs pos="100000">
              <a:schemeClr val="bg1">
                <a:shade val="63000"/>
                <a:satMod val="120000"/>
              </a:schemeClr>
            </a:gs>
          </a:gsLst>
          <a:lin ang="10800000" scaled="1"/>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B7848DF-A42E-AF72-6182-4852FBAC9CD0}"/>
              </a:ext>
            </a:extLst>
          </p:cNvPr>
          <p:cNvSpPr txBox="1"/>
          <p:nvPr/>
        </p:nvSpPr>
        <p:spPr>
          <a:xfrm>
            <a:off x="7641007" y="1443841"/>
            <a:ext cx="4084441" cy="3970318"/>
          </a:xfrm>
          <a:prstGeom prst="rect">
            <a:avLst/>
          </a:prstGeom>
          <a:noFill/>
        </p:spPr>
        <p:txBody>
          <a:bodyPr wrap="square" rtlCol="0">
            <a:spAutoFit/>
          </a:bodyPr>
          <a:lstStyle/>
          <a:p>
            <a:r>
              <a:rPr lang="en-US" b="1" dirty="0">
                <a:latin typeface="Microsoft YaHei" panose="020B0503020204020204" pitchFamily="34" charset="-122"/>
                <a:ea typeface="Microsoft YaHei" panose="020B0503020204020204" pitchFamily="34" charset="-122"/>
              </a:rPr>
              <a:t>Definition: </a:t>
            </a:r>
            <a:r>
              <a:rPr lang="en-US" dirty="0">
                <a:latin typeface="Microsoft YaHei" panose="020B0503020204020204" pitchFamily="34" charset="-122"/>
                <a:ea typeface="Microsoft YaHei" panose="020B0503020204020204" pitchFamily="34" charset="-122"/>
              </a:rPr>
              <a:t>To get straight to the main point and leave out unnecessary details.</a:t>
            </a:r>
            <a:endParaRPr lang="en-US" b="1" dirty="0">
              <a:latin typeface="Microsoft YaHei" panose="020B0503020204020204" pitchFamily="34" charset="-122"/>
              <a:ea typeface="Microsoft YaHei" panose="020B0503020204020204" pitchFamily="34" charset="-122"/>
            </a:endParaRPr>
          </a:p>
          <a:p>
            <a:endParaRPr lang="en-US" b="1" dirty="0">
              <a:latin typeface="Microsoft YaHei" panose="020B0503020204020204" pitchFamily="34" charset="-122"/>
              <a:ea typeface="Microsoft YaHei" panose="020B0503020204020204" pitchFamily="34" charset="-122"/>
            </a:endParaRPr>
          </a:p>
          <a:p>
            <a:r>
              <a:rPr lang="en-US" b="1" dirty="0">
                <a:latin typeface="Microsoft YaHei" panose="020B0503020204020204" pitchFamily="34" charset="-122"/>
                <a:ea typeface="Microsoft YaHei" panose="020B0503020204020204" pitchFamily="34" charset="-122"/>
              </a:rPr>
              <a:t>Etymology &amp; Origin:</a:t>
            </a:r>
            <a:r>
              <a:rPr lang="fa-IR" b="1" dirty="0">
                <a:latin typeface="Microsoft YaHei" panose="020B0503020204020204" pitchFamily="34" charset="-122"/>
                <a:ea typeface="Microsoft YaHei" panose="020B0503020204020204" pitchFamily="34" charset="-122"/>
              </a:rPr>
              <a:t> </a:t>
            </a:r>
            <a:r>
              <a:rPr lang="en-US" dirty="0">
                <a:latin typeface="Microsoft YaHei" panose="020B0503020204020204" pitchFamily="34" charset="-122"/>
                <a:ea typeface="Microsoft YaHei" panose="020B0503020204020204" pitchFamily="34" charset="-122"/>
              </a:rPr>
              <a:t>This idiom originates from the silent film era in the 1920s. Films often featured dramatic or romantic storylines that eventually led to an exciting chase scene. Studio executives or directors would use the phrase "cut to the chase" to tell editors to skip the boring dialogue and get straight to the action sequence.</a:t>
            </a:r>
            <a:endParaRPr lang="en-US" b="1" dirty="0">
              <a:latin typeface="Microsoft YaHei" panose="020B0503020204020204" pitchFamily="34" charset="-122"/>
              <a:ea typeface="Microsoft YaHei" panose="020B0503020204020204" pitchFamily="34" charset="-122"/>
            </a:endParaRPr>
          </a:p>
        </p:txBody>
      </p:sp>
      <p:sp>
        <p:nvSpPr>
          <p:cNvPr id="5" name="TextBox 4">
            <a:extLst>
              <a:ext uri="{FF2B5EF4-FFF2-40B4-BE49-F238E27FC236}">
                <a16:creationId xmlns:a16="http://schemas.microsoft.com/office/drawing/2014/main" id="{A53862CC-FB78-886E-2095-79B24A4E0455}"/>
              </a:ext>
            </a:extLst>
          </p:cNvPr>
          <p:cNvSpPr txBox="1"/>
          <p:nvPr/>
        </p:nvSpPr>
        <p:spPr>
          <a:xfrm>
            <a:off x="4371340" y="110067"/>
            <a:ext cx="6172200" cy="584775"/>
          </a:xfrm>
          <a:prstGeom prst="rect">
            <a:avLst/>
          </a:prstGeom>
          <a:noFill/>
        </p:spPr>
        <p:txBody>
          <a:bodyPr wrap="square" rtlCol="0">
            <a:spAutoFit/>
          </a:bodyPr>
          <a:lstStyle/>
          <a:p>
            <a:pPr algn="ctr"/>
            <a:r>
              <a:rPr lang="en-US" sz="3200" dirty="0">
                <a:latin typeface="Franklin Gothic Medium" panose="020B0603020102020204" pitchFamily="34" charset="0"/>
                <a:cs typeface="MRT_Vanilla" panose="00000400000000000000" pitchFamily="2" charset="-78"/>
              </a:rPr>
              <a:t>Cut to the chase </a:t>
            </a:r>
          </a:p>
        </p:txBody>
      </p:sp>
      <p:sp>
        <p:nvSpPr>
          <p:cNvPr id="47" name="Rectangle: Rounded Corners 46">
            <a:extLst>
              <a:ext uri="{FF2B5EF4-FFF2-40B4-BE49-F238E27FC236}">
                <a16:creationId xmlns:a16="http://schemas.microsoft.com/office/drawing/2014/main" id="{BE4CB370-05F4-8A73-E824-987F0EC3EAFC}"/>
              </a:ext>
            </a:extLst>
          </p:cNvPr>
          <p:cNvSpPr/>
          <p:nvPr/>
        </p:nvSpPr>
        <p:spPr>
          <a:xfrm>
            <a:off x="2926021" y="1443841"/>
            <a:ext cx="4531419" cy="3808138"/>
          </a:xfrm>
          <a:prstGeom prst="roundRect">
            <a:avLst>
              <a:gd name="adj" fmla="val 5498"/>
            </a:avLst>
          </a:prstGeom>
          <a:noFill/>
          <a:ln>
            <a:prstDash val="solid"/>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a:latin typeface="Calibri Light" panose="020F0302020204030204" pitchFamily="34" charset="0"/>
            </a:endParaRPr>
          </a:p>
        </p:txBody>
      </p:sp>
      <p:pic>
        <p:nvPicPr>
          <p:cNvPr id="49" name="Picture 48">
            <a:extLst>
              <a:ext uri="{FF2B5EF4-FFF2-40B4-BE49-F238E27FC236}">
                <a16:creationId xmlns:a16="http://schemas.microsoft.com/office/drawing/2014/main" id="{3C9D67AF-E141-786C-BD18-59951D6E2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9588" y="1547184"/>
            <a:ext cx="4164284" cy="3601452"/>
          </a:xfrm>
          <a:prstGeom prst="roundRect">
            <a:avLst>
              <a:gd name="adj" fmla="val 4167"/>
            </a:avLst>
          </a:prstGeom>
          <a:solidFill>
            <a:srgbClr val="FFFFFF"/>
          </a:solidFill>
          <a:ln w="76200" cap="sq">
            <a:no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297189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B6CEEB-D085-0DE6-70F5-4154D3E20E6F}"/>
              </a:ext>
            </a:extLst>
          </p:cNvPr>
          <p:cNvSpPr txBox="1"/>
          <p:nvPr/>
        </p:nvSpPr>
        <p:spPr>
          <a:xfrm>
            <a:off x="925771" y="1870080"/>
            <a:ext cx="10739479" cy="369332"/>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If the professor </a:t>
            </a:r>
            <a:r>
              <a:rPr lang="en-US" b="1" dirty="0">
                <a:latin typeface="Microsoft YaHei" panose="020B0503020204020204" pitchFamily="34" charset="-122"/>
                <a:ea typeface="Microsoft YaHei" panose="020B0503020204020204" pitchFamily="34" charset="-122"/>
              </a:rPr>
              <a:t>cuts to the chase</a:t>
            </a:r>
            <a:r>
              <a:rPr lang="en-US" dirty="0">
                <a:latin typeface="Microsoft YaHei" panose="020B0503020204020204" pitchFamily="34" charset="-122"/>
                <a:ea typeface="Microsoft YaHei" panose="020B0503020204020204" pitchFamily="34" charset="-122"/>
              </a:rPr>
              <a:t>, we will finish the seminar before noon.</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8" name="Straight Connector 7">
            <a:extLst>
              <a:ext uri="{FF2B5EF4-FFF2-40B4-BE49-F238E27FC236}">
                <a16:creationId xmlns:a16="http://schemas.microsoft.com/office/drawing/2014/main" id="{422D7AC7-902B-212F-A2E7-9AC1D8C36B76}"/>
              </a:ext>
            </a:extLst>
          </p:cNvPr>
          <p:cNvCxnSpPr>
            <a:cxnSpLocks/>
          </p:cNvCxnSpPr>
          <p:nvPr/>
        </p:nvCxnSpPr>
        <p:spPr>
          <a:xfrm flipH="1">
            <a:off x="1173169" y="2406832"/>
            <a:ext cx="6400800" cy="0"/>
          </a:xfrm>
          <a:prstGeom prst="line">
            <a:avLst/>
          </a:prstGeom>
          <a:noFill/>
          <a:ln w="19050" cap="flat" cmpd="sng" algn="ctr">
            <a:solidFill>
              <a:srgbClr val="282044"/>
            </a:solidFill>
            <a:prstDash val="sysDash"/>
            <a:miter lim="800000"/>
            <a:headEnd type="oval"/>
            <a:tailEnd type="oval"/>
          </a:ln>
          <a:effectLst/>
        </p:spPr>
      </p:cxnSp>
      <p:grpSp>
        <p:nvGrpSpPr>
          <p:cNvPr id="12" name="Group 11">
            <a:extLst>
              <a:ext uri="{FF2B5EF4-FFF2-40B4-BE49-F238E27FC236}">
                <a16:creationId xmlns:a16="http://schemas.microsoft.com/office/drawing/2014/main" id="{02AD54E3-A066-3F10-2142-3147B0AB0418}"/>
              </a:ext>
            </a:extLst>
          </p:cNvPr>
          <p:cNvGrpSpPr/>
          <p:nvPr/>
        </p:nvGrpSpPr>
        <p:grpSpPr>
          <a:xfrm>
            <a:off x="491652" y="1857711"/>
            <a:ext cx="338554" cy="338554"/>
            <a:chOff x="7859202" y="1947090"/>
            <a:chExt cx="465300" cy="465300"/>
          </a:xfrm>
        </p:grpSpPr>
        <p:sp>
          <p:nvSpPr>
            <p:cNvPr id="13" name="Google Shape;5931;p105">
              <a:extLst>
                <a:ext uri="{FF2B5EF4-FFF2-40B4-BE49-F238E27FC236}">
                  <a16:creationId xmlns:a16="http://schemas.microsoft.com/office/drawing/2014/main" id="{A467043A-6019-A0AA-7E37-CB3E3237D270}"/>
                </a:ext>
              </a:extLst>
            </p:cNvPr>
            <p:cNvSpPr/>
            <p:nvPr/>
          </p:nvSpPr>
          <p:spPr>
            <a:xfrm>
              <a:off x="7859202" y="1947090"/>
              <a:ext cx="465300" cy="465300"/>
            </a:xfrm>
            <a:prstGeom prst="ellipse">
              <a:avLst/>
            </a:prstGeom>
            <a:solidFill>
              <a:schemeClr val="accent1"/>
            </a:solid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14" name="Google Shape;5932;p105">
              <a:extLst>
                <a:ext uri="{FF2B5EF4-FFF2-40B4-BE49-F238E27FC236}">
                  <a16:creationId xmlns:a16="http://schemas.microsoft.com/office/drawing/2014/main" id="{98CBACAC-D7A0-D335-BB59-DAEB352EE8FF}"/>
                </a:ext>
              </a:extLst>
            </p:cNvPr>
            <p:cNvGrpSpPr/>
            <p:nvPr/>
          </p:nvGrpSpPr>
          <p:grpSpPr>
            <a:xfrm>
              <a:off x="7990546" y="2108140"/>
              <a:ext cx="202667" cy="143159"/>
              <a:chOff x="6311562" y="1410625"/>
              <a:chExt cx="736437" cy="520200"/>
            </a:xfrm>
            <a:solidFill>
              <a:sysClr val="window" lastClr="FFFFFF"/>
            </a:solidFill>
          </p:grpSpPr>
          <p:sp>
            <p:nvSpPr>
              <p:cNvPr id="15" name="Google Shape;5933;p105">
                <a:extLst>
                  <a:ext uri="{FF2B5EF4-FFF2-40B4-BE49-F238E27FC236}">
                    <a16:creationId xmlns:a16="http://schemas.microsoft.com/office/drawing/2014/main" id="{835FE260-6F30-D1DD-E75D-AE06C1EA1FB1}"/>
                  </a:ext>
                </a:extLst>
              </p:cNvPr>
              <p:cNvSpPr/>
              <p:nvPr/>
            </p:nvSpPr>
            <p:spPr>
              <a:xfrm rot="2700000">
                <a:off x="6300618" y="1686278"/>
                <a:ext cx="380989" cy="126855"/>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16" name="Google Shape;5934;p105">
                <a:extLst>
                  <a:ext uri="{FF2B5EF4-FFF2-40B4-BE49-F238E27FC236}">
                    <a16:creationId xmlns:a16="http://schemas.microsoft.com/office/drawing/2014/main" id="{195DCABD-FEBE-9B01-DAA5-55B2D663A92E}"/>
                  </a:ext>
                </a:extLst>
              </p:cNvPr>
              <p:cNvSpPr/>
              <p:nvPr/>
            </p:nvSpPr>
            <p:spPr>
              <a:xfrm rot="-2567666">
                <a:off x="6460061" y="1607144"/>
                <a:ext cx="628376" cy="127161"/>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39" name="TextBox 38">
            <a:extLst>
              <a:ext uri="{FF2B5EF4-FFF2-40B4-BE49-F238E27FC236}">
                <a16:creationId xmlns:a16="http://schemas.microsoft.com/office/drawing/2014/main" id="{103022DA-4557-41C4-D130-3D8CD9D5D2BF}"/>
              </a:ext>
            </a:extLst>
          </p:cNvPr>
          <p:cNvSpPr txBox="1"/>
          <p:nvPr/>
        </p:nvSpPr>
        <p:spPr>
          <a:xfrm>
            <a:off x="948122" y="2633832"/>
            <a:ext cx="10521638" cy="369332"/>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We have been discussing this theory for hours, so let's finally </a:t>
            </a:r>
            <a:r>
              <a:rPr lang="en-US" b="1" dirty="0">
                <a:latin typeface="Microsoft YaHei" panose="020B0503020204020204" pitchFamily="34" charset="-122"/>
                <a:ea typeface="Microsoft YaHei" panose="020B0503020204020204" pitchFamily="34" charset="-122"/>
              </a:rPr>
              <a:t>cut to the chase</a:t>
            </a:r>
            <a:r>
              <a:rPr lang="en-US" dirty="0">
                <a:latin typeface="Microsoft YaHei" panose="020B0503020204020204" pitchFamily="34" charset="-122"/>
                <a:ea typeface="Microsoft YaHei" panose="020B0503020204020204" pitchFamily="34" charset="-122"/>
              </a:rPr>
              <a:t>.</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40" name="Straight Connector 39">
            <a:extLst>
              <a:ext uri="{FF2B5EF4-FFF2-40B4-BE49-F238E27FC236}">
                <a16:creationId xmlns:a16="http://schemas.microsoft.com/office/drawing/2014/main" id="{E4A2AB1B-C682-AD9F-3E9A-9399B89703BC}"/>
              </a:ext>
            </a:extLst>
          </p:cNvPr>
          <p:cNvCxnSpPr>
            <a:cxnSpLocks/>
          </p:cNvCxnSpPr>
          <p:nvPr/>
        </p:nvCxnSpPr>
        <p:spPr>
          <a:xfrm flipH="1">
            <a:off x="1173169" y="3150721"/>
            <a:ext cx="6400800" cy="0"/>
          </a:xfrm>
          <a:prstGeom prst="line">
            <a:avLst/>
          </a:prstGeom>
          <a:noFill/>
          <a:ln w="19050" cap="flat" cmpd="sng" algn="ctr">
            <a:solidFill>
              <a:srgbClr val="282044"/>
            </a:solidFill>
            <a:prstDash val="sysDash"/>
            <a:miter lim="800000"/>
            <a:headEnd type="oval"/>
            <a:tailEnd type="oval"/>
          </a:ln>
          <a:effectLst/>
        </p:spPr>
      </p:cxnSp>
      <p:grpSp>
        <p:nvGrpSpPr>
          <p:cNvPr id="41" name="Group 40">
            <a:extLst>
              <a:ext uri="{FF2B5EF4-FFF2-40B4-BE49-F238E27FC236}">
                <a16:creationId xmlns:a16="http://schemas.microsoft.com/office/drawing/2014/main" id="{238CB271-7BBA-4008-5886-0CAE0FCC8354}"/>
              </a:ext>
            </a:extLst>
          </p:cNvPr>
          <p:cNvGrpSpPr/>
          <p:nvPr/>
        </p:nvGrpSpPr>
        <p:grpSpPr>
          <a:xfrm>
            <a:off x="491652" y="2617400"/>
            <a:ext cx="338554" cy="338554"/>
            <a:chOff x="7859202" y="1947090"/>
            <a:chExt cx="465300" cy="465300"/>
          </a:xfrm>
          <a:solidFill>
            <a:srgbClr val="0239C2"/>
          </a:solidFill>
        </p:grpSpPr>
        <p:sp>
          <p:nvSpPr>
            <p:cNvPr id="42" name="Google Shape;5931;p105">
              <a:extLst>
                <a:ext uri="{FF2B5EF4-FFF2-40B4-BE49-F238E27FC236}">
                  <a16:creationId xmlns:a16="http://schemas.microsoft.com/office/drawing/2014/main" id="{7DCDA967-57E8-CA4C-A31F-4F6394021FB3}"/>
                </a:ext>
              </a:extLst>
            </p:cNvPr>
            <p:cNvSpPr/>
            <p:nvPr/>
          </p:nvSpPr>
          <p:spPr>
            <a:xfrm>
              <a:off x="7859202" y="1947090"/>
              <a:ext cx="465300" cy="465300"/>
            </a:xfrm>
            <a:prstGeom prst="ellipse">
              <a:avLst/>
            </a:prstGeom>
            <a:grp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43" name="Google Shape;5932;p105">
              <a:extLst>
                <a:ext uri="{FF2B5EF4-FFF2-40B4-BE49-F238E27FC236}">
                  <a16:creationId xmlns:a16="http://schemas.microsoft.com/office/drawing/2014/main" id="{7F2B9974-F129-9243-C392-27CEEA9C78A5}"/>
                </a:ext>
              </a:extLst>
            </p:cNvPr>
            <p:cNvGrpSpPr/>
            <p:nvPr/>
          </p:nvGrpSpPr>
          <p:grpSpPr>
            <a:xfrm>
              <a:off x="7990546" y="2108140"/>
              <a:ext cx="202667" cy="143159"/>
              <a:chOff x="6311562" y="1410625"/>
              <a:chExt cx="736437" cy="520200"/>
            </a:xfrm>
            <a:grpFill/>
          </p:grpSpPr>
          <p:sp>
            <p:nvSpPr>
              <p:cNvPr id="44" name="Google Shape;5933;p105">
                <a:extLst>
                  <a:ext uri="{FF2B5EF4-FFF2-40B4-BE49-F238E27FC236}">
                    <a16:creationId xmlns:a16="http://schemas.microsoft.com/office/drawing/2014/main" id="{A4E08F5E-FF96-D5DF-39F9-E8346686C62E}"/>
                  </a:ext>
                </a:extLst>
              </p:cNvPr>
              <p:cNvSpPr/>
              <p:nvPr/>
            </p:nvSpPr>
            <p:spPr>
              <a:xfrm rot="2700000">
                <a:off x="6300618" y="1686278"/>
                <a:ext cx="380989" cy="126855"/>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45" name="Google Shape;5934;p105">
                <a:extLst>
                  <a:ext uri="{FF2B5EF4-FFF2-40B4-BE49-F238E27FC236}">
                    <a16:creationId xmlns:a16="http://schemas.microsoft.com/office/drawing/2014/main" id="{CA7AFA46-9BB6-2D7B-7D6C-F22C99409815}"/>
                  </a:ext>
                </a:extLst>
              </p:cNvPr>
              <p:cNvSpPr/>
              <p:nvPr/>
            </p:nvSpPr>
            <p:spPr>
              <a:xfrm rot="-2567666">
                <a:off x="6460061" y="1607144"/>
                <a:ext cx="628376" cy="127161"/>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46" name="TextBox 45">
            <a:extLst>
              <a:ext uri="{FF2B5EF4-FFF2-40B4-BE49-F238E27FC236}">
                <a16:creationId xmlns:a16="http://schemas.microsoft.com/office/drawing/2014/main" id="{C44685EC-BC2E-90E0-C1C9-18054B634506}"/>
              </a:ext>
            </a:extLst>
          </p:cNvPr>
          <p:cNvSpPr txBox="1"/>
          <p:nvPr/>
        </p:nvSpPr>
        <p:spPr>
          <a:xfrm>
            <a:off x="963604" y="3389654"/>
            <a:ext cx="10521638" cy="369332"/>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Students are often asked to </a:t>
            </a:r>
            <a:r>
              <a:rPr lang="en-US" b="1" dirty="0">
                <a:latin typeface="Microsoft YaHei" panose="020B0503020204020204" pitchFamily="34" charset="-122"/>
                <a:ea typeface="Microsoft YaHei" panose="020B0503020204020204" pitchFamily="34" charset="-122"/>
              </a:rPr>
              <a:t>cut to the chase</a:t>
            </a:r>
            <a:r>
              <a:rPr lang="en-US" dirty="0">
                <a:latin typeface="Microsoft YaHei" panose="020B0503020204020204" pitchFamily="34" charset="-122"/>
                <a:ea typeface="Microsoft YaHei" panose="020B0503020204020204" pitchFamily="34" charset="-122"/>
              </a:rPr>
              <a:t> when writing the abstract of their thesis.</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47" name="Straight Connector 46">
            <a:extLst>
              <a:ext uri="{FF2B5EF4-FFF2-40B4-BE49-F238E27FC236}">
                <a16:creationId xmlns:a16="http://schemas.microsoft.com/office/drawing/2014/main" id="{D217E740-A934-E4E1-4B3D-F4425955B6E4}"/>
              </a:ext>
            </a:extLst>
          </p:cNvPr>
          <p:cNvCxnSpPr>
            <a:cxnSpLocks/>
          </p:cNvCxnSpPr>
          <p:nvPr/>
        </p:nvCxnSpPr>
        <p:spPr>
          <a:xfrm flipH="1">
            <a:off x="1173169" y="3922975"/>
            <a:ext cx="6400800" cy="0"/>
          </a:xfrm>
          <a:prstGeom prst="line">
            <a:avLst/>
          </a:prstGeom>
          <a:noFill/>
          <a:ln w="19050" cap="flat" cmpd="sng" algn="ctr">
            <a:solidFill>
              <a:srgbClr val="282044"/>
            </a:solidFill>
            <a:prstDash val="sysDash"/>
            <a:miter lim="800000"/>
            <a:headEnd type="oval"/>
            <a:tailEnd type="oval"/>
          </a:ln>
          <a:effectLst/>
        </p:spPr>
      </p:cxnSp>
      <p:grpSp>
        <p:nvGrpSpPr>
          <p:cNvPr id="48" name="Group 47">
            <a:extLst>
              <a:ext uri="{FF2B5EF4-FFF2-40B4-BE49-F238E27FC236}">
                <a16:creationId xmlns:a16="http://schemas.microsoft.com/office/drawing/2014/main" id="{E2945C2F-6407-5494-7A33-7CB800164B9E}"/>
              </a:ext>
            </a:extLst>
          </p:cNvPr>
          <p:cNvGrpSpPr/>
          <p:nvPr/>
        </p:nvGrpSpPr>
        <p:grpSpPr>
          <a:xfrm>
            <a:off x="491652" y="3373854"/>
            <a:ext cx="338554" cy="338554"/>
            <a:chOff x="7859202" y="1947090"/>
            <a:chExt cx="465300" cy="465300"/>
          </a:xfrm>
        </p:grpSpPr>
        <p:sp>
          <p:nvSpPr>
            <p:cNvPr id="49" name="Google Shape;5931;p105">
              <a:extLst>
                <a:ext uri="{FF2B5EF4-FFF2-40B4-BE49-F238E27FC236}">
                  <a16:creationId xmlns:a16="http://schemas.microsoft.com/office/drawing/2014/main" id="{33D9960B-7106-C1A7-31C4-C1BBF012E0AA}"/>
                </a:ext>
              </a:extLst>
            </p:cNvPr>
            <p:cNvSpPr/>
            <p:nvPr/>
          </p:nvSpPr>
          <p:spPr>
            <a:xfrm>
              <a:off x="7859202" y="1947090"/>
              <a:ext cx="465300" cy="465300"/>
            </a:xfrm>
            <a:prstGeom prst="ellipse">
              <a:avLst/>
            </a:prstGeom>
            <a:solidFill>
              <a:schemeClr val="accent1"/>
            </a:solid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50" name="Google Shape;5932;p105">
              <a:extLst>
                <a:ext uri="{FF2B5EF4-FFF2-40B4-BE49-F238E27FC236}">
                  <a16:creationId xmlns:a16="http://schemas.microsoft.com/office/drawing/2014/main" id="{E2C6E4F9-BFFB-5916-4244-22486565FE7E}"/>
                </a:ext>
              </a:extLst>
            </p:cNvPr>
            <p:cNvGrpSpPr/>
            <p:nvPr/>
          </p:nvGrpSpPr>
          <p:grpSpPr>
            <a:xfrm>
              <a:off x="7990546" y="2108140"/>
              <a:ext cx="202667" cy="143159"/>
              <a:chOff x="6311562" y="1410625"/>
              <a:chExt cx="736437" cy="520200"/>
            </a:xfrm>
            <a:solidFill>
              <a:sysClr val="window" lastClr="FFFFFF"/>
            </a:solidFill>
          </p:grpSpPr>
          <p:sp>
            <p:nvSpPr>
              <p:cNvPr id="51" name="Google Shape;5933;p105">
                <a:extLst>
                  <a:ext uri="{FF2B5EF4-FFF2-40B4-BE49-F238E27FC236}">
                    <a16:creationId xmlns:a16="http://schemas.microsoft.com/office/drawing/2014/main" id="{1BA6B58C-4512-1923-10AA-49922BDB3F74}"/>
                  </a:ext>
                </a:extLst>
              </p:cNvPr>
              <p:cNvSpPr/>
              <p:nvPr/>
            </p:nvSpPr>
            <p:spPr>
              <a:xfrm rot="2700000">
                <a:off x="6300618" y="1686278"/>
                <a:ext cx="380989" cy="126855"/>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52" name="Google Shape;5934;p105">
                <a:extLst>
                  <a:ext uri="{FF2B5EF4-FFF2-40B4-BE49-F238E27FC236}">
                    <a16:creationId xmlns:a16="http://schemas.microsoft.com/office/drawing/2014/main" id="{42D602B6-214D-8278-E8DF-11CF904D8F6C}"/>
                  </a:ext>
                </a:extLst>
              </p:cNvPr>
              <p:cNvSpPr/>
              <p:nvPr/>
            </p:nvSpPr>
            <p:spPr>
              <a:xfrm rot="-2567666">
                <a:off x="6460061" y="1607144"/>
                <a:ext cx="628376" cy="127161"/>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53" name="TextBox 52">
            <a:extLst>
              <a:ext uri="{FF2B5EF4-FFF2-40B4-BE49-F238E27FC236}">
                <a16:creationId xmlns:a16="http://schemas.microsoft.com/office/drawing/2014/main" id="{6CE7593F-5B0D-020D-8161-7D07658F13FF}"/>
              </a:ext>
            </a:extLst>
          </p:cNvPr>
          <p:cNvSpPr txBox="1"/>
          <p:nvPr/>
        </p:nvSpPr>
        <p:spPr>
          <a:xfrm>
            <a:off x="948122" y="4149343"/>
            <a:ext cx="10632686" cy="369332"/>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By the time the lecture ends, she will have </a:t>
            </a:r>
            <a:r>
              <a:rPr lang="en-US" b="1" dirty="0">
                <a:latin typeface="Microsoft YaHei" panose="020B0503020204020204" pitchFamily="34" charset="-122"/>
                <a:ea typeface="Microsoft YaHei" panose="020B0503020204020204" pitchFamily="34" charset="-122"/>
              </a:rPr>
              <a:t>cut to the chase</a:t>
            </a:r>
            <a:r>
              <a:rPr lang="en-US" dirty="0">
                <a:latin typeface="Microsoft YaHei" panose="020B0503020204020204" pitchFamily="34" charset="-122"/>
                <a:ea typeface="Microsoft YaHei" panose="020B0503020204020204" pitchFamily="34" charset="-122"/>
              </a:rPr>
              <a:t> regarding the final exam questions.</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54" name="Straight Connector 53">
            <a:extLst>
              <a:ext uri="{FF2B5EF4-FFF2-40B4-BE49-F238E27FC236}">
                <a16:creationId xmlns:a16="http://schemas.microsoft.com/office/drawing/2014/main" id="{FA99D669-2D85-A7AD-59D0-7764E3F6F305}"/>
              </a:ext>
            </a:extLst>
          </p:cNvPr>
          <p:cNvCxnSpPr>
            <a:cxnSpLocks/>
          </p:cNvCxnSpPr>
          <p:nvPr/>
        </p:nvCxnSpPr>
        <p:spPr>
          <a:xfrm flipH="1">
            <a:off x="1173169" y="4666864"/>
            <a:ext cx="6400800" cy="0"/>
          </a:xfrm>
          <a:prstGeom prst="line">
            <a:avLst/>
          </a:prstGeom>
          <a:noFill/>
          <a:ln w="19050" cap="flat" cmpd="sng" algn="ctr">
            <a:solidFill>
              <a:srgbClr val="282044"/>
            </a:solidFill>
            <a:prstDash val="sysDash"/>
            <a:miter lim="800000"/>
            <a:headEnd type="oval"/>
            <a:tailEnd type="oval"/>
          </a:ln>
          <a:effectLst/>
        </p:spPr>
      </p:cxnSp>
      <p:grpSp>
        <p:nvGrpSpPr>
          <p:cNvPr id="55" name="Group 54">
            <a:extLst>
              <a:ext uri="{FF2B5EF4-FFF2-40B4-BE49-F238E27FC236}">
                <a16:creationId xmlns:a16="http://schemas.microsoft.com/office/drawing/2014/main" id="{416609AC-41C9-2EF0-0014-A384A2CBE9C4}"/>
              </a:ext>
            </a:extLst>
          </p:cNvPr>
          <p:cNvGrpSpPr/>
          <p:nvPr/>
        </p:nvGrpSpPr>
        <p:grpSpPr>
          <a:xfrm>
            <a:off x="491652" y="4133543"/>
            <a:ext cx="338554" cy="338554"/>
            <a:chOff x="7859202" y="1947090"/>
            <a:chExt cx="465300" cy="465300"/>
          </a:xfrm>
          <a:solidFill>
            <a:srgbClr val="0239C2"/>
          </a:solidFill>
        </p:grpSpPr>
        <p:sp>
          <p:nvSpPr>
            <p:cNvPr id="56" name="Google Shape;5931;p105">
              <a:extLst>
                <a:ext uri="{FF2B5EF4-FFF2-40B4-BE49-F238E27FC236}">
                  <a16:creationId xmlns:a16="http://schemas.microsoft.com/office/drawing/2014/main" id="{56DAB604-6D0C-E6D7-516C-42F309C3DF56}"/>
                </a:ext>
              </a:extLst>
            </p:cNvPr>
            <p:cNvSpPr/>
            <p:nvPr/>
          </p:nvSpPr>
          <p:spPr>
            <a:xfrm>
              <a:off x="7859202" y="1947090"/>
              <a:ext cx="465300" cy="465300"/>
            </a:xfrm>
            <a:prstGeom prst="ellipse">
              <a:avLst/>
            </a:prstGeom>
            <a:grp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57" name="Google Shape;5932;p105">
              <a:extLst>
                <a:ext uri="{FF2B5EF4-FFF2-40B4-BE49-F238E27FC236}">
                  <a16:creationId xmlns:a16="http://schemas.microsoft.com/office/drawing/2014/main" id="{8B8A4C4D-2CB6-87D1-6516-360B59F5ECB3}"/>
                </a:ext>
              </a:extLst>
            </p:cNvPr>
            <p:cNvGrpSpPr/>
            <p:nvPr/>
          </p:nvGrpSpPr>
          <p:grpSpPr>
            <a:xfrm>
              <a:off x="7990546" y="2108140"/>
              <a:ext cx="202667" cy="143159"/>
              <a:chOff x="6311562" y="1410625"/>
              <a:chExt cx="736437" cy="520200"/>
            </a:xfrm>
            <a:grpFill/>
          </p:grpSpPr>
          <p:sp>
            <p:nvSpPr>
              <p:cNvPr id="58" name="Google Shape;5933;p105">
                <a:extLst>
                  <a:ext uri="{FF2B5EF4-FFF2-40B4-BE49-F238E27FC236}">
                    <a16:creationId xmlns:a16="http://schemas.microsoft.com/office/drawing/2014/main" id="{A5859DBE-945A-E8F1-1D67-10C71839F94B}"/>
                  </a:ext>
                </a:extLst>
              </p:cNvPr>
              <p:cNvSpPr/>
              <p:nvPr/>
            </p:nvSpPr>
            <p:spPr>
              <a:xfrm rot="2700000">
                <a:off x="6300618" y="1686278"/>
                <a:ext cx="380989" cy="126855"/>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59" name="Google Shape;5934;p105">
                <a:extLst>
                  <a:ext uri="{FF2B5EF4-FFF2-40B4-BE49-F238E27FC236}">
                    <a16:creationId xmlns:a16="http://schemas.microsoft.com/office/drawing/2014/main" id="{8CAA052E-C557-060E-11B1-DB677E2363CC}"/>
                  </a:ext>
                </a:extLst>
              </p:cNvPr>
              <p:cNvSpPr/>
              <p:nvPr/>
            </p:nvSpPr>
            <p:spPr>
              <a:xfrm rot="-2567666">
                <a:off x="6460061" y="1607144"/>
                <a:ext cx="628376" cy="127161"/>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60" name="TextBox 59">
            <a:extLst>
              <a:ext uri="{FF2B5EF4-FFF2-40B4-BE49-F238E27FC236}">
                <a16:creationId xmlns:a16="http://schemas.microsoft.com/office/drawing/2014/main" id="{8CB0E27E-8EEA-F86E-63A7-49863B29A2A4}"/>
              </a:ext>
            </a:extLst>
          </p:cNvPr>
          <p:cNvSpPr txBox="1"/>
          <p:nvPr/>
        </p:nvSpPr>
        <p:spPr>
          <a:xfrm>
            <a:off x="961799" y="4874339"/>
            <a:ext cx="10739479" cy="369332"/>
          </a:xfrm>
          <a:prstGeom prst="rect">
            <a:avLst/>
          </a:prstGeom>
          <a:noFill/>
        </p:spPr>
        <p:txBody>
          <a:bodyPr wrap="square">
            <a:spAutoFit/>
          </a:bodyPr>
          <a:lstStyle/>
          <a:p>
            <a:pPr>
              <a:defRPr/>
            </a:pPr>
            <a:r>
              <a:rPr lang="en-US" b="1" dirty="0">
                <a:latin typeface="Microsoft YaHei" panose="020B0503020204020204" pitchFamily="34" charset="-122"/>
                <a:ea typeface="Microsoft YaHei" panose="020B0503020204020204" pitchFamily="34" charset="-122"/>
              </a:rPr>
              <a:t>Cutting to the chase</a:t>
            </a:r>
            <a:r>
              <a:rPr lang="en-US" dirty="0">
                <a:latin typeface="Microsoft YaHei" panose="020B0503020204020204" pitchFamily="34" charset="-122"/>
                <a:ea typeface="Microsoft YaHei" panose="020B0503020204020204" pitchFamily="34" charset="-122"/>
              </a:rPr>
              <a:t> during a complex defense session saves the committee a lot of time.</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61" name="Straight Connector 60">
            <a:extLst>
              <a:ext uri="{FF2B5EF4-FFF2-40B4-BE49-F238E27FC236}">
                <a16:creationId xmlns:a16="http://schemas.microsoft.com/office/drawing/2014/main" id="{FF432338-01F5-6967-FCF3-4BE9A2025420}"/>
              </a:ext>
            </a:extLst>
          </p:cNvPr>
          <p:cNvCxnSpPr>
            <a:cxnSpLocks/>
          </p:cNvCxnSpPr>
          <p:nvPr/>
        </p:nvCxnSpPr>
        <p:spPr>
          <a:xfrm flipH="1">
            <a:off x="1171363" y="5410753"/>
            <a:ext cx="6400800" cy="0"/>
          </a:xfrm>
          <a:prstGeom prst="line">
            <a:avLst/>
          </a:prstGeom>
          <a:noFill/>
          <a:ln w="19050" cap="flat" cmpd="sng" algn="ctr">
            <a:solidFill>
              <a:srgbClr val="282044"/>
            </a:solidFill>
            <a:prstDash val="sysDash"/>
            <a:miter lim="800000"/>
            <a:headEnd type="oval"/>
            <a:tailEnd type="oval"/>
          </a:ln>
          <a:effectLst/>
        </p:spPr>
      </p:cxnSp>
      <p:grpSp>
        <p:nvGrpSpPr>
          <p:cNvPr id="62" name="Group 61">
            <a:extLst>
              <a:ext uri="{FF2B5EF4-FFF2-40B4-BE49-F238E27FC236}">
                <a16:creationId xmlns:a16="http://schemas.microsoft.com/office/drawing/2014/main" id="{2440389E-67A9-9917-CB96-8A9B19C34BAF}"/>
              </a:ext>
            </a:extLst>
          </p:cNvPr>
          <p:cNvGrpSpPr/>
          <p:nvPr/>
        </p:nvGrpSpPr>
        <p:grpSpPr>
          <a:xfrm>
            <a:off x="489846" y="4861632"/>
            <a:ext cx="338554" cy="338554"/>
            <a:chOff x="7859202" y="1947090"/>
            <a:chExt cx="465300" cy="465300"/>
          </a:xfrm>
        </p:grpSpPr>
        <p:sp>
          <p:nvSpPr>
            <p:cNvPr id="63" name="Google Shape;5931;p105">
              <a:extLst>
                <a:ext uri="{FF2B5EF4-FFF2-40B4-BE49-F238E27FC236}">
                  <a16:creationId xmlns:a16="http://schemas.microsoft.com/office/drawing/2014/main" id="{7C8AFA69-D7B2-8D26-B930-95622E7E8231}"/>
                </a:ext>
              </a:extLst>
            </p:cNvPr>
            <p:cNvSpPr/>
            <p:nvPr/>
          </p:nvSpPr>
          <p:spPr>
            <a:xfrm>
              <a:off x="7859202" y="1947090"/>
              <a:ext cx="465300" cy="465300"/>
            </a:xfrm>
            <a:prstGeom prst="ellipse">
              <a:avLst/>
            </a:prstGeom>
            <a:solidFill>
              <a:schemeClr val="accent1"/>
            </a:solid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64" name="Google Shape;5932;p105">
              <a:extLst>
                <a:ext uri="{FF2B5EF4-FFF2-40B4-BE49-F238E27FC236}">
                  <a16:creationId xmlns:a16="http://schemas.microsoft.com/office/drawing/2014/main" id="{D15A68B3-4E0F-C6CD-DE47-8BBE2C2A6B8D}"/>
                </a:ext>
              </a:extLst>
            </p:cNvPr>
            <p:cNvGrpSpPr/>
            <p:nvPr/>
          </p:nvGrpSpPr>
          <p:grpSpPr>
            <a:xfrm>
              <a:off x="7990546" y="2108140"/>
              <a:ext cx="202667" cy="143159"/>
              <a:chOff x="6311562" y="1410625"/>
              <a:chExt cx="736437" cy="520200"/>
            </a:xfrm>
            <a:solidFill>
              <a:sysClr val="window" lastClr="FFFFFF"/>
            </a:solidFill>
          </p:grpSpPr>
          <p:sp>
            <p:nvSpPr>
              <p:cNvPr id="65" name="Google Shape;5933;p105">
                <a:extLst>
                  <a:ext uri="{FF2B5EF4-FFF2-40B4-BE49-F238E27FC236}">
                    <a16:creationId xmlns:a16="http://schemas.microsoft.com/office/drawing/2014/main" id="{87FDCDD3-E050-801D-4F53-60EB97AC5D45}"/>
                  </a:ext>
                </a:extLst>
              </p:cNvPr>
              <p:cNvSpPr/>
              <p:nvPr/>
            </p:nvSpPr>
            <p:spPr>
              <a:xfrm rot="2700000">
                <a:off x="6300618" y="1686278"/>
                <a:ext cx="380989" cy="126855"/>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66" name="Google Shape;5934;p105">
                <a:extLst>
                  <a:ext uri="{FF2B5EF4-FFF2-40B4-BE49-F238E27FC236}">
                    <a16:creationId xmlns:a16="http://schemas.microsoft.com/office/drawing/2014/main" id="{BCAA0827-98E6-A0B2-1023-074699A933FE}"/>
                  </a:ext>
                </a:extLst>
              </p:cNvPr>
              <p:cNvSpPr/>
              <p:nvPr/>
            </p:nvSpPr>
            <p:spPr>
              <a:xfrm rot="-2567666">
                <a:off x="6460061" y="1607144"/>
                <a:ext cx="628376" cy="127161"/>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73" name="TextBox 72">
            <a:extLst>
              <a:ext uri="{FF2B5EF4-FFF2-40B4-BE49-F238E27FC236}">
                <a16:creationId xmlns:a16="http://schemas.microsoft.com/office/drawing/2014/main" id="{806CC6E8-0A4A-67C6-38D2-7ADAEDDF5CED}"/>
              </a:ext>
            </a:extLst>
          </p:cNvPr>
          <p:cNvSpPr txBox="1"/>
          <p:nvPr/>
        </p:nvSpPr>
        <p:spPr>
          <a:xfrm>
            <a:off x="2841306" y="597433"/>
            <a:ext cx="6980464" cy="400110"/>
          </a:xfrm>
          <a:prstGeom prst="rect">
            <a:avLst/>
          </a:prstGeom>
          <a:noFill/>
        </p:spPr>
        <p:txBody>
          <a:bodyPr wrap="square" rtlCol="0">
            <a:spAutoFit/>
          </a:bodyPr>
          <a:lstStyle/>
          <a:p>
            <a:pPr algn="ctr"/>
            <a:r>
              <a:rPr lang="en-US" sz="2000" b="1" dirty="0">
                <a:latin typeface="Microsoft YaHei" panose="020B0503020204020204" pitchFamily="34" charset="-122"/>
                <a:ea typeface="Microsoft YaHei" panose="020B0503020204020204" pitchFamily="34" charset="-122"/>
              </a:rPr>
              <a:t>Cut to the chase </a:t>
            </a:r>
          </a:p>
        </p:txBody>
      </p:sp>
      <p:sp>
        <p:nvSpPr>
          <p:cNvPr id="76" name="Rectangle 75">
            <a:extLst>
              <a:ext uri="{FF2B5EF4-FFF2-40B4-BE49-F238E27FC236}">
                <a16:creationId xmlns:a16="http://schemas.microsoft.com/office/drawing/2014/main" id="{FE61278A-A900-444A-F10F-5E394C16F869}"/>
              </a:ext>
            </a:extLst>
          </p:cNvPr>
          <p:cNvSpPr/>
          <p:nvPr/>
        </p:nvSpPr>
        <p:spPr>
          <a:xfrm flipV="1">
            <a:off x="4506820" y="1066509"/>
            <a:ext cx="3649436" cy="45719"/>
          </a:xfrm>
          <a:prstGeom prst="rect">
            <a:avLst/>
          </a:prstGeom>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7" name="TextBox 76">
            <a:extLst>
              <a:ext uri="{FF2B5EF4-FFF2-40B4-BE49-F238E27FC236}">
                <a16:creationId xmlns:a16="http://schemas.microsoft.com/office/drawing/2014/main" id="{036FCD8D-B90A-5AA0-9AFE-392B1B86525F}"/>
              </a:ext>
            </a:extLst>
          </p:cNvPr>
          <p:cNvSpPr txBox="1"/>
          <p:nvPr/>
        </p:nvSpPr>
        <p:spPr>
          <a:xfrm>
            <a:off x="359218" y="1214675"/>
            <a:ext cx="2326821" cy="369332"/>
          </a:xfrm>
          <a:prstGeom prst="rect">
            <a:avLst/>
          </a:prstGeom>
          <a:noFill/>
        </p:spPr>
        <p:txBody>
          <a:bodyPr wrap="square" rtlCol="0">
            <a:spAutoFit/>
          </a:bodyPr>
          <a:lstStyle/>
          <a:p>
            <a:r>
              <a:rPr lang="en-US" b="1" dirty="0">
                <a:latin typeface="Microsoft YaHei" panose="020B0503020204020204" pitchFamily="34" charset="-122"/>
                <a:ea typeface="Microsoft YaHei" panose="020B0503020204020204" pitchFamily="34" charset="-122"/>
              </a:rPr>
              <a:t>Examples :</a:t>
            </a:r>
          </a:p>
        </p:txBody>
      </p:sp>
    </p:spTree>
    <p:extLst>
      <p:ext uri="{BB962C8B-B14F-4D97-AF65-F5344CB8AC3E}">
        <p14:creationId xmlns:p14="http://schemas.microsoft.com/office/powerpoint/2010/main" val="242657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32" fill="hold"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circle(out)">
                                      <p:cBhvr>
                                        <p:cTn id="20" dur="500"/>
                                        <p:tgtEl>
                                          <p:spTgt spid="41"/>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wipe(left)">
                                      <p:cBhvr>
                                        <p:cTn id="24" dur="1000"/>
                                        <p:tgtEl>
                                          <p:spTgt spid="39"/>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left)">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32" fill="hold" nodeType="click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circle(out)">
                                      <p:cBhvr>
                                        <p:cTn id="33" dur="500"/>
                                        <p:tgtEl>
                                          <p:spTgt spid="48"/>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wipe(left)">
                                      <p:cBhvr>
                                        <p:cTn id="37" dur="1000"/>
                                        <p:tgtEl>
                                          <p:spTgt spid="46"/>
                                        </p:tgtEl>
                                      </p:cBhvr>
                                    </p:animEffect>
                                  </p:childTnLst>
                                </p:cTn>
                              </p:par>
                            </p:childTnLst>
                          </p:cTn>
                        </p:par>
                        <p:par>
                          <p:cTn id="38" fill="hold">
                            <p:stCondLst>
                              <p:cond delay="1500"/>
                            </p:stCondLst>
                            <p:childTnLst>
                              <p:par>
                                <p:cTn id="39" presetID="22" presetClass="entr" presetSubtype="8" fill="hold" nodeType="after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wipe(left)">
                                      <p:cBhvr>
                                        <p:cTn id="41" dur="500"/>
                                        <p:tgtEl>
                                          <p:spTgt spid="47"/>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32" fill="hold"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circle(out)">
                                      <p:cBhvr>
                                        <p:cTn id="46" dur="500"/>
                                        <p:tgtEl>
                                          <p:spTgt spid="55"/>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wipe(left)">
                                      <p:cBhvr>
                                        <p:cTn id="50" dur="1000"/>
                                        <p:tgtEl>
                                          <p:spTgt spid="53"/>
                                        </p:tgtEl>
                                      </p:cBhvr>
                                    </p:animEffect>
                                  </p:childTnLst>
                                </p:cTn>
                              </p:par>
                            </p:childTnLst>
                          </p:cTn>
                        </p:par>
                        <p:par>
                          <p:cTn id="51" fill="hold">
                            <p:stCondLst>
                              <p:cond delay="1500"/>
                            </p:stCondLst>
                            <p:childTnLst>
                              <p:par>
                                <p:cTn id="52" presetID="22" presetClass="entr" presetSubtype="8" fill="hold" nodeType="afterEffect">
                                  <p:stCondLst>
                                    <p:cond delay="0"/>
                                  </p:stCondLst>
                                  <p:childTnLst>
                                    <p:set>
                                      <p:cBhvr>
                                        <p:cTn id="53" dur="1" fill="hold">
                                          <p:stCondLst>
                                            <p:cond delay="0"/>
                                          </p:stCondLst>
                                        </p:cTn>
                                        <p:tgtEl>
                                          <p:spTgt spid="54"/>
                                        </p:tgtEl>
                                        <p:attrNameLst>
                                          <p:attrName>style.visibility</p:attrName>
                                        </p:attrNameLst>
                                      </p:cBhvr>
                                      <p:to>
                                        <p:strVal val="visible"/>
                                      </p:to>
                                    </p:set>
                                    <p:animEffect transition="in" filter="wipe(left)">
                                      <p:cBhvr>
                                        <p:cTn id="54" dur="500"/>
                                        <p:tgtEl>
                                          <p:spTgt spid="54"/>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32" fill="hold" nodeType="click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circle(out)">
                                      <p:cBhvr>
                                        <p:cTn id="59" dur="500"/>
                                        <p:tgtEl>
                                          <p:spTgt spid="62"/>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60"/>
                                        </p:tgtEl>
                                        <p:attrNameLst>
                                          <p:attrName>style.visibility</p:attrName>
                                        </p:attrNameLst>
                                      </p:cBhvr>
                                      <p:to>
                                        <p:strVal val="visible"/>
                                      </p:to>
                                    </p:set>
                                    <p:animEffect transition="in" filter="wipe(left)">
                                      <p:cBhvr>
                                        <p:cTn id="63" dur="1000"/>
                                        <p:tgtEl>
                                          <p:spTgt spid="60"/>
                                        </p:tgtEl>
                                      </p:cBhvr>
                                    </p:animEffect>
                                  </p:childTnLst>
                                </p:cTn>
                              </p:par>
                            </p:childTnLst>
                          </p:cTn>
                        </p:par>
                        <p:par>
                          <p:cTn id="64" fill="hold">
                            <p:stCondLst>
                              <p:cond delay="1500"/>
                            </p:stCondLst>
                            <p:childTnLst>
                              <p:par>
                                <p:cTn id="65" presetID="22" presetClass="entr" presetSubtype="8" fill="hold" nodeType="afterEffect">
                                  <p:stCondLst>
                                    <p:cond delay="0"/>
                                  </p:stCondLst>
                                  <p:childTnLst>
                                    <p:set>
                                      <p:cBhvr>
                                        <p:cTn id="66" dur="1" fill="hold">
                                          <p:stCondLst>
                                            <p:cond delay="0"/>
                                          </p:stCondLst>
                                        </p:cTn>
                                        <p:tgtEl>
                                          <p:spTgt spid="61"/>
                                        </p:tgtEl>
                                        <p:attrNameLst>
                                          <p:attrName>style.visibility</p:attrName>
                                        </p:attrNameLst>
                                      </p:cBhvr>
                                      <p:to>
                                        <p:strVal val="visible"/>
                                      </p:to>
                                    </p:set>
                                    <p:animEffect transition="in" filter="wipe(left)">
                                      <p:cBhvr>
                                        <p:cTn id="6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9" grpId="0"/>
      <p:bldP spid="46" grpId="0"/>
      <p:bldP spid="53" grpId="0"/>
      <p:bldP spid="6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F20006-986A-EBD9-610D-5A87234CA7D8}"/>
              </a:ext>
            </a:extLst>
          </p:cNvPr>
          <p:cNvSpPr txBox="1"/>
          <p:nvPr/>
        </p:nvSpPr>
        <p:spPr>
          <a:xfrm>
            <a:off x="4371340" y="110067"/>
            <a:ext cx="6172200" cy="584775"/>
          </a:xfrm>
          <a:prstGeom prst="rect">
            <a:avLst/>
          </a:prstGeom>
          <a:noFill/>
        </p:spPr>
        <p:txBody>
          <a:bodyPr wrap="square" rtlCol="0">
            <a:spAutoFit/>
          </a:bodyPr>
          <a:lstStyle/>
          <a:p>
            <a:pPr algn="ctr"/>
            <a:r>
              <a:rPr lang="en-US" sz="3200" b="1" dirty="0">
                <a:latin typeface="Microsoft YaHei" panose="020B0503020204020204" pitchFamily="34" charset="-122"/>
                <a:ea typeface="Microsoft YaHei" panose="020B0503020204020204" pitchFamily="34" charset="-122"/>
                <a:cs typeface="MRT_Vanilla" panose="00000400000000000000" pitchFamily="2" charset="-78"/>
              </a:rPr>
              <a:t>Throw in the towel</a:t>
            </a:r>
          </a:p>
        </p:txBody>
      </p:sp>
      <p:sp>
        <p:nvSpPr>
          <p:cNvPr id="3" name="TextBox 2">
            <a:extLst>
              <a:ext uri="{FF2B5EF4-FFF2-40B4-BE49-F238E27FC236}">
                <a16:creationId xmlns:a16="http://schemas.microsoft.com/office/drawing/2014/main" id="{892668AC-D724-9CBE-CEAC-8A36654BB69E}"/>
              </a:ext>
            </a:extLst>
          </p:cNvPr>
          <p:cNvSpPr txBox="1"/>
          <p:nvPr/>
        </p:nvSpPr>
        <p:spPr>
          <a:xfrm>
            <a:off x="7687764" y="1720840"/>
            <a:ext cx="4084441" cy="3416320"/>
          </a:xfrm>
          <a:prstGeom prst="rect">
            <a:avLst/>
          </a:prstGeom>
          <a:noFill/>
        </p:spPr>
        <p:txBody>
          <a:bodyPr wrap="square" rtlCol="0">
            <a:spAutoFit/>
          </a:bodyPr>
          <a:lstStyle/>
          <a:p>
            <a:r>
              <a:rPr lang="en-US" b="1" dirty="0">
                <a:latin typeface="Microsoft YaHei" panose="020B0503020204020204" pitchFamily="34" charset="-122"/>
                <a:ea typeface="Microsoft YaHei" panose="020B0503020204020204" pitchFamily="34" charset="-122"/>
              </a:rPr>
              <a:t>Definition: </a:t>
            </a:r>
            <a:r>
              <a:rPr lang="en-US" dirty="0">
                <a:latin typeface="Microsoft YaHei" panose="020B0503020204020204" pitchFamily="34" charset="-122"/>
                <a:ea typeface="Microsoft YaHei" panose="020B0503020204020204" pitchFamily="34" charset="-122"/>
              </a:rPr>
              <a:t>To give up or admit that you cannot succeed in something you are trying to do.</a:t>
            </a:r>
            <a:endParaRPr lang="fa-IR" dirty="0">
              <a:latin typeface="Microsoft YaHei" panose="020B0503020204020204" pitchFamily="34" charset="-122"/>
              <a:ea typeface="Microsoft YaHei" panose="020B0503020204020204" pitchFamily="34" charset="-122"/>
            </a:endParaRPr>
          </a:p>
          <a:p>
            <a:endParaRPr lang="fa-IR" b="1" dirty="0">
              <a:latin typeface="Microsoft YaHei" panose="020B0503020204020204" pitchFamily="34" charset="-122"/>
              <a:ea typeface="Microsoft YaHei" panose="020B0503020204020204" pitchFamily="34" charset="-122"/>
            </a:endParaRPr>
          </a:p>
          <a:p>
            <a:r>
              <a:rPr lang="en-US" b="1" dirty="0">
                <a:latin typeface="Microsoft YaHei" panose="020B0503020204020204" pitchFamily="34" charset="-122"/>
                <a:ea typeface="Microsoft YaHei" panose="020B0503020204020204" pitchFamily="34" charset="-122"/>
              </a:rPr>
              <a:t>Etymology &amp; Origin:</a:t>
            </a:r>
            <a:r>
              <a:rPr lang="fa-IR" b="1" dirty="0">
                <a:latin typeface="Microsoft YaHei" panose="020B0503020204020204" pitchFamily="34" charset="-122"/>
                <a:ea typeface="Microsoft YaHei" panose="020B0503020204020204" pitchFamily="34" charset="-122"/>
              </a:rPr>
              <a:t> </a:t>
            </a:r>
            <a:r>
              <a:rPr lang="en-US" dirty="0">
                <a:latin typeface="Microsoft YaHei" panose="020B0503020204020204" pitchFamily="34" charset="-122"/>
                <a:ea typeface="Microsoft YaHei" panose="020B0503020204020204" pitchFamily="34" charset="-122"/>
              </a:rPr>
              <a:t>This phrase comes from boxing. Many years ago, if a boxer was losing badly and taking too many hits, his coach would literally throw a towel into the boxing ring. This was a clear sign to stop the fight and admit defeat.</a:t>
            </a:r>
            <a:endParaRPr lang="en-US" b="1" dirty="0">
              <a:latin typeface="Microsoft YaHei" panose="020B0503020204020204" pitchFamily="34" charset="-122"/>
              <a:ea typeface="Microsoft YaHei" panose="020B0503020204020204" pitchFamily="34" charset="-122"/>
            </a:endParaRPr>
          </a:p>
        </p:txBody>
      </p:sp>
      <p:sp>
        <p:nvSpPr>
          <p:cNvPr id="5" name="Rectangle: Rounded Corners 4">
            <a:extLst>
              <a:ext uri="{FF2B5EF4-FFF2-40B4-BE49-F238E27FC236}">
                <a16:creationId xmlns:a16="http://schemas.microsoft.com/office/drawing/2014/main" id="{D9C3597E-1C25-2BD5-15F7-63DFCD3D5E3E}"/>
              </a:ext>
            </a:extLst>
          </p:cNvPr>
          <p:cNvSpPr/>
          <p:nvPr/>
        </p:nvSpPr>
        <p:spPr>
          <a:xfrm>
            <a:off x="3059836" y="1047305"/>
            <a:ext cx="4196095" cy="4379349"/>
          </a:xfrm>
          <a:prstGeom prst="roundRect">
            <a:avLst>
              <a:gd name="adj" fmla="val 5498"/>
            </a:avLst>
          </a:prstGeom>
          <a:noFill/>
          <a:ln>
            <a:prstDash val="solid"/>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dirty="0">
              <a:latin typeface="Calibri Light" panose="020F0302020204030204" pitchFamily="34" charset="0"/>
            </a:endParaRPr>
          </a:p>
        </p:txBody>
      </p:sp>
      <p:pic>
        <p:nvPicPr>
          <p:cNvPr id="6" name="Picture 5">
            <a:extLst>
              <a:ext uri="{FF2B5EF4-FFF2-40B4-BE49-F238E27FC236}">
                <a16:creationId xmlns:a16="http://schemas.microsoft.com/office/drawing/2014/main" id="{37DB5596-3BC9-751A-F9F5-9C408A6A15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5149" y="1185330"/>
            <a:ext cx="3945467" cy="4103297"/>
          </a:xfrm>
          <a:prstGeom prst="roundRect">
            <a:avLst>
              <a:gd name="adj" fmla="val 9341"/>
            </a:avLst>
          </a:prstGeom>
          <a:solidFill>
            <a:srgbClr val="FFFFFF"/>
          </a:solidFill>
          <a:ln w="76200" cap="sq">
            <a:no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5795969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B6CEEB-D085-0DE6-70F5-4154D3E20E6F}"/>
              </a:ext>
            </a:extLst>
          </p:cNvPr>
          <p:cNvSpPr txBox="1"/>
          <p:nvPr/>
        </p:nvSpPr>
        <p:spPr>
          <a:xfrm>
            <a:off x="1034690" y="1752289"/>
            <a:ext cx="10739479" cy="646331"/>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You may have</a:t>
            </a:r>
            <a:r>
              <a:rPr lang="en-US" b="1" dirty="0">
                <a:latin typeface="Microsoft YaHei" panose="020B0503020204020204" pitchFamily="34" charset="-122"/>
                <a:ea typeface="Microsoft YaHei" panose="020B0503020204020204" pitchFamily="34" charset="-122"/>
              </a:rPr>
              <a:t> </a:t>
            </a:r>
            <a:r>
              <a:rPr lang="en-US" dirty="0">
                <a:latin typeface="Microsoft YaHei" panose="020B0503020204020204" pitchFamily="34" charset="-122"/>
                <a:ea typeface="Microsoft YaHei" panose="020B0503020204020204" pitchFamily="34" charset="-122"/>
              </a:rPr>
              <a:t>to </a:t>
            </a:r>
            <a:r>
              <a:rPr lang="en-US" b="1" dirty="0">
                <a:latin typeface="Microsoft YaHei" panose="020B0503020204020204" pitchFamily="34" charset="-122"/>
                <a:ea typeface="Microsoft YaHei" panose="020B0503020204020204" pitchFamily="34" charset="-122"/>
              </a:rPr>
              <a:t>throw in the towel </a:t>
            </a:r>
            <a:r>
              <a:rPr lang="en-US" dirty="0">
                <a:latin typeface="Microsoft YaHei" panose="020B0503020204020204" pitchFamily="34" charset="-122"/>
                <a:ea typeface="Microsoft YaHei" panose="020B0503020204020204" pitchFamily="34" charset="-122"/>
              </a:rPr>
              <a:t>and drop the physics class before it completely ruins your GPA.</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8" name="Straight Connector 7">
            <a:extLst>
              <a:ext uri="{FF2B5EF4-FFF2-40B4-BE49-F238E27FC236}">
                <a16:creationId xmlns:a16="http://schemas.microsoft.com/office/drawing/2014/main" id="{422D7AC7-902B-212F-A2E7-9AC1D8C36B76}"/>
              </a:ext>
            </a:extLst>
          </p:cNvPr>
          <p:cNvCxnSpPr>
            <a:cxnSpLocks/>
          </p:cNvCxnSpPr>
          <p:nvPr/>
        </p:nvCxnSpPr>
        <p:spPr>
          <a:xfrm flipH="1">
            <a:off x="1173169" y="2406832"/>
            <a:ext cx="6400800" cy="0"/>
          </a:xfrm>
          <a:prstGeom prst="line">
            <a:avLst/>
          </a:prstGeom>
          <a:noFill/>
          <a:ln w="19050" cap="flat" cmpd="sng" algn="ctr">
            <a:solidFill>
              <a:srgbClr val="282044"/>
            </a:solidFill>
            <a:prstDash val="sysDash"/>
            <a:miter lim="800000"/>
            <a:headEnd type="oval"/>
            <a:tailEnd type="oval"/>
          </a:ln>
          <a:effectLst/>
        </p:spPr>
      </p:cxnSp>
      <p:grpSp>
        <p:nvGrpSpPr>
          <p:cNvPr id="12" name="Group 11">
            <a:extLst>
              <a:ext uri="{FF2B5EF4-FFF2-40B4-BE49-F238E27FC236}">
                <a16:creationId xmlns:a16="http://schemas.microsoft.com/office/drawing/2014/main" id="{02AD54E3-A066-3F10-2142-3147B0AB0418}"/>
              </a:ext>
            </a:extLst>
          </p:cNvPr>
          <p:cNvGrpSpPr/>
          <p:nvPr/>
        </p:nvGrpSpPr>
        <p:grpSpPr>
          <a:xfrm>
            <a:off x="491652" y="1857711"/>
            <a:ext cx="338554" cy="338554"/>
            <a:chOff x="7859202" y="1947090"/>
            <a:chExt cx="465300" cy="465300"/>
          </a:xfrm>
        </p:grpSpPr>
        <p:sp>
          <p:nvSpPr>
            <p:cNvPr id="13" name="Google Shape;5931;p105">
              <a:extLst>
                <a:ext uri="{FF2B5EF4-FFF2-40B4-BE49-F238E27FC236}">
                  <a16:creationId xmlns:a16="http://schemas.microsoft.com/office/drawing/2014/main" id="{A467043A-6019-A0AA-7E37-CB3E3237D270}"/>
                </a:ext>
              </a:extLst>
            </p:cNvPr>
            <p:cNvSpPr/>
            <p:nvPr/>
          </p:nvSpPr>
          <p:spPr>
            <a:xfrm>
              <a:off x="7859202" y="1947090"/>
              <a:ext cx="465300" cy="465300"/>
            </a:xfrm>
            <a:prstGeom prst="ellipse">
              <a:avLst/>
            </a:prstGeom>
            <a:solidFill>
              <a:schemeClr val="accent1"/>
            </a:solid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14" name="Google Shape;5932;p105">
              <a:extLst>
                <a:ext uri="{FF2B5EF4-FFF2-40B4-BE49-F238E27FC236}">
                  <a16:creationId xmlns:a16="http://schemas.microsoft.com/office/drawing/2014/main" id="{98CBACAC-D7A0-D335-BB59-DAEB352EE8FF}"/>
                </a:ext>
              </a:extLst>
            </p:cNvPr>
            <p:cNvGrpSpPr/>
            <p:nvPr/>
          </p:nvGrpSpPr>
          <p:grpSpPr>
            <a:xfrm>
              <a:off x="7990546" y="2108140"/>
              <a:ext cx="202667" cy="143159"/>
              <a:chOff x="6311562" y="1410625"/>
              <a:chExt cx="736437" cy="520200"/>
            </a:xfrm>
            <a:solidFill>
              <a:sysClr val="window" lastClr="FFFFFF"/>
            </a:solidFill>
          </p:grpSpPr>
          <p:sp>
            <p:nvSpPr>
              <p:cNvPr id="15" name="Google Shape;5933;p105">
                <a:extLst>
                  <a:ext uri="{FF2B5EF4-FFF2-40B4-BE49-F238E27FC236}">
                    <a16:creationId xmlns:a16="http://schemas.microsoft.com/office/drawing/2014/main" id="{835FE260-6F30-D1DD-E75D-AE06C1EA1FB1}"/>
                  </a:ext>
                </a:extLst>
              </p:cNvPr>
              <p:cNvSpPr/>
              <p:nvPr/>
            </p:nvSpPr>
            <p:spPr>
              <a:xfrm rot="2700000">
                <a:off x="6300618" y="1686278"/>
                <a:ext cx="380989" cy="126855"/>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16" name="Google Shape;5934;p105">
                <a:extLst>
                  <a:ext uri="{FF2B5EF4-FFF2-40B4-BE49-F238E27FC236}">
                    <a16:creationId xmlns:a16="http://schemas.microsoft.com/office/drawing/2014/main" id="{195DCABD-FEBE-9B01-DAA5-55B2D663A92E}"/>
                  </a:ext>
                </a:extLst>
              </p:cNvPr>
              <p:cNvSpPr/>
              <p:nvPr/>
            </p:nvSpPr>
            <p:spPr>
              <a:xfrm rot="-2567666">
                <a:off x="6460061" y="1607144"/>
                <a:ext cx="628376" cy="127161"/>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39" name="TextBox 38">
            <a:extLst>
              <a:ext uri="{FF2B5EF4-FFF2-40B4-BE49-F238E27FC236}">
                <a16:creationId xmlns:a16="http://schemas.microsoft.com/office/drawing/2014/main" id="{103022DA-4557-41C4-D130-3D8CD9D5D2BF}"/>
              </a:ext>
            </a:extLst>
          </p:cNvPr>
          <p:cNvSpPr txBox="1"/>
          <p:nvPr/>
        </p:nvSpPr>
        <p:spPr>
          <a:xfrm>
            <a:off x="1034691" y="2515264"/>
            <a:ext cx="10521638" cy="646331"/>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If I were you, I would not </a:t>
            </a:r>
            <a:r>
              <a:rPr lang="en-US" b="1" dirty="0">
                <a:latin typeface="Microsoft YaHei" panose="020B0503020204020204" pitchFamily="34" charset="-122"/>
                <a:ea typeface="Microsoft YaHei" panose="020B0503020204020204" pitchFamily="34" charset="-122"/>
              </a:rPr>
              <a:t>throw in the towel</a:t>
            </a:r>
            <a:r>
              <a:rPr lang="en-US" dirty="0">
                <a:latin typeface="Microsoft YaHei" panose="020B0503020204020204" pitchFamily="34" charset="-122"/>
                <a:ea typeface="Microsoft YaHei" panose="020B0503020204020204" pitchFamily="34" charset="-122"/>
              </a:rPr>
              <a:t> on my thesis just because of one bad review from the professor.</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40" name="Straight Connector 39">
            <a:extLst>
              <a:ext uri="{FF2B5EF4-FFF2-40B4-BE49-F238E27FC236}">
                <a16:creationId xmlns:a16="http://schemas.microsoft.com/office/drawing/2014/main" id="{E4A2AB1B-C682-AD9F-3E9A-9399B89703BC}"/>
              </a:ext>
            </a:extLst>
          </p:cNvPr>
          <p:cNvCxnSpPr>
            <a:cxnSpLocks/>
          </p:cNvCxnSpPr>
          <p:nvPr/>
        </p:nvCxnSpPr>
        <p:spPr>
          <a:xfrm flipH="1">
            <a:off x="1173169" y="3150721"/>
            <a:ext cx="6400800" cy="0"/>
          </a:xfrm>
          <a:prstGeom prst="line">
            <a:avLst/>
          </a:prstGeom>
          <a:noFill/>
          <a:ln w="19050" cap="flat" cmpd="sng" algn="ctr">
            <a:solidFill>
              <a:srgbClr val="282044"/>
            </a:solidFill>
            <a:prstDash val="sysDash"/>
            <a:miter lim="800000"/>
            <a:headEnd type="oval"/>
            <a:tailEnd type="oval"/>
          </a:ln>
          <a:effectLst/>
        </p:spPr>
      </p:cxnSp>
      <p:grpSp>
        <p:nvGrpSpPr>
          <p:cNvPr id="41" name="Group 40">
            <a:extLst>
              <a:ext uri="{FF2B5EF4-FFF2-40B4-BE49-F238E27FC236}">
                <a16:creationId xmlns:a16="http://schemas.microsoft.com/office/drawing/2014/main" id="{238CB271-7BBA-4008-5886-0CAE0FCC8354}"/>
              </a:ext>
            </a:extLst>
          </p:cNvPr>
          <p:cNvGrpSpPr/>
          <p:nvPr/>
        </p:nvGrpSpPr>
        <p:grpSpPr>
          <a:xfrm>
            <a:off x="491652" y="2617400"/>
            <a:ext cx="338554" cy="338554"/>
            <a:chOff x="7859202" y="1947090"/>
            <a:chExt cx="465300" cy="465300"/>
          </a:xfrm>
          <a:solidFill>
            <a:srgbClr val="0239C2"/>
          </a:solidFill>
        </p:grpSpPr>
        <p:sp>
          <p:nvSpPr>
            <p:cNvPr id="42" name="Google Shape;5931;p105">
              <a:extLst>
                <a:ext uri="{FF2B5EF4-FFF2-40B4-BE49-F238E27FC236}">
                  <a16:creationId xmlns:a16="http://schemas.microsoft.com/office/drawing/2014/main" id="{7DCDA967-57E8-CA4C-A31F-4F6394021FB3}"/>
                </a:ext>
              </a:extLst>
            </p:cNvPr>
            <p:cNvSpPr/>
            <p:nvPr/>
          </p:nvSpPr>
          <p:spPr>
            <a:xfrm>
              <a:off x="7859202" y="1947090"/>
              <a:ext cx="465300" cy="465300"/>
            </a:xfrm>
            <a:prstGeom prst="ellipse">
              <a:avLst/>
            </a:prstGeom>
            <a:grp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43" name="Google Shape;5932;p105">
              <a:extLst>
                <a:ext uri="{FF2B5EF4-FFF2-40B4-BE49-F238E27FC236}">
                  <a16:creationId xmlns:a16="http://schemas.microsoft.com/office/drawing/2014/main" id="{7F2B9974-F129-9243-C392-27CEEA9C78A5}"/>
                </a:ext>
              </a:extLst>
            </p:cNvPr>
            <p:cNvGrpSpPr/>
            <p:nvPr/>
          </p:nvGrpSpPr>
          <p:grpSpPr>
            <a:xfrm>
              <a:off x="7990546" y="2108140"/>
              <a:ext cx="202667" cy="143159"/>
              <a:chOff x="6311562" y="1410625"/>
              <a:chExt cx="736437" cy="520200"/>
            </a:xfrm>
            <a:grpFill/>
          </p:grpSpPr>
          <p:sp>
            <p:nvSpPr>
              <p:cNvPr id="44" name="Google Shape;5933;p105">
                <a:extLst>
                  <a:ext uri="{FF2B5EF4-FFF2-40B4-BE49-F238E27FC236}">
                    <a16:creationId xmlns:a16="http://schemas.microsoft.com/office/drawing/2014/main" id="{A4E08F5E-FF96-D5DF-39F9-E8346686C62E}"/>
                  </a:ext>
                </a:extLst>
              </p:cNvPr>
              <p:cNvSpPr/>
              <p:nvPr/>
            </p:nvSpPr>
            <p:spPr>
              <a:xfrm rot="2700000">
                <a:off x="6300618" y="1686278"/>
                <a:ext cx="380989" cy="126855"/>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45" name="Google Shape;5934;p105">
                <a:extLst>
                  <a:ext uri="{FF2B5EF4-FFF2-40B4-BE49-F238E27FC236}">
                    <a16:creationId xmlns:a16="http://schemas.microsoft.com/office/drawing/2014/main" id="{CA7AFA46-9BB6-2D7B-7D6C-F22C99409815}"/>
                  </a:ext>
                </a:extLst>
              </p:cNvPr>
              <p:cNvSpPr/>
              <p:nvPr/>
            </p:nvSpPr>
            <p:spPr>
              <a:xfrm rot="-2567666">
                <a:off x="6460061" y="1607144"/>
                <a:ext cx="628376" cy="127161"/>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46" name="TextBox 45">
            <a:extLst>
              <a:ext uri="{FF2B5EF4-FFF2-40B4-BE49-F238E27FC236}">
                <a16:creationId xmlns:a16="http://schemas.microsoft.com/office/drawing/2014/main" id="{C44685EC-BC2E-90E0-C1C9-18054B634506}"/>
              </a:ext>
            </a:extLst>
          </p:cNvPr>
          <p:cNvSpPr txBox="1"/>
          <p:nvPr/>
        </p:nvSpPr>
        <p:spPr>
          <a:xfrm>
            <a:off x="1034691" y="3233710"/>
            <a:ext cx="10521638" cy="646331"/>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While I was</a:t>
            </a:r>
            <a:r>
              <a:rPr lang="en-US" b="1" dirty="0">
                <a:latin typeface="Microsoft YaHei" panose="020B0503020204020204" pitchFamily="34" charset="-122"/>
                <a:ea typeface="Microsoft YaHei" panose="020B0503020204020204" pitchFamily="34" charset="-122"/>
              </a:rPr>
              <a:t> throwing in the towel</a:t>
            </a:r>
            <a:r>
              <a:rPr lang="en-US" dirty="0">
                <a:latin typeface="Microsoft YaHei" panose="020B0503020204020204" pitchFamily="34" charset="-122"/>
                <a:ea typeface="Microsoft YaHei" panose="020B0503020204020204" pitchFamily="34" charset="-122"/>
              </a:rPr>
              <a:t> and packing my bags to leave the library, my classmates were still trying to solve the math problem.</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47" name="Straight Connector 46">
            <a:extLst>
              <a:ext uri="{FF2B5EF4-FFF2-40B4-BE49-F238E27FC236}">
                <a16:creationId xmlns:a16="http://schemas.microsoft.com/office/drawing/2014/main" id="{D217E740-A934-E4E1-4B3D-F4425955B6E4}"/>
              </a:ext>
            </a:extLst>
          </p:cNvPr>
          <p:cNvCxnSpPr>
            <a:cxnSpLocks/>
          </p:cNvCxnSpPr>
          <p:nvPr/>
        </p:nvCxnSpPr>
        <p:spPr>
          <a:xfrm flipH="1">
            <a:off x="1173169" y="3922975"/>
            <a:ext cx="6400800" cy="0"/>
          </a:xfrm>
          <a:prstGeom prst="line">
            <a:avLst/>
          </a:prstGeom>
          <a:noFill/>
          <a:ln w="19050" cap="flat" cmpd="sng" algn="ctr">
            <a:solidFill>
              <a:srgbClr val="282044"/>
            </a:solidFill>
            <a:prstDash val="sysDash"/>
            <a:miter lim="800000"/>
            <a:headEnd type="oval"/>
            <a:tailEnd type="oval"/>
          </a:ln>
          <a:effectLst/>
        </p:spPr>
      </p:cxnSp>
      <p:grpSp>
        <p:nvGrpSpPr>
          <p:cNvPr id="48" name="Group 47">
            <a:extLst>
              <a:ext uri="{FF2B5EF4-FFF2-40B4-BE49-F238E27FC236}">
                <a16:creationId xmlns:a16="http://schemas.microsoft.com/office/drawing/2014/main" id="{E2945C2F-6407-5494-7A33-7CB800164B9E}"/>
              </a:ext>
            </a:extLst>
          </p:cNvPr>
          <p:cNvGrpSpPr/>
          <p:nvPr/>
        </p:nvGrpSpPr>
        <p:grpSpPr>
          <a:xfrm>
            <a:off x="491652" y="3373854"/>
            <a:ext cx="338554" cy="338554"/>
            <a:chOff x="7859202" y="1947090"/>
            <a:chExt cx="465300" cy="465300"/>
          </a:xfrm>
        </p:grpSpPr>
        <p:sp>
          <p:nvSpPr>
            <p:cNvPr id="49" name="Google Shape;5931;p105">
              <a:extLst>
                <a:ext uri="{FF2B5EF4-FFF2-40B4-BE49-F238E27FC236}">
                  <a16:creationId xmlns:a16="http://schemas.microsoft.com/office/drawing/2014/main" id="{33D9960B-7106-C1A7-31C4-C1BBF012E0AA}"/>
                </a:ext>
              </a:extLst>
            </p:cNvPr>
            <p:cNvSpPr/>
            <p:nvPr/>
          </p:nvSpPr>
          <p:spPr>
            <a:xfrm>
              <a:off x="7859202" y="1947090"/>
              <a:ext cx="465300" cy="465300"/>
            </a:xfrm>
            <a:prstGeom prst="ellipse">
              <a:avLst/>
            </a:prstGeom>
            <a:solidFill>
              <a:schemeClr val="accent1"/>
            </a:solid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50" name="Google Shape;5932;p105">
              <a:extLst>
                <a:ext uri="{FF2B5EF4-FFF2-40B4-BE49-F238E27FC236}">
                  <a16:creationId xmlns:a16="http://schemas.microsoft.com/office/drawing/2014/main" id="{E2C6E4F9-BFFB-5916-4244-22486565FE7E}"/>
                </a:ext>
              </a:extLst>
            </p:cNvPr>
            <p:cNvGrpSpPr/>
            <p:nvPr/>
          </p:nvGrpSpPr>
          <p:grpSpPr>
            <a:xfrm>
              <a:off x="7990546" y="2108140"/>
              <a:ext cx="202667" cy="143159"/>
              <a:chOff x="6311562" y="1410625"/>
              <a:chExt cx="736437" cy="520200"/>
            </a:xfrm>
            <a:solidFill>
              <a:sysClr val="window" lastClr="FFFFFF"/>
            </a:solidFill>
          </p:grpSpPr>
          <p:sp>
            <p:nvSpPr>
              <p:cNvPr id="51" name="Google Shape;5933;p105">
                <a:extLst>
                  <a:ext uri="{FF2B5EF4-FFF2-40B4-BE49-F238E27FC236}">
                    <a16:creationId xmlns:a16="http://schemas.microsoft.com/office/drawing/2014/main" id="{1BA6B58C-4512-1923-10AA-49922BDB3F74}"/>
                  </a:ext>
                </a:extLst>
              </p:cNvPr>
              <p:cNvSpPr/>
              <p:nvPr/>
            </p:nvSpPr>
            <p:spPr>
              <a:xfrm rot="2700000">
                <a:off x="6300618" y="1686278"/>
                <a:ext cx="380989" cy="126855"/>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52" name="Google Shape;5934;p105">
                <a:extLst>
                  <a:ext uri="{FF2B5EF4-FFF2-40B4-BE49-F238E27FC236}">
                    <a16:creationId xmlns:a16="http://schemas.microsoft.com/office/drawing/2014/main" id="{42D602B6-214D-8278-E8DF-11CF904D8F6C}"/>
                  </a:ext>
                </a:extLst>
              </p:cNvPr>
              <p:cNvSpPr/>
              <p:nvPr/>
            </p:nvSpPr>
            <p:spPr>
              <a:xfrm rot="-2567666">
                <a:off x="6460061" y="1607144"/>
                <a:ext cx="628376" cy="127161"/>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53" name="TextBox 52">
            <a:extLst>
              <a:ext uri="{FF2B5EF4-FFF2-40B4-BE49-F238E27FC236}">
                <a16:creationId xmlns:a16="http://schemas.microsoft.com/office/drawing/2014/main" id="{6CE7593F-5B0D-020D-8161-7D07658F13FF}"/>
              </a:ext>
            </a:extLst>
          </p:cNvPr>
          <p:cNvSpPr txBox="1"/>
          <p:nvPr/>
        </p:nvSpPr>
        <p:spPr>
          <a:xfrm>
            <a:off x="1034691" y="3977598"/>
            <a:ext cx="10632686" cy="646331"/>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I used to </a:t>
            </a:r>
            <a:r>
              <a:rPr lang="en-US" b="1" dirty="0">
                <a:latin typeface="Microsoft YaHei" panose="020B0503020204020204" pitchFamily="34" charset="-122"/>
                <a:ea typeface="Microsoft YaHei" panose="020B0503020204020204" pitchFamily="34" charset="-122"/>
              </a:rPr>
              <a:t>throw in the towel</a:t>
            </a:r>
            <a:r>
              <a:rPr lang="en-US" dirty="0">
                <a:latin typeface="Microsoft YaHei" panose="020B0503020204020204" pitchFamily="34" charset="-122"/>
                <a:ea typeface="Microsoft YaHei" panose="020B0503020204020204" pitchFamily="34" charset="-122"/>
              </a:rPr>
              <a:t> whenever a programming assignment got too difficult, but now I ask my professors for help.</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54" name="Straight Connector 53">
            <a:extLst>
              <a:ext uri="{FF2B5EF4-FFF2-40B4-BE49-F238E27FC236}">
                <a16:creationId xmlns:a16="http://schemas.microsoft.com/office/drawing/2014/main" id="{FA99D669-2D85-A7AD-59D0-7764E3F6F305}"/>
              </a:ext>
            </a:extLst>
          </p:cNvPr>
          <p:cNvCxnSpPr>
            <a:cxnSpLocks/>
          </p:cNvCxnSpPr>
          <p:nvPr/>
        </p:nvCxnSpPr>
        <p:spPr>
          <a:xfrm flipH="1">
            <a:off x="1173169" y="4666864"/>
            <a:ext cx="6400800" cy="0"/>
          </a:xfrm>
          <a:prstGeom prst="line">
            <a:avLst/>
          </a:prstGeom>
          <a:noFill/>
          <a:ln w="19050" cap="flat" cmpd="sng" algn="ctr">
            <a:solidFill>
              <a:srgbClr val="282044"/>
            </a:solidFill>
            <a:prstDash val="sysDash"/>
            <a:miter lim="800000"/>
            <a:headEnd type="oval"/>
            <a:tailEnd type="oval"/>
          </a:ln>
          <a:effectLst/>
        </p:spPr>
      </p:cxnSp>
      <p:grpSp>
        <p:nvGrpSpPr>
          <p:cNvPr id="55" name="Group 54">
            <a:extLst>
              <a:ext uri="{FF2B5EF4-FFF2-40B4-BE49-F238E27FC236}">
                <a16:creationId xmlns:a16="http://schemas.microsoft.com/office/drawing/2014/main" id="{416609AC-41C9-2EF0-0014-A384A2CBE9C4}"/>
              </a:ext>
            </a:extLst>
          </p:cNvPr>
          <p:cNvGrpSpPr/>
          <p:nvPr/>
        </p:nvGrpSpPr>
        <p:grpSpPr>
          <a:xfrm>
            <a:off x="491652" y="4133543"/>
            <a:ext cx="338554" cy="338554"/>
            <a:chOff x="7859202" y="1947090"/>
            <a:chExt cx="465300" cy="465300"/>
          </a:xfrm>
          <a:solidFill>
            <a:srgbClr val="0239C2"/>
          </a:solidFill>
        </p:grpSpPr>
        <p:sp>
          <p:nvSpPr>
            <p:cNvPr id="56" name="Google Shape;5931;p105">
              <a:extLst>
                <a:ext uri="{FF2B5EF4-FFF2-40B4-BE49-F238E27FC236}">
                  <a16:creationId xmlns:a16="http://schemas.microsoft.com/office/drawing/2014/main" id="{56DAB604-6D0C-E6D7-516C-42F309C3DF56}"/>
                </a:ext>
              </a:extLst>
            </p:cNvPr>
            <p:cNvSpPr/>
            <p:nvPr/>
          </p:nvSpPr>
          <p:spPr>
            <a:xfrm>
              <a:off x="7859202" y="1947090"/>
              <a:ext cx="465300" cy="465300"/>
            </a:xfrm>
            <a:prstGeom prst="ellipse">
              <a:avLst/>
            </a:prstGeom>
            <a:grp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57" name="Google Shape;5932;p105">
              <a:extLst>
                <a:ext uri="{FF2B5EF4-FFF2-40B4-BE49-F238E27FC236}">
                  <a16:creationId xmlns:a16="http://schemas.microsoft.com/office/drawing/2014/main" id="{8B8A4C4D-2CB6-87D1-6516-360B59F5ECB3}"/>
                </a:ext>
              </a:extLst>
            </p:cNvPr>
            <p:cNvGrpSpPr/>
            <p:nvPr/>
          </p:nvGrpSpPr>
          <p:grpSpPr>
            <a:xfrm>
              <a:off x="7990546" y="2108140"/>
              <a:ext cx="202667" cy="143159"/>
              <a:chOff x="6311562" y="1410625"/>
              <a:chExt cx="736437" cy="520200"/>
            </a:xfrm>
            <a:grpFill/>
          </p:grpSpPr>
          <p:sp>
            <p:nvSpPr>
              <p:cNvPr id="58" name="Google Shape;5933;p105">
                <a:extLst>
                  <a:ext uri="{FF2B5EF4-FFF2-40B4-BE49-F238E27FC236}">
                    <a16:creationId xmlns:a16="http://schemas.microsoft.com/office/drawing/2014/main" id="{A5859DBE-945A-E8F1-1D67-10C71839F94B}"/>
                  </a:ext>
                </a:extLst>
              </p:cNvPr>
              <p:cNvSpPr/>
              <p:nvPr/>
            </p:nvSpPr>
            <p:spPr>
              <a:xfrm rot="2700000">
                <a:off x="6300618" y="1686278"/>
                <a:ext cx="380989" cy="126855"/>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59" name="Google Shape;5934;p105">
                <a:extLst>
                  <a:ext uri="{FF2B5EF4-FFF2-40B4-BE49-F238E27FC236}">
                    <a16:creationId xmlns:a16="http://schemas.microsoft.com/office/drawing/2014/main" id="{8CAA052E-C557-060E-11B1-DB677E2363CC}"/>
                  </a:ext>
                </a:extLst>
              </p:cNvPr>
              <p:cNvSpPr/>
              <p:nvPr/>
            </p:nvSpPr>
            <p:spPr>
              <a:xfrm rot="-2567666">
                <a:off x="6460061" y="1607144"/>
                <a:ext cx="628376" cy="127161"/>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60" name="TextBox 59">
            <a:extLst>
              <a:ext uri="{FF2B5EF4-FFF2-40B4-BE49-F238E27FC236}">
                <a16:creationId xmlns:a16="http://schemas.microsoft.com/office/drawing/2014/main" id="{8CB0E27E-8EEA-F86E-63A7-49863B29A2A4}"/>
              </a:ext>
            </a:extLst>
          </p:cNvPr>
          <p:cNvSpPr txBox="1"/>
          <p:nvPr/>
        </p:nvSpPr>
        <p:spPr>
          <a:xfrm>
            <a:off x="1034690" y="4721486"/>
            <a:ext cx="10739479" cy="646331"/>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If I fail this midterm, this time next week I will be </a:t>
            </a:r>
            <a:r>
              <a:rPr lang="en-US" b="1" dirty="0">
                <a:latin typeface="Microsoft YaHei" panose="020B0503020204020204" pitchFamily="34" charset="-122"/>
                <a:ea typeface="Microsoft YaHei" panose="020B0503020204020204" pitchFamily="34" charset="-122"/>
              </a:rPr>
              <a:t>throwing in the towel</a:t>
            </a:r>
            <a:r>
              <a:rPr lang="en-US" dirty="0">
                <a:latin typeface="Microsoft YaHei" panose="020B0503020204020204" pitchFamily="34" charset="-122"/>
                <a:ea typeface="Microsoft YaHei" panose="020B0503020204020204" pitchFamily="34" charset="-122"/>
              </a:rPr>
              <a:t> and changing my major.</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61" name="Straight Connector 60">
            <a:extLst>
              <a:ext uri="{FF2B5EF4-FFF2-40B4-BE49-F238E27FC236}">
                <a16:creationId xmlns:a16="http://schemas.microsoft.com/office/drawing/2014/main" id="{FF432338-01F5-6967-FCF3-4BE9A2025420}"/>
              </a:ext>
            </a:extLst>
          </p:cNvPr>
          <p:cNvCxnSpPr>
            <a:cxnSpLocks/>
          </p:cNvCxnSpPr>
          <p:nvPr/>
        </p:nvCxnSpPr>
        <p:spPr>
          <a:xfrm flipH="1">
            <a:off x="1171363" y="5410753"/>
            <a:ext cx="6400800" cy="0"/>
          </a:xfrm>
          <a:prstGeom prst="line">
            <a:avLst/>
          </a:prstGeom>
          <a:noFill/>
          <a:ln w="19050" cap="flat" cmpd="sng" algn="ctr">
            <a:solidFill>
              <a:srgbClr val="282044"/>
            </a:solidFill>
            <a:prstDash val="sysDash"/>
            <a:miter lim="800000"/>
            <a:headEnd type="oval"/>
            <a:tailEnd type="oval"/>
          </a:ln>
          <a:effectLst/>
        </p:spPr>
      </p:cxnSp>
      <p:grpSp>
        <p:nvGrpSpPr>
          <p:cNvPr id="62" name="Group 61">
            <a:extLst>
              <a:ext uri="{FF2B5EF4-FFF2-40B4-BE49-F238E27FC236}">
                <a16:creationId xmlns:a16="http://schemas.microsoft.com/office/drawing/2014/main" id="{2440389E-67A9-9917-CB96-8A9B19C34BAF}"/>
              </a:ext>
            </a:extLst>
          </p:cNvPr>
          <p:cNvGrpSpPr/>
          <p:nvPr/>
        </p:nvGrpSpPr>
        <p:grpSpPr>
          <a:xfrm>
            <a:off x="489846" y="4861632"/>
            <a:ext cx="338554" cy="338554"/>
            <a:chOff x="7859202" y="1947090"/>
            <a:chExt cx="465300" cy="465300"/>
          </a:xfrm>
        </p:grpSpPr>
        <p:sp>
          <p:nvSpPr>
            <p:cNvPr id="63" name="Google Shape;5931;p105">
              <a:extLst>
                <a:ext uri="{FF2B5EF4-FFF2-40B4-BE49-F238E27FC236}">
                  <a16:creationId xmlns:a16="http://schemas.microsoft.com/office/drawing/2014/main" id="{7C8AFA69-D7B2-8D26-B930-95622E7E8231}"/>
                </a:ext>
              </a:extLst>
            </p:cNvPr>
            <p:cNvSpPr/>
            <p:nvPr/>
          </p:nvSpPr>
          <p:spPr>
            <a:xfrm>
              <a:off x="7859202" y="1947090"/>
              <a:ext cx="465300" cy="465300"/>
            </a:xfrm>
            <a:prstGeom prst="ellipse">
              <a:avLst/>
            </a:prstGeom>
            <a:solidFill>
              <a:schemeClr val="accent1"/>
            </a:solid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64" name="Google Shape;5932;p105">
              <a:extLst>
                <a:ext uri="{FF2B5EF4-FFF2-40B4-BE49-F238E27FC236}">
                  <a16:creationId xmlns:a16="http://schemas.microsoft.com/office/drawing/2014/main" id="{D15A68B3-4E0F-C6CD-DE47-8BBE2C2A6B8D}"/>
                </a:ext>
              </a:extLst>
            </p:cNvPr>
            <p:cNvGrpSpPr/>
            <p:nvPr/>
          </p:nvGrpSpPr>
          <p:grpSpPr>
            <a:xfrm>
              <a:off x="7990546" y="2108140"/>
              <a:ext cx="202667" cy="143159"/>
              <a:chOff x="6311562" y="1410625"/>
              <a:chExt cx="736437" cy="520200"/>
            </a:xfrm>
            <a:solidFill>
              <a:sysClr val="window" lastClr="FFFFFF"/>
            </a:solidFill>
          </p:grpSpPr>
          <p:sp>
            <p:nvSpPr>
              <p:cNvPr id="65" name="Google Shape;5933;p105">
                <a:extLst>
                  <a:ext uri="{FF2B5EF4-FFF2-40B4-BE49-F238E27FC236}">
                    <a16:creationId xmlns:a16="http://schemas.microsoft.com/office/drawing/2014/main" id="{87FDCDD3-E050-801D-4F53-60EB97AC5D45}"/>
                  </a:ext>
                </a:extLst>
              </p:cNvPr>
              <p:cNvSpPr/>
              <p:nvPr/>
            </p:nvSpPr>
            <p:spPr>
              <a:xfrm rot="2700000">
                <a:off x="6300618" y="1686278"/>
                <a:ext cx="380989" cy="126855"/>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66" name="Google Shape;5934;p105">
                <a:extLst>
                  <a:ext uri="{FF2B5EF4-FFF2-40B4-BE49-F238E27FC236}">
                    <a16:creationId xmlns:a16="http://schemas.microsoft.com/office/drawing/2014/main" id="{BCAA0827-98E6-A0B2-1023-074699A933FE}"/>
                  </a:ext>
                </a:extLst>
              </p:cNvPr>
              <p:cNvSpPr/>
              <p:nvPr/>
            </p:nvSpPr>
            <p:spPr>
              <a:xfrm rot="-2567666">
                <a:off x="6460061" y="1607144"/>
                <a:ext cx="628376" cy="127161"/>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73" name="TextBox 72">
            <a:extLst>
              <a:ext uri="{FF2B5EF4-FFF2-40B4-BE49-F238E27FC236}">
                <a16:creationId xmlns:a16="http://schemas.microsoft.com/office/drawing/2014/main" id="{806CC6E8-0A4A-67C6-38D2-7ADAEDDF5CED}"/>
              </a:ext>
            </a:extLst>
          </p:cNvPr>
          <p:cNvSpPr txBox="1"/>
          <p:nvPr/>
        </p:nvSpPr>
        <p:spPr>
          <a:xfrm>
            <a:off x="2841306" y="597433"/>
            <a:ext cx="6980464" cy="400110"/>
          </a:xfrm>
          <a:prstGeom prst="rect">
            <a:avLst/>
          </a:prstGeom>
          <a:noFill/>
        </p:spPr>
        <p:txBody>
          <a:bodyPr wrap="square" rtlCol="0">
            <a:spAutoFit/>
          </a:bodyPr>
          <a:lstStyle/>
          <a:p>
            <a:pPr algn="ctr"/>
            <a:r>
              <a:rPr lang="en-US" sz="2000" b="1" dirty="0">
                <a:latin typeface="Microsoft YaHei" panose="020B0503020204020204" pitchFamily="34" charset="-122"/>
                <a:ea typeface="Microsoft YaHei" panose="020B0503020204020204" pitchFamily="34" charset="-122"/>
              </a:rPr>
              <a:t>Throw in</a:t>
            </a:r>
            <a:r>
              <a:rPr lang="fa-IR" sz="2000" b="1" dirty="0">
                <a:latin typeface="Microsoft YaHei" panose="020B0503020204020204" pitchFamily="34" charset="-122"/>
                <a:ea typeface="Microsoft YaHei" panose="020B0503020204020204" pitchFamily="34" charset="-122"/>
              </a:rPr>
              <a:t> </a:t>
            </a:r>
            <a:r>
              <a:rPr lang="en-US" sz="2000" b="1" dirty="0">
                <a:latin typeface="Microsoft YaHei" panose="020B0503020204020204" pitchFamily="34" charset="-122"/>
                <a:ea typeface="Microsoft YaHei" panose="020B0503020204020204" pitchFamily="34" charset="-122"/>
              </a:rPr>
              <a:t>the towel</a:t>
            </a:r>
          </a:p>
        </p:txBody>
      </p:sp>
      <p:sp>
        <p:nvSpPr>
          <p:cNvPr id="76" name="Rectangle 75">
            <a:extLst>
              <a:ext uri="{FF2B5EF4-FFF2-40B4-BE49-F238E27FC236}">
                <a16:creationId xmlns:a16="http://schemas.microsoft.com/office/drawing/2014/main" id="{FE61278A-A900-444A-F10F-5E394C16F869}"/>
              </a:ext>
            </a:extLst>
          </p:cNvPr>
          <p:cNvSpPr/>
          <p:nvPr/>
        </p:nvSpPr>
        <p:spPr>
          <a:xfrm flipV="1">
            <a:off x="4506820" y="1066509"/>
            <a:ext cx="3649436" cy="45719"/>
          </a:xfrm>
          <a:prstGeom prst="rect">
            <a:avLst/>
          </a:prstGeom>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Microsoft YaHei" panose="020B0503020204020204" pitchFamily="34" charset="-122"/>
              <a:ea typeface="Microsoft YaHei" panose="020B0503020204020204" pitchFamily="34" charset="-122"/>
            </a:endParaRPr>
          </a:p>
        </p:txBody>
      </p:sp>
      <p:sp>
        <p:nvSpPr>
          <p:cNvPr id="77" name="TextBox 76">
            <a:extLst>
              <a:ext uri="{FF2B5EF4-FFF2-40B4-BE49-F238E27FC236}">
                <a16:creationId xmlns:a16="http://schemas.microsoft.com/office/drawing/2014/main" id="{036FCD8D-B90A-5AA0-9AFE-392B1B86525F}"/>
              </a:ext>
            </a:extLst>
          </p:cNvPr>
          <p:cNvSpPr txBox="1"/>
          <p:nvPr/>
        </p:nvSpPr>
        <p:spPr>
          <a:xfrm>
            <a:off x="359218" y="1214675"/>
            <a:ext cx="2326821" cy="369332"/>
          </a:xfrm>
          <a:prstGeom prst="rect">
            <a:avLst/>
          </a:prstGeom>
          <a:noFill/>
        </p:spPr>
        <p:txBody>
          <a:bodyPr wrap="square" rtlCol="0">
            <a:spAutoFit/>
          </a:bodyPr>
          <a:lstStyle/>
          <a:p>
            <a:r>
              <a:rPr lang="en-US" b="1" dirty="0">
                <a:latin typeface="Microsoft YaHei" panose="020B0503020204020204" pitchFamily="34" charset="-122"/>
                <a:ea typeface="Microsoft YaHei" panose="020B0503020204020204" pitchFamily="34" charset="-122"/>
              </a:rPr>
              <a:t>Examples :</a:t>
            </a:r>
          </a:p>
        </p:txBody>
      </p:sp>
    </p:spTree>
    <p:extLst>
      <p:ext uri="{BB962C8B-B14F-4D97-AF65-F5344CB8AC3E}">
        <p14:creationId xmlns:p14="http://schemas.microsoft.com/office/powerpoint/2010/main" val="299629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32" fill="hold"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circle(out)">
                                      <p:cBhvr>
                                        <p:cTn id="20" dur="500"/>
                                        <p:tgtEl>
                                          <p:spTgt spid="41"/>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wipe(left)">
                                      <p:cBhvr>
                                        <p:cTn id="24" dur="1000"/>
                                        <p:tgtEl>
                                          <p:spTgt spid="39"/>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left)">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32" fill="hold" nodeType="click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circle(out)">
                                      <p:cBhvr>
                                        <p:cTn id="33" dur="500"/>
                                        <p:tgtEl>
                                          <p:spTgt spid="48"/>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wipe(left)">
                                      <p:cBhvr>
                                        <p:cTn id="37" dur="1000"/>
                                        <p:tgtEl>
                                          <p:spTgt spid="46"/>
                                        </p:tgtEl>
                                      </p:cBhvr>
                                    </p:animEffect>
                                  </p:childTnLst>
                                </p:cTn>
                              </p:par>
                            </p:childTnLst>
                          </p:cTn>
                        </p:par>
                        <p:par>
                          <p:cTn id="38" fill="hold">
                            <p:stCondLst>
                              <p:cond delay="1500"/>
                            </p:stCondLst>
                            <p:childTnLst>
                              <p:par>
                                <p:cTn id="39" presetID="22" presetClass="entr" presetSubtype="8" fill="hold" nodeType="after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wipe(left)">
                                      <p:cBhvr>
                                        <p:cTn id="41" dur="500"/>
                                        <p:tgtEl>
                                          <p:spTgt spid="47"/>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32" fill="hold"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circle(out)">
                                      <p:cBhvr>
                                        <p:cTn id="46" dur="500"/>
                                        <p:tgtEl>
                                          <p:spTgt spid="55"/>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wipe(left)">
                                      <p:cBhvr>
                                        <p:cTn id="50" dur="1000"/>
                                        <p:tgtEl>
                                          <p:spTgt spid="53"/>
                                        </p:tgtEl>
                                      </p:cBhvr>
                                    </p:animEffect>
                                  </p:childTnLst>
                                </p:cTn>
                              </p:par>
                            </p:childTnLst>
                          </p:cTn>
                        </p:par>
                        <p:par>
                          <p:cTn id="51" fill="hold">
                            <p:stCondLst>
                              <p:cond delay="1500"/>
                            </p:stCondLst>
                            <p:childTnLst>
                              <p:par>
                                <p:cTn id="52" presetID="22" presetClass="entr" presetSubtype="8" fill="hold" nodeType="afterEffect">
                                  <p:stCondLst>
                                    <p:cond delay="0"/>
                                  </p:stCondLst>
                                  <p:childTnLst>
                                    <p:set>
                                      <p:cBhvr>
                                        <p:cTn id="53" dur="1" fill="hold">
                                          <p:stCondLst>
                                            <p:cond delay="0"/>
                                          </p:stCondLst>
                                        </p:cTn>
                                        <p:tgtEl>
                                          <p:spTgt spid="54"/>
                                        </p:tgtEl>
                                        <p:attrNameLst>
                                          <p:attrName>style.visibility</p:attrName>
                                        </p:attrNameLst>
                                      </p:cBhvr>
                                      <p:to>
                                        <p:strVal val="visible"/>
                                      </p:to>
                                    </p:set>
                                    <p:animEffect transition="in" filter="wipe(left)">
                                      <p:cBhvr>
                                        <p:cTn id="54" dur="500"/>
                                        <p:tgtEl>
                                          <p:spTgt spid="54"/>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32" fill="hold" nodeType="click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circle(out)">
                                      <p:cBhvr>
                                        <p:cTn id="59" dur="500"/>
                                        <p:tgtEl>
                                          <p:spTgt spid="62"/>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60"/>
                                        </p:tgtEl>
                                        <p:attrNameLst>
                                          <p:attrName>style.visibility</p:attrName>
                                        </p:attrNameLst>
                                      </p:cBhvr>
                                      <p:to>
                                        <p:strVal val="visible"/>
                                      </p:to>
                                    </p:set>
                                    <p:animEffect transition="in" filter="wipe(left)">
                                      <p:cBhvr>
                                        <p:cTn id="63" dur="1000"/>
                                        <p:tgtEl>
                                          <p:spTgt spid="60"/>
                                        </p:tgtEl>
                                      </p:cBhvr>
                                    </p:animEffect>
                                  </p:childTnLst>
                                </p:cTn>
                              </p:par>
                            </p:childTnLst>
                          </p:cTn>
                        </p:par>
                        <p:par>
                          <p:cTn id="64" fill="hold">
                            <p:stCondLst>
                              <p:cond delay="1500"/>
                            </p:stCondLst>
                            <p:childTnLst>
                              <p:par>
                                <p:cTn id="65" presetID="22" presetClass="entr" presetSubtype="8" fill="hold" nodeType="afterEffect">
                                  <p:stCondLst>
                                    <p:cond delay="0"/>
                                  </p:stCondLst>
                                  <p:childTnLst>
                                    <p:set>
                                      <p:cBhvr>
                                        <p:cTn id="66" dur="1" fill="hold">
                                          <p:stCondLst>
                                            <p:cond delay="0"/>
                                          </p:stCondLst>
                                        </p:cTn>
                                        <p:tgtEl>
                                          <p:spTgt spid="61"/>
                                        </p:tgtEl>
                                        <p:attrNameLst>
                                          <p:attrName>style.visibility</p:attrName>
                                        </p:attrNameLst>
                                      </p:cBhvr>
                                      <p:to>
                                        <p:strVal val="visible"/>
                                      </p:to>
                                    </p:set>
                                    <p:animEffect transition="in" filter="wipe(left)">
                                      <p:cBhvr>
                                        <p:cTn id="6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9" grpId="0"/>
      <p:bldP spid="46" grpId="0"/>
      <p:bldP spid="53" grpId="0"/>
      <p:bldP spid="6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80578A7-AE1E-07B0-216C-8CF2BFF7D448}"/>
              </a:ext>
            </a:extLst>
          </p:cNvPr>
          <p:cNvSpPr/>
          <p:nvPr/>
        </p:nvSpPr>
        <p:spPr>
          <a:xfrm>
            <a:off x="2870200" y="1090919"/>
            <a:ext cx="4783696" cy="4676162"/>
          </a:xfrm>
          <a:prstGeom prst="roundRect">
            <a:avLst>
              <a:gd name="adj" fmla="val 5498"/>
            </a:avLst>
          </a:prstGeom>
          <a:noFill/>
          <a:ln>
            <a:prstDash val="solid"/>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dirty="0">
              <a:latin typeface="Calibri Light" panose="020F0302020204030204" pitchFamily="34" charset="0"/>
            </a:endParaRPr>
          </a:p>
        </p:txBody>
      </p:sp>
      <p:sp>
        <p:nvSpPr>
          <p:cNvPr id="4" name="TextBox 3">
            <a:extLst>
              <a:ext uri="{FF2B5EF4-FFF2-40B4-BE49-F238E27FC236}">
                <a16:creationId xmlns:a16="http://schemas.microsoft.com/office/drawing/2014/main" id="{653DA1F4-ED11-0E4C-F36C-0A91E4A0AAB9}"/>
              </a:ext>
            </a:extLst>
          </p:cNvPr>
          <p:cNvSpPr txBox="1"/>
          <p:nvPr/>
        </p:nvSpPr>
        <p:spPr>
          <a:xfrm>
            <a:off x="4371340" y="127000"/>
            <a:ext cx="6172200" cy="584775"/>
          </a:xfrm>
          <a:prstGeom prst="rect">
            <a:avLst/>
          </a:prstGeom>
          <a:noFill/>
        </p:spPr>
        <p:txBody>
          <a:bodyPr wrap="square" rtlCol="0">
            <a:spAutoFit/>
          </a:bodyPr>
          <a:lstStyle/>
          <a:p>
            <a:pPr algn="ctr"/>
            <a:r>
              <a:rPr lang="en-US" sz="3200" b="1" dirty="0">
                <a:latin typeface="Microsoft YaHei" panose="020B0503020204020204" pitchFamily="34" charset="-122"/>
                <a:ea typeface="Microsoft YaHei" panose="020B0503020204020204" pitchFamily="34" charset="-122"/>
                <a:cs typeface="MRT_Vanilla" panose="00000400000000000000" pitchFamily="2" charset="-78"/>
              </a:rPr>
              <a:t>Learn by rote</a:t>
            </a:r>
          </a:p>
        </p:txBody>
      </p:sp>
      <p:sp>
        <p:nvSpPr>
          <p:cNvPr id="5" name="TextBox 4">
            <a:extLst>
              <a:ext uri="{FF2B5EF4-FFF2-40B4-BE49-F238E27FC236}">
                <a16:creationId xmlns:a16="http://schemas.microsoft.com/office/drawing/2014/main" id="{A0DDD0FC-08C8-C81A-FBA0-77CD85A80A15}"/>
              </a:ext>
            </a:extLst>
          </p:cNvPr>
          <p:cNvSpPr txBox="1"/>
          <p:nvPr/>
        </p:nvSpPr>
        <p:spPr>
          <a:xfrm>
            <a:off x="7864435" y="1443840"/>
            <a:ext cx="4084441" cy="3970318"/>
          </a:xfrm>
          <a:prstGeom prst="rect">
            <a:avLst/>
          </a:prstGeom>
          <a:noFill/>
        </p:spPr>
        <p:txBody>
          <a:bodyPr wrap="square" rtlCol="0">
            <a:spAutoFit/>
          </a:bodyPr>
          <a:lstStyle/>
          <a:p>
            <a:r>
              <a:rPr lang="en-US" b="1" dirty="0">
                <a:latin typeface="Microsoft YaHei" panose="020B0503020204020204" pitchFamily="34" charset="-122"/>
                <a:ea typeface="Microsoft YaHei" panose="020B0503020204020204" pitchFamily="34" charset="-122"/>
              </a:rPr>
              <a:t>Definition: </a:t>
            </a:r>
            <a:r>
              <a:rPr lang="en-US" dirty="0">
                <a:latin typeface="Microsoft YaHei" panose="020B0503020204020204" pitchFamily="34" charset="-122"/>
                <a:ea typeface="Microsoft YaHei" panose="020B0503020204020204" pitchFamily="34" charset="-122"/>
              </a:rPr>
              <a:t>To memorize something by repeating it over and over again, without really understanding what it means.</a:t>
            </a:r>
          </a:p>
          <a:p>
            <a:endParaRPr lang="en-US" dirty="0">
              <a:latin typeface="Microsoft YaHei" panose="020B0503020204020204" pitchFamily="34" charset="-122"/>
              <a:ea typeface="Microsoft YaHei" panose="020B0503020204020204" pitchFamily="34" charset="-122"/>
            </a:endParaRPr>
          </a:p>
          <a:p>
            <a:r>
              <a:rPr lang="en-US" b="1" dirty="0">
                <a:latin typeface="Microsoft YaHei" panose="020B0503020204020204" pitchFamily="34" charset="-122"/>
                <a:ea typeface="Microsoft YaHei" panose="020B0503020204020204" pitchFamily="34" charset="-122"/>
              </a:rPr>
              <a:t>Etymology &amp; Origin:</a:t>
            </a:r>
            <a:r>
              <a:rPr lang="fa-IR" b="1" dirty="0">
                <a:latin typeface="Microsoft YaHei" panose="020B0503020204020204" pitchFamily="34" charset="-122"/>
                <a:ea typeface="Microsoft YaHei" panose="020B0503020204020204" pitchFamily="34" charset="-122"/>
              </a:rPr>
              <a:t> </a:t>
            </a:r>
            <a:r>
              <a:rPr lang="en-US" dirty="0">
                <a:latin typeface="Microsoft YaHei" panose="020B0503020204020204" pitchFamily="34" charset="-122"/>
                <a:ea typeface="Microsoft YaHei" panose="020B0503020204020204" pitchFamily="34" charset="-122"/>
              </a:rPr>
              <a:t>The word "rote" dates back to Middle English in the 14th century. While its exact origins are uncertain, linguists believe it likely derives from the Latin word "</a:t>
            </a:r>
            <a:r>
              <a:rPr lang="en-US" dirty="0" err="1">
                <a:latin typeface="Microsoft YaHei" panose="020B0503020204020204" pitchFamily="34" charset="-122"/>
                <a:ea typeface="Microsoft YaHei" panose="020B0503020204020204" pitchFamily="34" charset="-122"/>
              </a:rPr>
              <a:t>rota</a:t>
            </a:r>
            <a:r>
              <a:rPr lang="en-US" dirty="0">
                <a:latin typeface="Microsoft YaHei" panose="020B0503020204020204" pitchFamily="34" charset="-122"/>
                <a:ea typeface="Microsoft YaHei" panose="020B0503020204020204" pitchFamily="34" charset="-122"/>
              </a:rPr>
              <a:t>" meaning "wheel" This refers to the mechanical, repetitive, wheel-like nature of this learning method.</a:t>
            </a:r>
            <a:endParaRPr lang="en-US" b="1" dirty="0">
              <a:latin typeface="Microsoft YaHei" panose="020B0503020204020204" pitchFamily="34" charset="-122"/>
              <a:ea typeface="Microsoft YaHei" panose="020B0503020204020204" pitchFamily="34" charset="-122"/>
            </a:endParaRPr>
          </a:p>
        </p:txBody>
      </p:sp>
      <p:pic>
        <p:nvPicPr>
          <p:cNvPr id="9" name="Picture 8">
            <a:extLst>
              <a:ext uri="{FF2B5EF4-FFF2-40B4-BE49-F238E27FC236}">
                <a16:creationId xmlns:a16="http://schemas.microsoft.com/office/drawing/2014/main" id="{9420D0CC-9551-D250-1F2E-7FB486B53F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0739" y="1247691"/>
            <a:ext cx="4362617" cy="4362617"/>
          </a:xfrm>
          <a:prstGeom prst="roundRect">
            <a:avLst>
              <a:gd name="adj" fmla="val 4167"/>
            </a:avLst>
          </a:prstGeom>
          <a:solidFill>
            <a:srgbClr val="FFFFFF"/>
          </a:solidFill>
          <a:ln w="76200" cap="sq">
            <a:no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310431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B6CEEB-D085-0DE6-70F5-4154D3E20E6F}"/>
              </a:ext>
            </a:extLst>
          </p:cNvPr>
          <p:cNvSpPr txBox="1"/>
          <p:nvPr/>
        </p:nvSpPr>
        <p:spPr>
          <a:xfrm>
            <a:off x="1034690" y="1714262"/>
            <a:ext cx="10739479" cy="646331"/>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Medical students rarely succeed if they only </a:t>
            </a:r>
            <a:r>
              <a:rPr lang="en-US" b="1" dirty="0">
                <a:latin typeface="Microsoft YaHei" panose="020B0503020204020204" pitchFamily="34" charset="-122"/>
                <a:ea typeface="Microsoft YaHei" panose="020B0503020204020204" pitchFamily="34" charset="-122"/>
              </a:rPr>
              <a:t>learn by rote</a:t>
            </a:r>
            <a:r>
              <a:rPr lang="en-US" dirty="0">
                <a:latin typeface="Microsoft YaHei" panose="020B0503020204020204" pitchFamily="34" charset="-122"/>
                <a:ea typeface="Microsoft YaHei" panose="020B0503020204020204" pitchFamily="34" charset="-122"/>
              </a:rPr>
              <a:t> without understanding human anatomy.</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8" name="Straight Connector 7">
            <a:extLst>
              <a:ext uri="{FF2B5EF4-FFF2-40B4-BE49-F238E27FC236}">
                <a16:creationId xmlns:a16="http://schemas.microsoft.com/office/drawing/2014/main" id="{422D7AC7-902B-212F-A2E7-9AC1D8C36B76}"/>
              </a:ext>
            </a:extLst>
          </p:cNvPr>
          <p:cNvCxnSpPr>
            <a:cxnSpLocks/>
          </p:cNvCxnSpPr>
          <p:nvPr/>
        </p:nvCxnSpPr>
        <p:spPr>
          <a:xfrm flipH="1">
            <a:off x="1173169" y="2406832"/>
            <a:ext cx="6400800" cy="0"/>
          </a:xfrm>
          <a:prstGeom prst="line">
            <a:avLst/>
          </a:prstGeom>
          <a:noFill/>
          <a:ln w="19050" cap="flat" cmpd="sng" algn="ctr">
            <a:solidFill>
              <a:srgbClr val="282044"/>
            </a:solidFill>
            <a:prstDash val="sysDash"/>
            <a:miter lim="800000"/>
            <a:headEnd type="oval"/>
            <a:tailEnd type="oval"/>
          </a:ln>
          <a:effectLst/>
        </p:spPr>
      </p:cxnSp>
      <p:grpSp>
        <p:nvGrpSpPr>
          <p:cNvPr id="12" name="Group 11">
            <a:extLst>
              <a:ext uri="{FF2B5EF4-FFF2-40B4-BE49-F238E27FC236}">
                <a16:creationId xmlns:a16="http://schemas.microsoft.com/office/drawing/2014/main" id="{02AD54E3-A066-3F10-2142-3147B0AB0418}"/>
              </a:ext>
            </a:extLst>
          </p:cNvPr>
          <p:cNvGrpSpPr/>
          <p:nvPr/>
        </p:nvGrpSpPr>
        <p:grpSpPr>
          <a:xfrm>
            <a:off x="491652" y="1857711"/>
            <a:ext cx="338554" cy="338554"/>
            <a:chOff x="7859202" y="1947090"/>
            <a:chExt cx="465300" cy="465300"/>
          </a:xfrm>
        </p:grpSpPr>
        <p:sp>
          <p:nvSpPr>
            <p:cNvPr id="13" name="Google Shape;5931;p105">
              <a:extLst>
                <a:ext uri="{FF2B5EF4-FFF2-40B4-BE49-F238E27FC236}">
                  <a16:creationId xmlns:a16="http://schemas.microsoft.com/office/drawing/2014/main" id="{A467043A-6019-A0AA-7E37-CB3E3237D270}"/>
                </a:ext>
              </a:extLst>
            </p:cNvPr>
            <p:cNvSpPr/>
            <p:nvPr/>
          </p:nvSpPr>
          <p:spPr>
            <a:xfrm>
              <a:off x="7859202" y="1947090"/>
              <a:ext cx="465300" cy="465300"/>
            </a:xfrm>
            <a:prstGeom prst="ellipse">
              <a:avLst/>
            </a:prstGeom>
            <a:solidFill>
              <a:schemeClr val="accent1"/>
            </a:solid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14" name="Google Shape;5932;p105">
              <a:extLst>
                <a:ext uri="{FF2B5EF4-FFF2-40B4-BE49-F238E27FC236}">
                  <a16:creationId xmlns:a16="http://schemas.microsoft.com/office/drawing/2014/main" id="{98CBACAC-D7A0-D335-BB59-DAEB352EE8FF}"/>
                </a:ext>
              </a:extLst>
            </p:cNvPr>
            <p:cNvGrpSpPr/>
            <p:nvPr/>
          </p:nvGrpSpPr>
          <p:grpSpPr>
            <a:xfrm>
              <a:off x="7990546" y="2108140"/>
              <a:ext cx="202667" cy="143159"/>
              <a:chOff x="6311562" y="1410625"/>
              <a:chExt cx="736437" cy="520200"/>
            </a:xfrm>
            <a:solidFill>
              <a:sysClr val="window" lastClr="FFFFFF"/>
            </a:solidFill>
          </p:grpSpPr>
          <p:sp>
            <p:nvSpPr>
              <p:cNvPr id="15" name="Google Shape;5933;p105">
                <a:extLst>
                  <a:ext uri="{FF2B5EF4-FFF2-40B4-BE49-F238E27FC236}">
                    <a16:creationId xmlns:a16="http://schemas.microsoft.com/office/drawing/2014/main" id="{835FE260-6F30-D1DD-E75D-AE06C1EA1FB1}"/>
                  </a:ext>
                </a:extLst>
              </p:cNvPr>
              <p:cNvSpPr/>
              <p:nvPr/>
            </p:nvSpPr>
            <p:spPr>
              <a:xfrm rot="2700000">
                <a:off x="6300618" y="1686278"/>
                <a:ext cx="380989" cy="126855"/>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16" name="Google Shape;5934;p105">
                <a:extLst>
                  <a:ext uri="{FF2B5EF4-FFF2-40B4-BE49-F238E27FC236}">
                    <a16:creationId xmlns:a16="http://schemas.microsoft.com/office/drawing/2014/main" id="{195DCABD-FEBE-9B01-DAA5-55B2D663A92E}"/>
                  </a:ext>
                </a:extLst>
              </p:cNvPr>
              <p:cNvSpPr/>
              <p:nvPr/>
            </p:nvSpPr>
            <p:spPr>
              <a:xfrm rot="-2567666">
                <a:off x="6460061" y="1607144"/>
                <a:ext cx="628376" cy="127161"/>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39" name="TextBox 38">
            <a:extLst>
              <a:ext uri="{FF2B5EF4-FFF2-40B4-BE49-F238E27FC236}">
                <a16:creationId xmlns:a16="http://schemas.microsoft.com/office/drawing/2014/main" id="{103022DA-4557-41C4-D130-3D8CD9D5D2BF}"/>
              </a:ext>
            </a:extLst>
          </p:cNvPr>
          <p:cNvSpPr txBox="1"/>
          <p:nvPr/>
        </p:nvSpPr>
        <p:spPr>
          <a:xfrm>
            <a:off x="1034691" y="2515264"/>
            <a:ext cx="10521638" cy="646331"/>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We shouldn't have </a:t>
            </a:r>
            <a:r>
              <a:rPr lang="en-US" b="1" dirty="0">
                <a:latin typeface="Microsoft YaHei" panose="020B0503020204020204" pitchFamily="34" charset="-122"/>
                <a:ea typeface="Microsoft YaHei" panose="020B0503020204020204" pitchFamily="34" charset="-122"/>
              </a:rPr>
              <a:t>learned</a:t>
            </a:r>
            <a:r>
              <a:rPr lang="en-US" dirty="0">
                <a:latin typeface="Microsoft YaHei" panose="020B0503020204020204" pitchFamily="34" charset="-122"/>
                <a:ea typeface="Microsoft YaHei" panose="020B0503020204020204" pitchFamily="34" charset="-122"/>
              </a:rPr>
              <a:t> the Spanish vocabulary </a:t>
            </a:r>
            <a:r>
              <a:rPr lang="en-US" b="1" dirty="0">
                <a:latin typeface="Microsoft YaHei" panose="020B0503020204020204" pitchFamily="34" charset="-122"/>
                <a:ea typeface="Microsoft YaHei" panose="020B0503020204020204" pitchFamily="34" charset="-122"/>
              </a:rPr>
              <a:t>by rote</a:t>
            </a:r>
            <a:r>
              <a:rPr lang="en-US" dirty="0">
                <a:latin typeface="Microsoft YaHei" panose="020B0503020204020204" pitchFamily="34" charset="-122"/>
                <a:ea typeface="Microsoft YaHei" panose="020B0503020204020204" pitchFamily="34" charset="-122"/>
              </a:rPr>
              <a:t>, because now we can't use the words in actual conversations.</a:t>
            </a:r>
            <a:endParaRPr lang="en-US"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40" name="Straight Connector 39">
            <a:extLst>
              <a:ext uri="{FF2B5EF4-FFF2-40B4-BE49-F238E27FC236}">
                <a16:creationId xmlns:a16="http://schemas.microsoft.com/office/drawing/2014/main" id="{E4A2AB1B-C682-AD9F-3E9A-9399B89703BC}"/>
              </a:ext>
            </a:extLst>
          </p:cNvPr>
          <p:cNvCxnSpPr>
            <a:cxnSpLocks/>
          </p:cNvCxnSpPr>
          <p:nvPr/>
        </p:nvCxnSpPr>
        <p:spPr>
          <a:xfrm flipH="1">
            <a:off x="1173169" y="3150721"/>
            <a:ext cx="6400800" cy="0"/>
          </a:xfrm>
          <a:prstGeom prst="line">
            <a:avLst/>
          </a:prstGeom>
          <a:noFill/>
          <a:ln w="19050" cap="flat" cmpd="sng" algn="ctr">
            <a:solidFill>
              <a:srgbClr val="282044"/>
            </a:solidFill>
            <a:prstDash val="sysDash"/>
            <a:miter lim="800000"/>
            <a:headEnd type="oval"/>
            <a:tailEnd type="oval"/>
          </a:ln>
          <a:effectLst/>
        </p:spPr>
      </p:cxnSp>
      <p:grpSp>
        <p:nvGrpSpPr>
          <p:cNvPr id="41" name="Group 40">
            <a:extLst>
              <a:ext uri="{FF2B5EF4-FFF2-40B4-BE49-F238E27FC236}">
                <a16:creationId xmlns:a16="http://schemas.microsoft.com/office/drawing/2014/main" id="{238CB271-7BBA-4008-5886-0CAE0FCC8354}"/>
              </a:ext>
            </a:extLst>
          </p:cNvPr>
          <p:cNvGrpSpPr/>
          <p:nvPr/>
        </p:nvGrpSpPr>
        <p:grpSpPr>
          <a:xfrm>
            <a:off x="491652" y="2617400"/>
            <a:ext cx="338554" cy="338554"/>
            <a:chOff x="7859202" y="1947090"/>
            <a:chExt cx="465300" cy="465300"/>
          </a:xfrm>
          <a:solidFill>
            <a:srgbClr val="0239C2"/>
          </a:solidFill>
        </p:grpSpPr>
        <p:sp>
          <p:nvSpPr>
            <p:cNvPr id="42" name="Google Shape;5931;p105">
              <a:extLst>
                <a:ext uri="{FF2B5EF4-FFF2-40B4-BE49-F238E27FC236}">
                  <a16:creationId xmlns:a16="http://schemas.microsoft.com/office/drawing/2014/main" id="{7DCDA967-57E8-CA4C-A31F-4F6394021FB3}"/>
                </a:ext>
              </a:extLst>
            </p:cNvPr>
            <p:cNvSpPr/>
            <p:nvPr/>
          </p:nvSpPr>
          <p:spPr>
            <a:xfrm>
              <a:off x="7859202" y="1947090"/>
              <a:ext cx="465300" cy="465300"/>
            </a:xfrm>
            <a:prstGeom prst="ellipse">
              <a:avLst/>
            </a:prstGeom>
            <a:grp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43" name="Google Shape;5932;p105">
              <a:extLst>
                <a:ext uri="{FF2B5EF4-FFF2-40B4-BE49-F238E27FC236}">
                  <a16:creationId xmlns:a16="http://schemas.microsoft.com/office/drawing/2014/main" id="{7F2B9974-F129-9243-C392-27CEEA9C78A5}"/>
                </a:ext>
              </a:extLst>
            </p:cNvPr>
            <p:cNvGrpSpPr/>
            <p:nvPr/>
          </p:nvGrpSpPr>
          <p:grpSpPr>
            <a:xfrm>
              <a:off x="7990546" y="2108140"/>
              <a:ext cx="202667" cy="143159"/>
              <a:chOff x="6311562" y="1410625"/>
              <a:chExt cx="736437" cy="520200"/>
            </a:xfrm>
            <a:grpFill/>
          </p:grpSpPr>
          <p:sp>
            <p:nvSpPr>
              <p:cNvPr id="44" name="Google Shape;5933;p105">
                <a:extLst>
                  <a:ext uri="{FF2B5EF4-FFF2-40B4-BE49-F238E27FC236}">
                    <a16:creationId xmlns:a16="http://schemas.microsoft.com/office/drawing/2014/main" id="{A4E08F5E-FF96-D5DF-39F9-E8346686C62E}"/>
                  </a:ext>
                </a:extLst>
              </p:cNvPr>
              <p:cNvSpPr/>
              <p:nvPr/>
            </p:nvSpPr>
            <p:spPr>
              <a:xfrm rot="2700000">
                <a:off x="6300618" y="1686278"/>
                <a:ext cx="380989" cy="126855"/>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45" name="Google Shape;5934;p105">
                <a:extLst>
                  <a:ext uri="{FF2B5EF4-FFF2-40B4-BE49-F238E27FC236}">
                    <a16:creationId xmlns:a16="http://schemas.microsoft.com/office/drawing/2014/main" id="{CA7AFA46-9BB6-2D7B-7D6C-F22C99409815}"/>
                  </a:ext>
                </a:extLst>
              </p:cNvPr>
              <p:cNvSpPr/>
              <p:nvPr/>
            </p:nvSpPr>
            <p:spPr>
              <a:xfrm rot="-2567666">
                <a:off x="6460061" y="1607144"/>
                <a:ext cx="628376" cy="127161"/>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46" name="TextBox 45">
            <a:extLst>
              <a:ext uri="{FF2B5EF4-FFF2-40B4-BE49-F238E27FC236}">
                <a16:creationId xmlns:a16="http://schemas.microsoft.com/office/drawing/2014/main" id="{C44685EC-BC2E-90E0-C1C9-18054B634506}"/>
              </a:ext>
            </a:extLst>
          </p:cNvPr>
          <p:cNvSpPr txBox="1"/>
          <p:nvPr/>
        </p:nvSpPr>
        <p:spPr>
          <a:xfrm>
            <a:off x="1034691" y="3233710"/>
            <a:ext cx="10521638" cy="646331"/>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My presentation partner, who usually </a:t>
            </a:r>
            <a:r>
              <a:rPr lang="en-US" b="1" dirty="0">
                <a:latin typeface="Microsoft YaHei" panose="020B0503020204020204" pitchFamily="34" charset="-122"/>
                <a:ea typeface="Microsoft YaHei" panose="020B0503020204020204" pitchFamily="34" charset="-122"/>
              </a:rPr>
              <a:t>learns</a:t>
            </a:r>
            <a:r>
              <a:rPr lang="en-US" dirty="0">
                <a:latin typeface="Microsoft YaHei" panose="020B0503020204020204" pitchFamily="34" charset="-122"/>
                <a:ea typeface="Microsoft YaHei" panose="020B0503020204020204" pitchFamily="34" charset="-122"/>
              </a:rPr>
              <a:t> everything </a:t>
            </a:r>
            <a:r>
              <a:rPr lang="en-US" b="1" dirty="0">
                <a:latin typeface="Microsoft YaHei" panose="020B0503020204020204" pitchFamily="34" charset="-122"/>
                <a:ea typeface="Microsoft YaHei" panose="020B0503020204020204" pitchFamily="34" charset="-122"/>
              </a:rPr>
              <a:t>by rote</a:t>
            </a:r>
            <a:r>
              <a:rPr lang="en-US" dirty="0">
                <a:latin typeface="Microsoft YaHei" panose="020B0503020204020204" pitchFamily="34" charset="-122"/>
                <a:ea typeface="Microsoft YaHei" panose="020B0503020204020204" pitchFamily="34" charset="-122"/>
              </a:rPr>
              <a:t>, completely forgot his lines when he got nervous.</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47" name="Straight Connector 46">
            <a:extLst>
              <a:ext uri="{FF2B5EF4-FFF2-40B4-BE49-F238E27FC236}">
                <a16:creationId xmlns:a16="http://schemas.microsoft.com/office/drawing/2014/main" id="{D217E740-A934-E4E1-4B3D-F4425955B6E4}"/>
              </a:ext>
            </a:extLst>
          </p:cNvPr>
          <p:cNvCxnSpPr>
            <a:cxnSpLocks/>
          </p:cNvCxnSpPr>
          <p:nvPr/>
        </p:nvCxnSpPr>
        <p:spPr>
          <a:xfrm flipH="1">
            <a:off x="1173169" y="3922975"/>
            <a:ext cx="6400800" cy="0"/>
          </a:xfrm>
          <a:prstGeom prst="line">
            <a:avLst/>
          </a:prstGeom>
          <a:noFill/>
          <a:ln w="19050" cap="flat" cmpd="sng" algn="ctr">
            <a:solidFill>
              <a:srgbClr val="282044"/>
            </a:solidFill>
            <a:prstDash val="sysDash"/>
            <a:miter lim="800000"/>
            <a:headEnd type="oval"/>
            <a:tailEnd type="oval"/>
          </a:ln>
          <a:effectLst/>
        </p:spPr>
      </p:cxnSp>
      <p:grpSp>
        <p:nvGrpSpPr>
          <p:cNvPr id="48" name="Group 47">
            <a:extLst>
              <a:ext uri="{FF2B5EF4-FFF2-40B4-BE49-F238E27FC236}">
                <a16:creationId xmlns:a16="http://schemas.microsoft.com/office/drawing/2014/main" id="{E2945C2F-6407-5494-7A33-7CB800164B9E}"/>
              </a:ext>
            </a:extLst>
          </p:cNvPr>
          <p:cNvGrpSpPr/>
          <p:nvPr/>
        </p:nvGrpSpPr>
        <p:grpSpPr>
          <a:xfrm>
            <a:off x="491652" y="3373854"/>
            <a:ext cx="338554" cy="338554"/>
            <a:chOff x="7859202" y="1947090"/>
            <a:chExt cx="465300" cy="465300"/>
          </a:xfrm>
        </p:grpSpPr>
        <p:sp>
          <p:nvSpPr>
            <p:cNvPr id="49" name="Google Shape;5931;p105">
              <a:extLst>
                <a:ext uri="{FF2B5EF4-FFF2-40B4-BE49-F238E27FC236}">
                  <a16:creationId xmlns:a16="http://schemas.microsoft.com/office/drawing/2014/main" id="{33D9960B-7106-C1A7-31C4-C1BBF012E0AA}"/>
                </a:ext>
              </a:extLst>
            </p:cNvPr>
            <p:cNvSpPr/>
            <p:nvPr/>
          </p:nvSpPr>
          <p:spPr>
            <a:xfrm>
              <a:off x="7859202" y="1947090"/>
              <a:ext cx="465300" cy="465300"/>
            </a:xfrm>
            <a:prstGeom prst="ellipse">
              <a:avLst/>
            </a:prstGeom>
            <a:solidFill>
              <a:schemeClr val="accent1"/>
            </a:solid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50" name="Google Shape;5932;p105">
              <a:extLst>
                <a:ext uri="{FF2B5EF4-FFF2-40B4-BE49-F238E27FC236}">
                  <a16:creationId xmlns:a16="http://schemas.microsoft.com/office/drawing/2014/main" id="{E2C6E4F9-BFFB-5916-4244-22486565FE7E}"/>
                </a:ext>
              </a:extLst>
            </p:cNvPr>
            <p:cNvGrpSpPr/>
            <p:nvPr/>
          </p:nvGrpSpPr>
          <p:grpSpPr>
            <a:xfrm>
              <a:off x="7990546" y="2108140"/>
              <a:ext cx="202667" cy="143159"/>
              <a:chOff x="6311562" y="1410625"/>
              <a:chExt cx="736437" cy="520200"/>
            </a:xfrm>
            <a:solidFill>
              <a:sysClr val="window" lastClr="FFFFFF"/>
            </a:solidFill>
          </p:grpSpPr>
          <p:sp>
            <p:nvSpPr>
              <p:cNvPr id="51" name="Google Shape;5933;p105">
                <a:extLst>
                  <a:ext uri="{FF2B5EF4-FFF2-40B4-BE49-F238E27FC236}">
                    <a16:creationId xmlns:a16="http://schemas.microsoft.com/office/drawing/2014/main" id="{1BA6B58C-4512-1923-10AA-49922BDB3F74}"/>
                  </a:ext>
                </a:extLst>
              </p:cNvPr>
              <p:cNvSpPr/>
              <p:nvPr/>
            </p:nvSpPr>
            <p:spPr>
              <a:xfrm rot="2700000">
                <a:off x="6300618" y="1686278"/>
                <a:ext cx="380989" cy="126855"/>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52" name="Google Shape;5934;p105">
                <a:extLst>
                  <a:ext uri="{FF2B5EF4-FFF2-40B4-BE49-F238E27FC236}">
                    <a16:creationId xmlns:a16="http://schemas.microsoft.com/office/drawing/2014/main" id="{42D602B6-214D-8278-E8DF-11CF904D8F6C}"/>
                  </a:ext>
                </a:extLst>
              </p:cNvPr>
              <p:cNvSpPr/>
              <p:nvPr/>
            </p:nvSpPr>
            <p:spPr>
              <a:xfrm rot="-2567666">
                <a:off x="6460061" y="1607144"/>
                <a:ext cx="628376" cy="127161"/>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53" name="TextBox 52">
            <a:extLst>
              <a:ext uri="{FF2B5EF4-FFF2-40B4-BE49-F238E27FC236}">
                <a16:creationId xmlns:a16="http://schemas.microsoft.com/office/drawing/2014/main" id="{6CE7593F-5B0D-020D-8161-7D07658F13FF}"/>
              </a:ext>
            </a:extLst>
          </p:cNvPr>
          <p:cNvSpPr txBox="1"/>
          <p:nvPr/>
        </p:nvSpPr>
        <p:spPr>
          <a:xfrm>
            <a:off x="1034691" y="3977598"/>
            <a:ext cx="10632686" cy="646331"/>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By the time the open-book exam started, I realized I had </a:t>
            </a:r>
            <a:r>
              <a:rPr lang="en-US" b="1" dirty="0">
                <a:latin typeface="Microsoft YaHei" panose="020B0503020204020204" pitchFamily="34" charset="-122"/>
                <a:ea typeface="Microsoft YaHei" panose="020B0503020204020204" pitchFamily="34" charset="-122"/>
              </a:rPr>
              <a:t>learned</a:t>
            </a:r>
            <a:r>
              <a:rPr lang="en-US" dirty="0">
                <a:latin typeface="Microsoft YaHei" panose="020B0503020204020204" pitchFamily="34" charset="-122"/>
                <a:ea typeface="Microsoft YaHei" panose="020B0503020204020204" pitchFamily="34" charset="-122"/>
              </a:rPr>
              <a:t> the entire textbook </a:t>
            </a:r>
            <a:r>
              <a:rPr lang="en-US" b="1" dirty="0">
                <a:latin typeface="Microsoft YaHei" panose="020B0503020204020204" pitchFamily="34" charset="-122"/>
                <a:ea typeface="Microsoft YaHei" panose="020B0503020204020204" pitchFamily="34" charset="-122"/>
              </a:rPr>
              <a:t>by rote</a:t>
            </a:r>
            <a:r>
              <a:rPr lang="en-US" dirty="0">
                <a:latin typeface="Microsoft YaHei" panose="020B0503020204020204" pitchFamily="34" charset="-122"/>
                <a:ea typeface="Microsoft YaHei" panose="020B0503020204020204" pitchFamily="34" charset="-122"/>
              </a:rPr>
              <a:t> for absolutely no reason.</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54" name="Straight Connector 53">
            <a:extLst>
              <a:ext uri="{FF2B5EF4-FFF2-40B4-BE49-F238E27FC236}">
                <a16:creationId xmlns:a16="http://schemas.microsoft.com/office/drawing/2014/main" id="{FA99D669-2D85-A7AD-59D0-7764E3F6F305}"/>
              </a:ext>
            </a:extLst>
          </p:cNvPr>
          <p:cNvCxnSpPr>
            <a:cxnSpLocks/>
          </p:cNvCxnSpPr>
          <p:nvPr/>
        </p:nvCxnSpPr>
        <p:spPr>
          <a:xfrm flipH="1">
            <a:off x="1173169" y="4666864"/>
            <a:ext cx="6400800" cy="0"/>
          </a:xfrm>
          <a:prstGeom prst="line">
            <a:avLst/>
          </a:prstGeom>
          <a:noFill/>
          <a:ln w="19050" cap="flat" cmpd="sng" algn="ctr">
            <a:solidFill>
              <a:srgbClr val="282044"/>
            </a:solidFill>
            <a:prstDash val="sysDash"/>
            <a:miter lim="800000"/>
            <a:headEnd type="oval"/>
            <a:tailEnd type="oval"/>
          </a:ln>
          <a:effectLst/>
        </p:spPr>
      </p:cxnSp>
      <p:grpSp>
        <p:nvGrpSpPr>
          <p:cNvPr id="55" name="Group 54">
            <a:extLst>
              <a:ext uri="{FF2B5EF4-FFF2-40B4-BE49-F238E27FC236}">
                <a16:creationId xmlns:a16="http://schemas.microsoft.com/office/drawing/2014/main" id="{416609AC-41C9-2EF0-0014-A384A2CBE9C4}"/>
              </a:ext>
            </a:extLst>
          </p:cNvPr>
          <p:cNvGrpSpPr/>
          <p:nvPr/>
        </p:nvGrpSpPr>
        <p:grpSpPr>
          <a:xfrm>
            <a:off x="491652" y="4133543"/>
            <a:ext cx="338554" cy="338554"/>
            <a:chOff x="7859202" y="1947090"/>
            <a:chExt cx="465300" cy="465300"/>
          </a:xfrm>
          <a:solidFill>
            <a:srgbClr val="0239C2"/>
          </a:solidFill>
        </p:grpSpPr>
        <p:sp>
          <p:nvSpPr>
            <p:cNvPr id="56" name="Google Shape;5931;p105">
              <a:extLst>
                <a:ext uri="{FF2B5EF4-FFF2-40B4-BE49-F238E27FC236}">
                  <a16:creationId xmlns:a16="http://schemas.microsoft.com/office/drawing/2014/main" id="{56DAB604-6D0C-E6D7-516C-42F309C3DF56}"/>
                </a:ext>
              </a:extLst>
            </p:cNvPr>
            <p:cNvSpPr/>
            <p:nvPr/>
          </p:nvSpPr>
          <p:spPr>
            <a:xfrm>
              <a:off x="7859202" y="1947090"/>
              <a:ext cx="465300" cy="465300"/>
            </a:xfrm>
            <a:prstGeom prst="ellipse">
              <a:avLst/>
            </a:prstGeom>
            <a:grp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57" name="Google Shape;5932;p105">
              <a:extLst>
                <a:ext uri="{FF2B5EF4-FFF2-40B4-BE49-F238E27FC236}">
                  <a16:creationId xmlns:a16="http://schemas.microsoft.com/office/drawing/2014/main" id="{8B8A4C4D-2CB6-87D1-6516-360B59F5ECB3}"/>
                </a:ext>
              </a:extLst>
            </p:cNvPr>
            <p:cNvGrpSpPr/>
            <p:nvPr/>
          </p:nvGrpSpPr>
          <p:grpSpPr>
            <a:xfrm>
              <a:off x="7990546" y="2108140"/>
              <a:ext cx="202667" cy="143159"/>
              <a:chOff x="6311562" y="1410625"/>
              <a:chExt cx="736437" cy="520200"/>
            </a:xfrm>
            <a:grpFill/>
          </p:grpSpPr>
          <p:sp>
            <p:nvSpPr>
              <p:cNvPr id="58" name="Google Shape;5933;p105">
                <a:extLst>
                  <a:ext uri="{FF2B5EF4-FFF2-40B4-BE49-F238E27FC236}">
                    <a16:creationId xmlns:a16="http://schemas.microsoft.com/office/drawing/2014/main" id="{A5859DBE-945A-E8F1-1D67-10C71839F94B}"/>
                  </a:ext>
                </a:extLst>
              </p:cNvPr>
              <p:cNvSpPr/>
              <p:nvPr/>
            </p:nvSpPr>
            <p:spPr>
              <a:xfrm rot="2700000">
                <a:off x="6300618" y="1686278"/>
                <a:ext cx="380989" cy="126855"/>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59" name="Google Shape;5934;p105">
                <a:extLst>
                  <a:ext uri="{FF2B5EF4-FFF2-40B4-BE49-F238E27FC236}">
                    <a16:creationId xmlns:a16="http://schemas.microsoft.com/office/drawing/2014/main" id="{8CAA052E-C557-060E-11B1-DB677E2363CC}"/>
                  </a:ext>
                </a:extLst>
              </p:cNvPr>
              <p:cNvSpPr/>
              <p:nvPr/>
            </p:nvSpPr>
            <p:spPr>
              <a:xfrm rot="-2567666">
                <a:off x="6460061" y="1607144"/>
                <a:ext cx="628376" cy="127161"/>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60" name="TextBox 59">
            <a:extLst>
              <a:ext uri="{FF2B5EF4-FFF2-40B4-BE49-F238E27FC236}">
                <a16:creationId xmlns:a16="http://schemas.microsoft.com/office/drawing/2014/main" id="{8CB0E27E-8EEA-F86E-63A7-49863B29A2A4}"/>
              </a:ext>
            </a:extLst>
          </p:cNvPr>
          <p:cNvSpPr txBox="1"/>
          <p:nvPr/>
        </p:nvSpPr>
        <p:spPr>
          <a:xfrm>
            <a:off x="1034690" y="4721486"/>
            <a:ext cx="10739479" cy="646331"/>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If she hadn't tried to </a:t>
            </a:r>
            <a:r>
              <a:rPr lang="en-US" b="1" dirty="0">
                <a:latin typeface="Microsoft YaHei" panose="020B0503020204020204" pitchFamily="34" charset="-122"/>
                <a:ea typeface="Microsoft YaHei" panose="020B0503020204020204" pitchFamily="34" charset="-122"/>
              </a:rPr>
              <a:t>learn</a:t>
            </a:r>
            <a:r>
              <a:rPr lang="en-US" dirty="0">
                <a:latin typeface="Microsoft YaHei" panose="020B0503020204020204" pitchFamily="34" charset="-122"/>
                <a:ea typeface="Microsoft YaHei" panose="020B0503020204020204" pitchFamily="34" charset="-122"/>
              </a:rPr>
              <a:t> the physics formulas </a:t>
            </a:r>
            <a:r>
              <a:rPr lang="en-US" b="1" dirty="0">
                <a:latin typeface="Microsoft YaHei" panose="020B0503020204020204" pitchFamily="34" charset="-122"/>
                <a:ea typeface="Microsoft YaHei" panose="020B0503020204020204" pitchFamily="34" charset="-122"/>
              </a:rPr>
              <a:t>by rote</a:t>
            </a:r>
            <a:r>
              <a:rPr lang="en-US" dirty="0">
                <a:latin typeface="Microsoft YaHei" panose="020B0503020204020204" pitchFamily="34" charset="-122"/>
                <a:ea typeface="Microsoft YaHei" panose="020B0503020204020204" pitchFamily="34" charset="-122"/>
              </a:rPr>
              <a:t>, she would have passed the difficult midterm.</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61" name="Straight Connector 60">
            <a:extLst>
              <a:ext uri="{FF2B5EF4-FFF2-40B4-BE49-F238E27FC236}">
                <a16:creationId xmlns:a16="http://schemas.microsoft.com/office/drawing/2014/main" id="{FF432338-01F5-6967-FCF3-4BE9A2025420}"/>
              </a:ext>
            </a:extLst>
          </p:cNvPr>
          <p:cNvCxnSpPr>
            <a:cxnSpLocks/>
          </p:cNvCxnSpPr>
          <p:nvPr/>
        </p:nvCxnSpPr>
        <p:spPr>
          <a:xfrm flipH="1">
            <a:off x="1171363" y="5410753"/>
            <a:ext cx="6400800" cy="0"/>
          </a:xfrm>
          <a:prstGeom prst="line">
            <a:avLst/>
          </a:prstGeom>
          <a:noFill/>
          <a:ln w="19050" cap="flat" cmpd="sng" algn="ctr">
            <a:solidFill>
              <a:srgbClr val="282044"/>
            </a:solidFill>
            <a:prstDash val="sysDash"/>
            <a:miter lim="800000"/>
            <a:headEnd type="oval"/>
            <a:tailEnd type="oval"/>
          </a:ln>
          <a:effectLst/>
        </p:spPr>
      </p:cxnSp>
      <p:grpSp>
        <p:nvGrpSpPr>
          <p:cNvPr id="62" name="Group 61">
            <a:extLst>
              <a:ext uri="{FF2B5EF4-FFF2-40B4-BE49-F238E27FC236}">
                <a16:creationId xmlns:a16="http://schemas.microsoft.com/office/drawing/2014/main" id="{2440389E-67A9-9917-CB96-8A9B19C34BAF}"/>
              </a:ext>
            </a:extLst>
          </p:cNvPr>
          <p:cNvGrpSpPr/>
          <p:nvPr/>
        </p:nvGrpSpPr>
        <p:grpSpPr>
          <a:xfrm>
            <a:off x="489846" y="4861632"/>
            <a:ext cx="338554" cy="338554"/>
            <a:chOff x="7859202" y="1947090"/>
            <a:chExt cx="465300" cy="465300"/>
          </a:xfrm>
        </p:grpSpPr>
        <p:sp>
          <p:nvSpPr>
            <p:cNvPr id="63" name="Google Shape;5931;p105">
              <a:extLst>
                <a:ext uri="{FF2B5EF4-FFF2-40B4-BE49-F238E27FC236}">
                  <a16:creationId xmlns:a16="http://schemas.microsoft.com/office/drawing/2014/main" id="{7C8AFA69-D7B2-8D26-B930-95622E7E8231}"/>
                </a:ext>
              </a:extLst>
            </p:cNvPr>
            <p:cNvSpPr/>
            <p:nvPr/>
          </p:nvSpPr>
          <p:spPr>
            <a:xfrm>
              <a:off x="7859202" y="1947090"/>
              <a:ext cx="465300" cy="465300"/>
            </a:xfrm>
            <a:prstGeom prst="ellipse">
              <a:avLst/>
            </a:prstGeom>
            <a:solidFill>
              <a:schemeClr val="accent1"/>
            </a:solid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64" name="Google Shape;5932;p105">
              <a:extLst>
                <a:ext uri="{FF2B5EF4-FFF2-40B4-BE49-F238E27FC236}">
                  <a16:creationId xmlns:a16="http://schemas.microsoft.com/office/drawing/2014/main" id="{D15A68B3-4E0F-C6CD-DE47-8BBE2C2A6B8D}"/>
                </a:ext>
              </a:extLst>
            </p:cNvPr>
            <p:cNvGrpSpPr/>
            <p:nvPr/>
          </p:nvGrpSpPr>
          <p:grpSpPr>
            <a:xfrm>
              <a:off x="7990546" y="2108140"/>
              <a:ext cx="202667" cy="143159"/>
              <a:chOff x="6311562" y="1410625"/>
              <a:chExt cx="736437" cy="520200"/>
            </a:xfrm>
            <a:solidFill>
              <a:sysClr val="window" lastClr="FFFFFF"/>
            </a:solidFill>
          </p:grpSpPr>
          <p:sp>
            <p:nvSpPr>
              <p:cNvPr id="65" name="Google Shape;5933;p105">
                <a:extLst>
                  <a:ext uri="{FF2B5EF4-FFF2-40B4-BE49-F238E27FC236}">
                    <a16:creationId xmlns:a16="http://schemas.microsoft.com/office/drawing/2014/main" id="{87FDCDD3-E050-801D-4F53-60EB97AC5D45}"/>
                  </a:ext>
                </a:extLst>
              </p:cNvPr>
              <p:cNvSpPr/>
              <p:nvPr/>
            </p:nvSpPr>
            <p:spPr>
              <a:xfrm rot="2700000">
                <a:off x="6300618" y="1686278"/>
                <a:ext cx="380989" cy="126855"/>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66" name="Google Shape;5934;p105">
                <a:extLst>
                  <a:ext uri="{FF2B5EF4-FFF2-40B4-BE49-F238E27FC236}">
                    <a16:creationId xmlns:a16="http://schemas.microsoft.com/office/drawing/2014/main" id="{BCAA0827-98E6-A0B2-1023-074699A933FE}"/>
                  </a:ext>
                </a:extLst>
              </p:cNvPr>
              <p:cNvSpPr/>
              <p:nvPr/>
            </p:nvSpPr>
            <p:spPr>
              <a:xfrm rot="-2567666">
                <a:off x="6460061" y="1607144"/>
                <a:ext cx="628376" cy="127161"/>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73" name="TextBox 72">
            <a:extLst>
              <a:ext uri="{FF2B5EF4-FFF2-40B4-BE49-F238E27FC236}">
                <a16:creationId xmlns:a16="http://schemas.microsoft.com/office/drawing/2014/main" id="{806CC6E8-0A4A-67C6-38D2-7ADAEDDF5CED}"/>
              </a:ext>
            </a:extLst>
          </p:cNvPr>
          <p:cNvSpPr txBox="1"/>
          <p:nvPr/>
        </p:nvSpPr>
        <p:spPr>
          <a:xfrm>
            <a:off x="2841306" y="597433"/>
            <a:ext cx="6980464" cy="400110"/>
          </a:xfrm>
          <a:prstGeom prst="rect">
            <a:avLst/>
          </a:prstGeom>
          <a:noFill/>
        </p:spPr>
        <p:txBody>
          <a:bodyPr wrap="square" rtlCol="0">
            <a:spAutoFit/>
          </a:bodyPr>
          <a:lstStyle/>
          <a:p>
            <a:pPr algn="ctr"/>
            <a:r>
              <a:rPr lang="en-US" sz="2000" b="1" dirty="0">
                <a:latin typeface="Microsoft YaHei" panose="020B0503020204020204" pitchFamily="34" charset="-122"/>
                <a:ea typeface="Microsoft YaHei" panose="020B0503020204020204" pitchFamily="34" charset="-122"/>
              </a:rPr>
              <a:t>Learn by rote</a:t>
            </a:r>
          </a:p>
        </p:txBody>
      </p:sp>
      <p:sp>
        <p:nvSpPr>
          <p:cNvPr id="76" name="Rectangle 75">
            <a:extLst>
              <a:ext uri="{FF2B5EF4-FFF2-40B4-BE49-F238E27FC236}">
                <a16:creationId xmlns:a16="http://schemas.microsoft.com/office/drawing/2014/main" id="{FE61278A-A900-444A-F10F-5E394C16F869}"/>
              </a:ext>
            </a:extLst>
          </p:cNvPr>
          <p:cNvSpPr/>
          <p:nvPr/>
        </p:nvSpPr>
        <p:spPr>
          <a:xfrm flipV="1">
            <a:off x="4506820" y="1066509"/>
            <a:ext cx="3649436" cy="45719"/>
          </a:xfrm>
          <a:prstGeom prst="rect">
            <a:avLst/>
          </a:prstGeom>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Microsoft YaHei" panose="020B0503020204020204" pitchFamily="34" charset="-122"/>
              <a:ea typeface="Microsoft YaHei" panose="020B0503020204020204" pitchFamily="34" charset="-122"/>
            </a:endParaRPr>
          </a:p>
        </p:txBody>
      </p:sp>
      <p:sp>
        <p:nvSpPr>
          <p:cNvPr id="77" name="TextBox 76">
            <a:extLst>
              <a:ext uri="{FF2B5EF4-FFF2-40B4-BE49-F238E27FC236}">
                <a16:creationId xmlns:a16="http://schemas.microsoft.com/office/drawing/2014/main" id="{036FCD8D-B90A-5AA0-9AFE-392B1B86525F}"/>
              </a:ext>
            </a:extLst>
          </p:cNvPr>
          <p:cNvSpPr txBox="1"/>
          <p:nvPr/>
        </p:nvSpPr>
        <p:spPr>
          <a:xfrm>
            <a:off x="359218" y="1214675"/>
            <a:ext cx="2326821" cy="369332"/>
          </a:xfrm>
          <a:prstGeom prst="rect">
            <a:avLst/>
          </a:prstGeom>
          <a:noFill/>
        </p:spPr>
        <p:txBody>
          <a:bodyPr wrap="square" rtlCol="0">
            <a:spAutoFit/>
          </a:bodyPr>
          <a:lstStyle/>
          <a:p>
            <a:r>
              <a:rPr lang="en-US" b="1" dirty="0">
                <a:latin typeface="Microsoft YaHei" panose="020B0503020204020204" pitchFamily="34" charset="-122"/>
                <a:ea typeface="Microsoft YaHei" panose="020B0503020204020204" pitchFamily="34" charset="-122"/>
              </a:rPr>
              <a:t>Examples :</a:t>
            </a:r>
          </a:p>
        </p:txBody>
      </p:sp>
    </p:spTree>
    <p:extLst>
      <p:ext uri="{BB962C8B-B14F-4D97-AF65-F5344CB8AC3E}">
        <p14:creationId xmlns:p14="http://schemas.microsoft.com/office/powerpoint/2010/main" val="364345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32" fill="hold"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circle(out)">
                                      <p:cBhvr>
                                        <p:cTn id="20" dur="500"/>
                                        <p:tgtEl>
                                          <p:spTgt spid="41"/>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wipe(left)">
                                      <p:cBhvr>
                                        <p:cTn id="24" dur="1000"/>
                                        <p:tgtEl>
                                          <p:spTgt spid="39"/>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left)">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32" fill="hold" nodeType="click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circle(out)">
                                      <p:cBhvr>
                                        <p:cTn id="33" dur="500"/>
                                        <p:tgtEl>
                                          <p:spTgt spid="48"/>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wipe(left)">
                                      <p:cBhvr>
                                        <p:cTn id="37" dur="1000"/>
                                        <p:tgtEl>
                                          <p:spTgt spid="46"/>
                                        </p:tgtEl>
                                      </p:cBhvr>
                                    </p:animEffect>
                                  </p:childTnLst>
                                </p:cTn>
                              </p:par>
                            </p:childTnLst>
                          </p:cTn>
                        </p:par>
                        <p:par>
                          <p:cTn id="38" fill="hold">
                            <p:stCondLst>
                              <p:cond delay="1500"/>
                            </p:stCondLst>
                            <p:childTnLst>
                              <p:par>
                                <p:cTn id="39" presetID="22" presetClass="entr" presetSubtype="8" fill="hold" nodeType="after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wipe(left)">
                                      <p:cBhvr>
                                        <p:cTn id="41" dur="500"/>
                                        <p:tgtEl>
                                          <p:spTgt spid="47"/>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32" fill="hold"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circle(out)">
                                      <p:cBhvr>
                                        <p:cTn id="46" dur="500"/>
                                        <p:tgtEl>
                                          <p:spTgt spid="55"/>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wipe(left)">
                                      <p:cBhvr>
                                        <p:cTn id="50" dur="1000"/>
                                        <p:tgtEl>
                                          <p:spTgt spid="53"/>
                                        </p:tgtEl>
                                      </p:cBhvr>
                                    </p:animEffect>
                                  </p:childTnLst>
                                </p:cTn>
                              </p:par>
                            </p:childTnLst>
                          </p:cTn>
                        </p:par>
                        <p:par>
                          <p:cTn id="51" fill="hold">
                            <p:stCondLst>
                              <p:cond delay="1500"/>
                            </p:stCondLst>
                            <p:childTnLst>
                              <p:par>
                                <p:cTn id="52" presetID="22" presetClass="entr" presetSubtype="8" fill="hold" nodeType="afterEffect">
                                  <p:stCondLst>
                                    <p:cond delay="0"/>
                                  </p:stCondLst>
                                  <p:childTnLst>
                                    <p:set>
                                      <p:cBhvr>
                                        <p:cTn id="53" dur="1" fill="hold">
                                          <p:stCondLst>
                                            <p:cond delay="0"/>
                                          </p:stCondLst>
                                        </p:cTn>
                                        <p:tgtEl>
                                          <p:spTgt spid="54"/>
                                        </p:tgtEl>
                                        <p:attrNameLst>
                                          <p:attrName>style.visibility</p:attrName>
                                        </p:attrNameLst>
                                      </p:cBhvr>
                                      <p:to>
                                        <p:strVal val="visible"/>
                                      </p:to>
                                    </p:set>
                                    <p:animEffect transition="in" filter="wipe(left)">
                                      <p:cBhvr>
                                        <p:cTn id="54" dur="500"/>
                                        <p:tgtEl>
                                          <p:spTgt spid="54"/>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32" fill="hold" nodeType="click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circle(out)">
                                      <p:cBhvr>
                                        <p:cTn id="59" dur="500"/>
                                        <p:tgtEl>
                                          <p:spTgt spid="62"/>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60"/>
                                        </p:tgtEl>
                                        <p:attrNameLst>
                                          <p:attrName>style.visibility</p:attrName>
                                        </p:attrNameLst>
                                      </p:cBhvr>
                                      <p:to>
                                        <p:strVal val="visible"/>
                                      </p:to>
                                    </p:set>
                                    <p:animEffect transition="in" filter="wipe(left)">
                                      <p:cBhvr>
                                        <p:cTn id="63" dur="1000"/>
                                        <p:tgtEl>
                                          <p:spTgt spid="60"/>
                                        </p:tgtEl>
                                      </p:cBhvr>
                                    </p:animEffect>
                                  </p:childTnLst>
                                </p:cTn>
                              </p:par>
                            </p:childTnLst>
                          </p:cTn>
                        </p:par>
                        <p:par>
                          <p:cTn id="64" fill="hold">
                            <p:stCondLst>
                              <p:cond delay="1500"/>
                            </p:stCondLst>
                            <p:childTnLst>
                              <p:par>
                                <p:cTn id="65" presetID="22" presetClass="entr" presetSubtype="8" fill="hold" nodeType="afterEffect">
                                  <p:stCondLst>
                                    <p:cond delay="0"/>
                                  </p:stCondLst>
                                  <p:childTnLst>
                                    <p:set>
                                      <p:cBhvr>
                                        <p:cTn id="66" dur="1" fill="hold">
                                          <p:stCondLst>
                                            <p:cond delay="0"/>
                                          </p:stCondLst>
                                        </p:cTn>
                                        <p:tgtEl>
                                          <p:spTgt spid="61"/>
                                        </p:tgtEl>
                                        <p:attrNameLst>
                                          <p:attrName>style.visibility</p:attrName>
                                        </p:attrNameLst>
                                      </p:cBhvr>
                                      <p:to>
                                        <p:strVal val="visible"/>
                                      </p:to>
                                    </p:set>
                                    <p:animEffect transition="in" filter="wipe(left)">
                                      <p:cBhvr>
                                        <p:cTn id="6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9" grpId="0"/>
      <p:bldP spid="46" grpId="0"/>
      <p:bldP spid="53" grpId="0"/>
      <p:bldP spid="6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C10A94-8CF5-CCE3-0A35-DC7D5291D986}"/>
              </a:ext>
            </a:extLst>
          </p:cNvPr>
          <p:cNvSpPr txBox="1"/>
          <p:nvPr/>
        </p:nvSpPr>
        <p:spPr>
          <a:xfrm>
            <a:off x="4371340" y="127000"/>
            <a:ext cx="6172200" cy="584775"/>
          </a:xfrm>
          <a:prstGeom prst="rect">
            <a:avLst/>
          </a:prstGeom>
          <a:noFill/>
        </p:spPr>
        <p:txBody>
          <a:bodyPr wrap="square" rtlCol="0">
            <a:spAutoFit/>
          </a:bodyPr>
          <a:lstStyle/>
          <a:p>
            <a:pPr algn="ctr"/>
            <a:r>
              <a:rPr lang="en-US" sz="3200" b="1" dirty="0">
                <a:latin typeface="Microsoft YaHei" panose="020B0503020204020204" pitchFamily="34" charset="-122"/>
                <a:ea typeface="Microsoft YaHei" panose="020B0503020204020204" pitchFamily="34" charset="-122"/>
                <a:cs typeface="MRT_Vanilla" panose="00000400000000000000" pitchFamily="2" charset="-78"/>
              </a:rPr>
              <a:t>Draw a blank</a:t>
            </a:r>
          </a:p>
        </p:txBody>
      </p:sp>
      <p:sp>
        <p:nvSpPr>
          <p:cNvPr id="3" name="TextBox 2">
            <a:extLst>
              <a:ext uri="{FF2B5EF4-FFF2-40B4-BE49-F238E27FC236}">
                <a16:creationId xmlns:a16="http://schemas.microsoft.com/office/drawing/2014/main" id="{E1B8EB35-6768-76FC-4783-BA3A0C61CBE1}"/>
              </a:ext>
            </a:extLst>
          </p:cNvPr>
          <p:cNvSpPr txBox="1"/>
          <p:nvPr/>
        </p:nvSpPr>
        <p:spPr>
          <a:xfrm>
            <a:off x="7664415" y="1090917"/>
            <a:ext cx="4084441" cy="4524315"/>
          </a:xfrm>
          <a:prstGeom prst="rect">
            <a:avLst/>
          </a:prstGeom>
          <a:noFill/>
        </p:spPr>
        <p:txBody>
          <a:bodyPr wrap="square" rtlCol="0">
            <a:spAutoFit/>
          </a:bodyPr>
          <a:lstStyle/>
          <a:p>
            <a:r>
              <a:rPr lang="en-US" b="1" dirty="0">
                <a:latin typeface="Microsoft YaHei" panose="020B0503020204020204" pitchFamily="34" charset="-122"/>
                <a:ea typeface="Microsoft YaHei" panose="020B0503020204020204" pitchFamily="34" charset="-122"/>
              </a:rPr>
              <a:t>Definition: </a:t>
            </a:r>
            <a:r>
              <a:rPr lang="en-US" dirty="0">
                <a:latin typeface="Microsoft YaHei" panose="020B0503020204020204" pitchFamily="34" charset="-122"/>
                <a:ea typeface="Microsoft YaHei" panose="020B0503020204020204" pitchFamily="34" charset="-122"/>
              </a:rPr>
              <a:t>To be unable to remember something, or to get no results when looking for an answer.</a:t>
            </a:r>
          </a:p>
          <a:p>
            <a:endParaRPr lang="en-US" dirty="0">
              <a:latin typeface="Microsoft YaHei" panose="020B0503020204020204" pitchFamily="34" charset="-122"/>
              <a:ea typeface="Microsoft YaHei" panose="020B0503020204020204" pitchFamily="34" charset="-122"/>
            </a:endParaRPr>
          </a:p>
          <a:p>
            <a:r>
              <a:rPr lang="en-US" b="1" dirty="0">
                <a:latin typeface="Microsoft YaHei" panose="020B0503020204020204" pitchFamily="34" charset="-122"/>
                <a:ea typeface="Microsoft YaHei" panose="020B0503020204020204" pitchFamily="34" charset="-122"/>
              </a:rPr>
              <a:t>Etymology &amp; Origin:</a:t>
            </a:r>
            <a:r>
              <a:rPr lang="fa-IR" b="1" dirty="0">
                <a:latin typeface="Microsoft YaHei" panose="020B0503020204020204" pitchFamily="34" charset="-122"/>
                <a:ea typeface="Microsoft YaHei" panose="020B0503020204020204" pitchFamily="34" charset="-122"/>
              </a:rPr>
              <a:t> </a:t>
            </a:r>
            <a:r>
              <a:rPr lang="en-US" dirty="0">
                <a:latin typeface="Microsoft YaHei" panose="020B0503020204020204" pitchFamily="34" charset="-122"/>
                <a:ea typeface="Microsoft YaHei" panose="020B0503020204020204" pitchFamily="34" charset="-122"/>
              </a:rPr>
              <a:t>This phrase originates from 16th-century English lotteries, specifically during the reign of Queen Elizabeth I. Two boxes were used in the draw: one containing the participants' names and another containing prize slips. Most of the prize slips were actually blank. If someone's name was pulled alongside a blank slip, they "drew a blank" and won nothing.</a:t>
            </a:r>
            <a:endParaRPr lang="en-US" b="1" dirty="0">
              <a:latin typeface="Microsoft YaHei" panose="020B0503020204020204" pitchFamily="34" charset="-122"/>
              <a:ea typeface="Microsoft YaHei" panose="020B0503020204020204" pitchFamily="34" charset="-122"/>
            </a:endParaRPr>
          </a:p>
        </p:txBody>
      </p:sp>
      <p:sp>
        <p:nvSpPr>
          <p:cNvPr id="4" name="Rectangle: Rounded Corners 3">
            <a:extLst>
              <a:ext uri="{FF2B5EF4-FFF2-40B4-BE49-F238E27FC236}">
                <a16:creationId xmlns:a16="http://schemas.microsoft.com/office/drawing/2014/main" id="{FB1FAAD3-BFA2-BC2B-5313-F1E42BDCC9C7}"/>
              </a:ext>
            </a:extLst>
          </p:cNvPr>
          <p:cNvSpPr/>
          <p:nvPr/>
        </p:nvSpPr>
        <p:spPr>
          <a:xfrm>
            <a:off x="2870200" y="1090919"/>
            <a:ext cx="4622800" cy="4524315"/>
          </a:xfrm>
          <a:prstGeom prst="roundRect">
            <a:avLst>
              <a:gd name="adj" fmla="val 5498"/>
            </a:avLst>
          </a:prstGeom>
          <a:noFill/>
          <a:ln>
            <a:prstDash val="solid"/>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dirty="0">
              <a:latin typeface="Calibri Light" panose="020F0302020204030204" pitchFamily="34" charset="0"/>
            </a:endParaRPr>
          </a:p>
        </p:txBody>
      </p:sp>
      <p:pic>
        <p:nvPicPr>
          <p:cNvPr id="12" name="Picture 11">
            <a:extLst>
              <a:ext uri="{FF2B5EF4-FFF2-40B4-BE49-F238E27FC236}">
                <a16:creationId xmlns:a16="http://schemas.microsoft.com/office/drawing/2014/main" id="{2B320442-55C9-C11C-2B0A-1792BEA2F1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1615" y="1213091"/>
            <a:ext cx="4279969" cy="4279969"/>
          </a:xfrm>
          <a:prstGeom prst="roundRect">
            <a:avLst>
              <a:gd name="adj" fmla="val 5947"/>
            </a:avLst>
          </a:prstGeom>
          <a:solidFill>
            <a:srgbClr val="FFFFFF"/>
          </a:solidFill>
          <a:ln w="76200" cap="sq">
            <a:no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139539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B6CEEB-D085-0DE6-70F5-4154D3E20E6F}"/>
              </a:ext>
            </a:extLst>
          </p:cNvPr>
          <p:cNvSpPr txBox="1"/>
          <p:nvPr/>
        </p:nvSpPr>
        <p:spPr>
          <a:xfrm>
            <a:off x="1034690" y="1714262"/>
            <a:ext cx="10739479" cy="646331"/>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When the professor asked me about my research methodology in front of the class, I completely </a:t>
            </a:r>
            <a:r>
              <a:rPr lang="en-US" b="1" dirty="0">
                <a:latin typeface="Microsoft YaHei" panose="020B0503020204020204" pitchFamily="34" charset="-122"/>
                <a:ea typeface="Microsoft YaHei" panose="020B0503020204020204" pitchFamily="34" charset="-122"/>
              </a:rPr>
              <a:t>drew a blank</a:t>
            </a:r>
            <a:r>
              <a:rPr lang="en-US" dirty="0">
                <a:latin typeface="Microsoft YaHei" panose="020B0503020204020204" pitchFamily="34" charset="-122"/>
                <a:ea typeface="Microsoft YaHei" panose="020B0503020204020204" pitchFamily="34" charset="-122"/>
              </a:rPr>
              <a:t>.</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8" name="Straight Connector 7">
            <a:extLst>
              <a:ext uri="{FF2B5EF4-FFF2-40B4-BE49-F238E27FC236}">
                <a16:creationId xmlns:a16="http://schemas.microsoft.com/office/drawing/2014/main" id="{422D7AC7-902B-212F-A2E7-9AC1D8C36B76}"/>
              </a:ext>
            </a:extLst>
          </p:cNvPr>
          <p:cNvCxnSpPr>
            <a:cxnSpLocks/>
          </p:cNvCxnSpPr>
          <p:nvPr/>
        </p:nvCxnSpPr>
        <p:spPr>
          <a:xfrm flipH="1">
            <a:off x="1173169" y="2406832"/>
            <a:ext cx="6400800" cy="0"/>
          </a:xfrm>
          <a:prstGeom prst="line">
            <a:avLst/>
          </a:prstGeom>
          <a:noFill/>
          <a:ln w="19050" cap="flat" cmpd="sng" algn="ctr">
            <a:solidFill>
              <a:srgbClr val="282044"/>
            </a:solidFill>
            <a:prstDash val="sysDash"/>
            <a:miter lim="800000"/>
            <a:headEnd type="oval"/>
            <a:tailEnd type="oval"/>
          </a:ln>
          <a:effectLst/>
        </p:spPr>
      </p:cxnSp>
      <p:grpSp>
        <p:nvGrpSpPr>
          <p:cNvPr id="12" name="Group 11">
            <a:extLst>
              <a:ext uri="{FF2B5EF4-FFF2-40B4-BE49-F238E27FC236}">
                <a16:creationId xmlns:a16="http://schemas.microsoft.com/office/drawing/2014/main" id="{02AD54E3-A066-3F10-2142-3147B0AB0418}"/>
              </a:ext>
            </a:extLst>
          </p:cNvPr>
          <p:cNvGrpSpPr/>
          <p:nvPr/>
        </p:nvGrpSpPr>
        <p:grpSpPr>
          <a:xfrm>
            <a:off x="491652" y="1857711"/>
            <a:ext cx="338554" cy="338554"/>
            <a:chOff x="7859202" y="1947090"/>
            <a:chExt cx="465300" cy="465300"/>
          </a:xfrm>
        </p:grpSpPr>
        <p:sp>
          <p:nvSpPr>
            <p:cNvPr id="13" name="Google Shape;5931;p105">
              <a:extLst>
                <a:ext uri="{FF2B5EF4-FFF2-40B4-BE49-F238E27FC236}">
                  <a16:creationId xmlns:a16="http://schemas.microsoft.com/office/drawing/2014/main" id="{A467043A-6019-A0AA-7E37-CB3E3237D270}"/>
                </a:ext>
              </a:extLst>
            </p:cNvPr>
            <p:cNvSpPr/>
            <p:nvPr/>
          </p:nvSpPr>
          <p:spPr>
            <a:xfrm>
              <a:off x="7859202" y="1947090"/>
              <a:ext cx="465300" cy="465300"/>
            </a:xfrm>
            <a:prstGeom prst="ellipse">
              <a:avLst/>
            </a:prstGeom>
            <a:solidFill>
              <a:schemeClr val="accent1"/>
            </a:solid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14" name="Google Shape;5932;p105">
              <a:extLst>
                <a:ext uri="{FF2B5EF4-FFF2-40B4-BE49-F238E27FC236}">
                  <a16:creationId xmlns:a16="http://schemas.microsoft.com/office/drawing/2014/main" id="{98CBACAC-D7A0-D335-BB59-DAEB352EE8FF}"/>
                </a:ext>
              </a:extLst>
            </p:cNvPr>
            <p:cNvGrpSpPr/>
            <p:nvPr/>
          </p:nvGrpSpPr>
          <p:grpSpPr>
            <a:xfrm>
              <a:off x="7990546" y="2108140"/>
              <a:ext cx="202667" cy="143159"/>
              <a:chOff x="6311562" y="1410625"/>
              <a:chExt cx="736437" cy="520200"/>
            </a:xfrm>
            <a:solidFill>
              <a:sysClr val="window" lastClr="FFFFFF"/>
            </a:solidFill>
          </p:grpSpPr>
          <p:sp>
            <p:nvSpPr>
              <p:cNvPr id="15" name="Google Shape;5933;p105">
                <a:extLst>
                  <a:ext uri="{FF2B5EF4-FFF2-40B4-BE49-F238E27FC236}">
                    <a16:creationId xmlns:a16="http://schemas.microsoft.com/office/drawing/2014/main" id="{835FE260-6F30-D1DD-E75D-AE06C1EA1FB1}"/>
                  </a:ext>
                </a:extLst>
              </p:cNvPr>
              <p:cNvSpPr/>
              <p:nvPr/>
            </p:nvSpPr>
            <p:spPr>
              <a:xfrm rot="2700000">
                <a:off x="6300618" y="1686278"/>
                <a:ext cx="380989" cy="126855"/>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16" name="Google Shape;5934;p105">
                <a:extLst>
                  <a:ext uri="{FF2B5EF4-FFF2-40B4-BE49-F238E27FC236}">
                    <a16:creationId xmlns:a16="http://schemas.microsoft.com/office/drawing/2014/main" id="{195DCABD-FEBE-9B01-DAA5-55B2D663A92E}"/>
                  </a:ext>
                </a:extLst>
              </p:cNvPr>
              <p:cNvSpPr/>
              <p:nvPr/>
            </p:nvSpPr>
            <p:spPr>
              <a:xfrm rot="-2567666">
                <a:off x="6460061" y="1607144"/>
                <a:ext cx="628376" cy="127161"/>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39" name="TextBox 38">
            <a:extLst>
              <a:ext uri="{FF2B5EF4-FFF2-40B4-BE49-F238E27FC236}">
                <a16:creationId xmlns:a16="http://schemas.microsoft.com/office/drawing/2014/main" id="{103022DA-4557-41C4-D130-3D8CD9D5D2BF}"/>
              </a:ext>
            </a:extLst>
          </p:cNvPr>
          <p:cNvSpPr txBox="1"/>
          <p:nvPr/>
        </p:nvSpPr>
        <p:spPr>
          <a:xfrm>
            <a:off x="1034691" y="2515264"/>
            <a:ext cx="10521638" cy="646331"/>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I am going to </a:t>
            </a:r>
            <a:r>
              <a:rPr lang="en-US" b="1" dirty="0">
                <a:latin typeface="Microsoft YaHei" panose="020B0503020204020204" pitchFamily="34" charset="-122"/>
                <a:ea typeface="Microsoft YaHei" panose="020B0503020204020204" pitchFamily="34" charset="-122"/>
              </a:rPr>
              <a:t>draw a blank</a:t>
            </a:r>
            <a:r>
              <a:rPr lang="en-US" dirty="0">
                <a:latin typeface="Microsoft YaHei" panose="020B0503020204020204" pitchFamily="34" charset="-122"/>
                <a:ea typeface="Microsoft YaHei" panose="020B0503020204020204" pitchFamily="34" charset="-122"/>
              </a:rPr>
              <a:t> if I don't get at least six hours of sleep before tomorrow's oral defense.</a:t>
            </a:r>
            <a:endParaRPr lang="en-US"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40" name="Straight Connector 39">
            <a:extLst>
              <a:ext uri="{FF2B5EF4-FFF2-40B4-BE49-F238E27FC236}">
                <a16:creationId xmlns:a16="http://schemas.microsoft.com/office/drawing/2014/main" id="{E4A2AB1B-C682-AD9F-3E9A-9399B89703BC}"/>
              </a:ext>
            </a:extLst>
          </p:cNvPr>
          <p:cNvCxnSpPr>
            <a:cxnSpLocks/>
          </p:cNvCxnSpPr>
          <p:nvPr/>
        </p:nvCxnSpPr>
        <p:spPr>
          <a:xfrm flipH="1">
            <a:off x="1173169" y="3150721"/>
            <a:ext cx="6400800" cy="0"/>
          </a:xfrm>
          <a:prstGeom prst="line">
            <a:avLst/>
          </a:prstGeom>
          <a:noFill/>
          <a:ln w="19050" cap="flat" cmpd="sng" algn="ctr">
            <a:solidFill>
              <a:srgbClr val="282044"/>
            </a:solidFill>
            <a:prstDash val="sysDash"/>
            <a:miter lim="800000"/>
            <a:headEnd type="oval"/>
            <a:tailEnd type="oval"/>
          </a:ln>
          <a:effectLst/>
        </p:spPr>
      </p:cxnSp>
      <p:grpSp>
        <p:nvGrpSpPr>
          <p:cNvPr id="41" name="Group 40">
            <a:extLst>
              <a:ext uri="{FF2B5EF4-FFF2-40B4-BE49-F238E27FC236}">
                <a16:creationId xmlns:a16="http://schemas.microsoft.com/office/drawing/2014/main" id="{238CB271-7BBA-4008-5886-0CAE0FCC8354}"/>
              </a:ext>
            </a:extLst>
          </p:cNvPr>
          <p:cNvGrpSpPr/>
          <p:nvPr/>
        </p:nvGrpSpPr>
        <p:grpSpPr>
          <a:xfrm>
            <a:off x="491652" y="2617400"/>
            <a:ext cx="338554" cy="338554"/>
            <a:chOff x="7859202" y="1947090"/>
            <a:chExt cx="465300" cy="465300"/>
          </a:xfrm>
          <a:solidFill>
            <a:srgbClr val="0239C2"/>
          </a:solidFill>
        </p:grpSpPr>
        <p:sp>
          <p:nvSpPr>
            <p:cNvPr id="42" name="Google Shape;5931;p105">
              <a:extLst>
                <a:ext uri="{FF2B5EF4-FFF2-40B4-BE49-F238E27FC236}">
                  <a16:creationId xmlns:a16="http://schemas.microsoft.com/office/drawing/2014/main" id="{7DCDA967-57E8-CA4C-A31F-4F6394021FB3}"/>
                </a:ext>
              </a:extLst>
            </p:cNvPr>
            <p:cNvSpPr/>
            <p:nvPr/>
          </p:nvSpPr>
          <p:spPr>
            <a:xfrm>
              <a:off x="7859202" y="1947090"/>
              <a:ext cx="465300" cy="465300"/>
            </a:xfrm>
            <a:prstGeom prst="ellipse">
              <a:avLst/>
            </a:prstGeom>
            <a:grp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43" name="Google Shape;5932;p105">
              <a:extLst>
                <a:ext uri="{FF2B5EF4-FFF2-40B4-BE49-F238E27FC236}">
                  <a16:creationId xmlns:a16="http://schemas.microsoft.com/office/drawing/2014/main" id="{7F2B9974-F129-9243-C392-27CEEA9C78A5}"/>
                </a:ext>
              </a:extLst>
            </p:cNvPr>
            <p:cNvGrpSpPr/>
            <p:nvPr/>
          </p:nvGrpSpPr>
          <p:grpSpPr>
            <a:xfrm>
              <a:off x="7990546" y="2108140"/>
              <a:ext cx="202667" cy="143159"/>
              <a:chOff x="6311562" y="1410625"/>
              <a:chExt cx="736437" cy="520200"/>
            </a:xfrm>
            <a:grpFill/>
          </p:grpSpPr>
          <p:sp>
            <p:nvSpPr>
              <p:cNvPr id="44" name="Google Shape;5933;p105">
                <a:extLst>
                  <a:ext uri="{FF2B5EF4-FFF2-40B4-BE49-F238E27FC236}">
                    <a16:creationId xmlns:a16="http://schemas.microsoft.com/office/drawing/2014/main" id="{A4E08F5E-FF96-D5DF-39F9-E8346686C62E}"/>
                  </a:ext>
                </a:extLst>
              </p:cNvPr>
              <p:cNvSpPr/>
              <p:nvPr/>
            </p:nvSpPr>
            <p:spPr>
              <a:xfrm rot="2700000">
                <a:off x="6300618" y="1686278"/>
                <a:ext cx="380989" cy="126855"/>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45" name="Google Shape;5934;p105">
                <a:extLst>
                  <a:ext uri="{FF2B5EF4-FFF2-40B4-BE49-F238E27FC236}">
                    <a16:creationId xmlns:a16="http://schemas.microsoft.com/office/drawing/2014/main" id="{CA7AFA46-9BB6-2D7B-7D6C-F22C99409815}"/>
                  </a:ext>
                </a:extLst>
              </p:cNvPr>
              <p:cNvSpPr/>
              <p:nvPr/>
            </p:nvSpPr>
            <p:spPr>
              <a:xfrm rot="-2567666">
                <a:off x="6460061" y="1607144"/>
                <a:ext cx="628376" cy="127161"/>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46" name="TextBox 45">
            <a:extLst>
              <a:ext uri="{FF2B5EF4-FFF2-40B4-BE49-F238E27FC236}">
                <a16:creationId xmlns:a16="http://schemas.microsoft.com/office/drawing/2014/main" id="{C44685EC-BC2E-90E0-C1C9-18054B634506}"/>
              </a:ext>
            </a:extLst>
          </p:cNvPr>
          <p:cNvSpPr txBox="1"/>
          <p:nvPr/>
        </p:nvSpPr>
        <p:spPr>
          <a:xfrm>
            <a:off x="1034691" y="3233710"/>
            <a:ext cx="10521638" cy="646331"/>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Rarely do I </a:t>
            </a:r>
            <a:r>
              <a:rPr lang="en-US" b="1" dirty="0">
                <a:latin typeface="Microsoft YaHei" panose="020B0503020204020204" pitchFamily="34" charset="-122"/>
                <a:ea typeface="Microsoft YaHei" panose="020B0503020204020204" pitchFamily="34" charset="-122"/>
              </a:rPr>
              <a:t>draw a blank</a:t>
            </a:r>
            <a:r>
              <a:rPr lang="en-US" dirty="0">
                <a:latin typeface="Microsoft YaHei" panose="020B0503020204020204" pitchFamily="34" charset="-122"/>
                <a:ea typeface="Microsoft YaHei" panose="020B0503020204020204" pitchFamily="34" charset="-122"/>
              </a:rPr>
              <a:t> during history quizzes, but yesterday's dates were impossibly confusing.</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47" name="Straight Connector 46">
            <a:extLst>
              <a:ext uri="{FF2B5EF4-FFF2-40B4-BE49-F238E27FC236}">
                <a16:creationId xmlns:a16="http://schemas.microsoft.com/office/drawing/2014/main" id="{D217E740-A934-E4E1-4B3D-F4425955B6E4}"/>
              </a:ext>
            </a:extLst>
          </p:cNvPr>
          <p:cNvCxnSpPr>
            <a:cxnSpLocks/>
          </p:cNvCxnSpPr>
          <p:nvPr/>
        </p:nvCxnSpPr>
        <p:spPr>
          <a:xfrm flipH="1">
            <a:off x="1173169" y="3922975"/>
            <a:ext cx="6400800" cy="0"/>
          </a:xfrm>
          <a:prstGeom prst="line">
            <a:avLst/>
          </a:prstGeom>
          <a:noFill/>
          <a:ln w="19050" cap="flat" cmpd="sng" algn="ctr">
            <a:solidFill>
              <a:srgbClr val="282044"/>
            </a:solidFill>
            <a:prstDash val="sysDash"/>
            <a:miter lim="800000"/>
            <a:headEnd type="oval"/>
            <a:tailEnd type="oval"/>
          </a:ln>
          <a:effectLst/>
        </p:spPr>
      </p:cxnSp>
      <p:grpSp>
        <p:nvGrpSpPr>
          <p:cNvPr id="48" name="Group 47">
            <a:extLst>
              <a:ext uri="{FF2B5EF4-FFF2-40B4-BE49-F238E27FC236}">
                <a16:creationId xmlns:a16="http://schemas.microsoft.com/office/drawing/2014/main" id="{E2945C2F-6407-5494-7A33-7CB800164B9E}"/>
              </a:ext>
            </a:extLst>
          </p:cNvPr>
          <p:cNvGrpSpPr/>
          <p:nvPr/>
        </p:nvGrpSpPr>
        <p:grpSpPr>
          <a:xfrm>
            <a:off x="491652" y="3373854"/>
            <a:ext cx="338554" cy="338554"/>
            <a:chOff x="7859202" y="1947090"/>
            <a:chExt cx="465300" cy="465300"/>
          </a:xfrm>
        </p:grpSpPr>
        <p:sp>
          <p:nvSpPr>
            <p:cNvPr id="49" name="Google Shape;5931;p105">
              <a:extLst>
                <a:ext uri="{FF2B5EF4-FFF2-40B4-BE49-F238E27FC236}">
                  <a16:creationId xmlns:a16="http://schemas.microsoft.com/office/drawing/2014/main" id="{33D9960B-7106-C1A7-31C4-C1BBF012E0AA}"/>
                </a:ext>
              </a:extLst>
            </p:cNvPr>
            <p:cNvSpPr/>
            <p:nvPr/>
          </p:nvSpPr>
          <p:spPr>
            <a:xfrm>
              <a:off x="7859202" y="1947090"/>
              <a:ext cx="465300" cy="465300"/>
            </a:xfrm>
            <a:prstGeom prst="ellipse">
              <a:avLst/>
            </a:prstGeom>
            <a:solidFill>
              <a:schemeClr val="accent1"/>
            </a:solid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50" name="Google Shape;5932;p105">
              <a:extLst>
                <a:ext uri="{FF2B5EF4-FFF2-40B4-BE49-F238E27FC236}">
                  <a16:creationId xmlns:a16="http://schemas.microsoft.com/office/drawing/2014/main" id="{E2C6E4F9-BFFB-5916-4244-22486565FE7E}"/>
                </a:ext>
              </a:extLst>
            </p:cNvPr>
            <p:cNvGrpSpPr/>
            <p:nvPr/>
          </p:nvGrpSpPr>
          <p:grpSpPr>
            <a:xfrm>
              <a:off x="7990546" y="2108140"/>
              <a:ext cx="202667" cy="143159"/>
              <a:chOff x="6311562" y="1410625"/>
              <a:chExt cx="736437" cy="520200"/>
            </a:xfrm>
            <a:solidFill>
              <a:sysClr val="window" lastClr="FFFFFF"/>
            </a:solidFill>
          </p:grpSpPr>
          <p:sp>
            <p:nvSpPr>
              <p:cNvPr id="51" name="Google Shape;5933;p105">
                <a:extLst>
                  <a:ext uri="{FF2B5EF4-FFF2-40B4-BE49-F238E27FC236}">
                    <a16:creationId xmlns:a16="http://schemas.microsoft.com/office/drawing/2014/main" id="{1BA6B58C-4512-1923-10AA-49922BDB3F74}"/>
                  </a:ext>
                </a:extLst>
              </p:cNvPr>
              <p:cNvSpPr/>
              <p:nvPr/>
            </p:nvSpPr>
            <p:spPr>
              <a:xfrm rot="2700000">
                <a:off x="6300618" y="1686278"/>
                <a:ext cx="380989" cy="126855"/>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52" name="Google Shape;5934;p105">
                <a:extLst>
                  <a:ext uri="{FF2B5EF4-FFF2-40B4-BE49-F238E27FC236}">
                    <a16:creationId xmlns:a16="http://schemas.microsoft.com/office/drawing/2014/main" id="{42D602B6-214D-8278-E8DF-11CF904D8F6C}"/>
                  </a:ext>
                </a:extLst>
              </p:cNvPr>
              <p:cNvSpPr/>
              <p:nvPr/>
            </p:nvSpPr>
            <p:spPr>
              <a:xfrm rot="-2567666">
                <a:off x="6460061" y="1607144"/>
                <a:ext cx="628376" cy="127161"/>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53" name="TextBox 52">
            <a:extLst>
              <a:ext uri="{FF2B5EF4-FFF2-40B4-BE49-F238E27FC236}">
                <a16:creationId xmlns:a16="http://schemas.microsoft.com/office/drawing/2014/main" id="{6CE7593F-5B0D-020D-8161-7D07658F13FF}"/>
              </a:ext>
            </a:extLst>
          </p:cNvPr>
          <p:cNvSpPr txBox="1"/>
          <p:nvPr/>
        </p:nvSpPr>
        <p:spPr>
          <a:xfrm>
            <a:off x="1034691" y="3977598"/>
            <a:ext cx="10632686" cy="646331"/>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Despite studying in the library all weekend, I have </a:t>
            </a:r>
            <a:r>
              <a:rPr lang="en-US" b="1" dirty="0">
                <a:latin typeface="Microsoft YaHei" panose="020B0503020204020204" pitchFamily="34" charset="-122"/>
                <a:ea typeface="Microsoft YaHei" panose="020B0503020204020204" pitchFamily="34" charset="-122"/>
              </a:rPr>
              <a:t>drawn a blank</a:t>
            </a:r>
            <a:r>
              <a:rPr lang="en-US" dirty="0">
                <a:latin typeface="Microsoft YaHei" panose="020B0503020204020204" pitchFamily="34" charset="-122"/>
                <a:ea typeface="Microsoft YaHei" panose="020B0503020204020204" pitchFamily="34" charset="-122"/>
              </a:rPr>
              <a:t> on every single question of this test!</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54" name="Straight Connector 53">
            <a:extLst>
              <a:ext uri="{FF2B5EF4-FFF2-40B4-BE49-F238E27FC236}">
                <a16:creationId xmlns:a16="http://schemas.microsoft.com/office/drawing/2014/main" id="{FA99D669-2D85-A7AD-59D0-7764E3F6F305}"/>
              </a:ext>
            </a:extLst>
          </p:cNvPr>
          <p:cNvCxnSpPr>
            <a:cxnSpLocks/>
          </p:cNvCxnSpPr>
          <p:nvPr/>
        </p:nvCxnSpPr>
        <p:spPr>
          <a:xfrm flipH="1">
            <a:off x="1173169" y="4666864"/>
            <a:ext cx="6400800" cy="0"/>
          </a:xfrm>
          <a:prstGeom prst="line">
            <a:avLst/>
          </a:prstGeom>
          <a:noFill/>
          <a:ln w="19050" cap="flat" cmpd="sng" algn="ctr">
            <a:solidFill>
              <a:srgbClr val="282044"/>
            </a:solidFill>
            <a:prstDash val="sysDash"/>
            <a:miter lim="800000"/>
            <a:headEnd type="oval"/>
            <a:tailEnd type="oval"/>
          </a:ln>
          <a:effectLst/>
        </p:spPr>
      </p:cxnSp>
      <p:grpSp>
        <p:nvGrpSpPr>
          <p:cNvPr id="55" name="Group 54">
            <a:extLst>
              <a:ext uri="{FF2B5EF4-FFF2-40B4-BE49-F238E27FC236}">
                <a16:creationId xmlns:a16="http://schemas.microsoft.com/office/drawing/2014/main" id="{416609AC-41C9-2EF0-0014-A384A2CBE9C4}"/>
              </a:ext>
            </a:extLst>
          </p:cNvPr>
          <p:cNvGrpSpPr/>
          <p:nvPr/>
        </p:nvGrpSpPr>
        <p:grpSpPr>
          <a:xfrm>
            <a:off x="491652" y="4133543"/>
            <a:ext cx="338554" cy="338554"/>
            <a:chOff x="7859202" y="1947090"/>
            <a:chExt cx="465300" cy="465300"/>
          </a:xfrm>
          <a:solidFill>
            <a:srgbClr val="0239C2"/>
          </a:solidFill>
        </p:grpSpPr>
        <p:sp>
          <p:nvSpPr>
            <p:cNvPr id="56" name="Google Shape;5931;p105">
              <a:extLst>
                <a:ext uri="{FF2B5EF4-FFF2-40B4-BE49-F238E27FC236}">
                  <a16:creationId xmlns:a16="http://schemas.microsoft.com/office/drawing/2014/main" id="{56DAB604-6D0C-E6D7-516C-42F309C3DF56}"/>
                </a:ext>
              </a:extLst>
            </p:cNvPr>
            <p:cNvSpPr/>
            <p:nvPr/>
          </p:nvSpPr>
          <p:spPr>
            <a:xfrm>
              <a:off x="7859202" y="1947090"/>
              <a:ext cx="465300" cy="465300"/>
            </a:xfrm>
            <a:prstGeom prst="ellipse">
              <a:avLst/>
            </a:prstGeom>
            <a:grp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57" name="Google Shape;5932;p105">
              <a:extLst>
                <a:ext uri="{FF2B5EF4-FFF2-40B4-BE49-F238E27FC236}">
                  <a16:creationId xmlns:a16="http://schemas.microsoft.com/office/drawing/2014/main" id="{8B8A4C4D-2CB6-87D1-6516-360B59F5ECB3}"/>
                </a:ext>
              </a:extLst>
            </p:cNvPr>
            <p:cNvGrpSpPr/>
            <p:nvPr/>
          </p:nvGrpSpPr>
          <p:grpSpPr>
            <a:xfrm>
              <a:off x="7990546" y="2108140"/>
              <a:ext cx="202667" cy="143159"/>
              <a:chOff x="6311562" y="1410625"/>
              <a:chExt cx="736437" cy="520200"/>
            </a:xfrm>
            <a:grpFill/>
          </p:grpSpPr>
          <p:sp>
            <p:nvSpPr>
              <p:cNvPr id="58" name="Google Shape;5933;p105">
                <a:extLst>
                  <a:ext uri="{FF2B5EF4-FFF2-40B4-BE49-F238E27FC236}">
                    <a16:creationId xmlns:a16="http://schemas.microsoft.com/office/drawing/2014/main" id="{A5859DBE-945A-E8F1-1D67-10C71839F94B}"/>
                  </a:ext>
                </a:extLst>
              </p:cNvPr>
              <p:cNvSpPr/>
              <p:nvPr/>
            </p:nvSpPr>
            <p:spPr>
              <a:xfrm rot="2700000">
                <a:off x="6300618" y="1686278"/>
                <a:ext cx="380989" cy="126855"/>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59" name="Google Shape;5934;p105">
                <a:extLst>
                  <a:ext uri="{FF2B5EF4-FFF2-40B4-BE49-F238E27FC236}">
                    <a16:creationId xmlns:a16="http://schemas.microsoft.com/office/drawing/2014/main" id="{8CAA052E-C557-060E-11B1-DB677E2363CC}"/>
                  </a:ext>
                </a:extLst>
              </p:cNvPr>
              <p:cNvSpPr/>
              <p:nvPr/>
            </p:nvSpPr>
            <p:spPr>
              <a:xfrm rot="-2567666">
                <a:off x="6460061" y="1607144"/>
                <a:ext cx="628376" cy="127161"/>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60" name="TextBox 59">
            <a:extLst>
              <a:ext uri="{FF2B5EF4-FFF2-40B4-BE49-F238E27FC236}">
                <a16:creationId xmlns:a16="http://schemas.microsoft.com/office/drawing/2014/main" id="{8CB0E27E-8EEA-F86E-63A7-49863B29A2A4}"/>
              </a:ext>
            </a:extLst>
          </p:cNvPr>
          <p:cNvSpPr txBox="1"/>
          <p:nvPr/>
        </p:nvSpPr>
        <p:spPr>
          <a:xfrm>
            <a:off x="1034690" y="4721486"/>
            <a:ext cx="10739479" cy="646331"/>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Having </a:t>
            </a:r>
            <a:r>
              <a:rPr lang="en-US" b="1" dirty="0">
                <a:latin typeface="Microsoft YaHei" panose="020B0503020204020204" pitchFamily="34" charset="-122"/>
                <a:ea typeface="Microsoft YaHei" panose="020B0503020204020204" pitchFamily="34" charset="-122"/>
              </a:rPr>
              <a:t>drawn a blank</a:t>
            </a:r>
            <a:r>
              <a:rPr lang="en-US" dirty="0">
                <a:latin typeface="Microsoft YaHei" panose="020B0503020204020204" pitchFamily="34" charset="-122"/>
                <a:ea typeface="Microsoft YaHei" panose="020B0503020204020204" pitchFamily="34" charset="-122"/>
              </a:rPr>
              <a:t> during the first round of the debate, the law student felt incredibly embarrassed.</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61" name="Straight Connector 60">
            <a:extLst>
              <a:ext uri="{FF2B5EF4-FFF2-40B4-BE49-F238E27FC236}">
                <a16:creationId xmlns:a16="http://schemas.microsoft.com/office/drawing/2014/main" id="{FF432338-01F5-6967-FCF3-4BE9A2025420}"/>
              </a:ext>
            </a:extLst>
          </p:cNvPr>
          <p:cNvCxnSpPr>
            <a:cxnSpLocks/>
          </p:cNvCxnSpPr>
          <p:nvPr/>
        </p:nvCxnSpPr>
        <p:spPr>
          <a:xfrm flipH="1">
            <a:off x="1171363" y="5410753"/>
            <a:ext cx="6400800" cy="0"/>
          </a:xfrm>
          <a:prstGeom prst="line">
            <a:avLst/>
          </a:prstGeom>
          <a:noFill/>
          <a:ln w="19050" cap="flat" cmpd="sng" algn="ctr">
            <a:solidFill>
              <a:srgbClr val="282044"/>
            </a:solidFill>
            <a:prstDash val="sysDash"/>
            <a:miter lim="800000"/>
            <a:headEnd type="oval"/>
            <a:tailEnd type="oval"/>
          </a:ln>
          <a:effectLst/>
        </p:spPr>
      </p:cxnSp>
      <p:grpSp>
        <p:nvGrpSpPr>
          <p:cNvPr id="62" name="Group 61">
            <a:extLst>
              <a:ext uri="{FF2B5EF4-FFF2-40B4-BE49-F238E27FC236}">
                <a16:creationId xmlns:a16="http://schemas.microsoft.com/office/drawing/2014/main" id="{2440389E-67A9-9917-CB96-8A9B19C34BAF}"/>
              </a:ext>
            </a:extLst>
          </p:cNvPr>
          <p:cNvGrpSpPr/>
          <p:nvPr/>
        </p:nvGrpSpPr>
        <p:grpSpPr>
          <a:xfrm>
            <a:off x="489846" y="4861632"/>
            <a:ext cx="338554" cy="338554"/>
            <a:chOff x="7859202" y="1947090"/>
            <a:chExt cx="465300" cy="465300"/>
          </a:xfrm>
        </p:grpSpPr>
        <p:sp>
          <p:nvSpPr>
            <p:cNvPr id="63" name="Google Shape;5931;p105">
              <a:extLst>
                <a:ext uri="{FF2B5EF4-FFF2-40B4-BE49-F238E27FC236}">
                  <a16:creationId xmlns:a16="http://schemas.microsoft.com/office/drawing/2014/main" id="{7C8AFA69-D7B2-8D26-B930-95622E7E8231}"/>
                </a:ext>
              </a:extLst>
            </p:cNvPr>
            <p:cNvSpPr/>
            <p:nvPr/>
          </p:nvSpPr>
          <p:spPr>
            <a:xfrm>
              <a:off x="7859202" y="1947090"/>
              <a:ext cx="465300" cy="465300"/>
            </a:xfrm>
            <a:prstGeom prst="ellipse">
              <a:avLst/>
            </a:prstGeom>
            <a:solidFill>
              <a:schemeClr val="accent1"/>
            </a:solid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64" name="Google Shape;5932;p105">
              <a:extLst>
                <a:ext uri="{FF2B5EF4-FFF2-40B4-BE49-F238E27FC236}">
                  <a16:creationId xmlns:a16="http://schemas.microsoft.com/office/drawing/2014/main" id="{D15A68B3-4E0F-C6CD-DE47-8BBE2C2A6B8D}"/>
                </a:ext>
              </a:extLst>
            </p:cNvPr>
            <p:cNvGrpSpPr/>
            <p:nvPr/>
          </p:nvGrpSpPr>
          <p:grpSpPr>
            <a:xfrm>
              <a:off x="7990546" y="2108140"/>
              <a:ext cx="202667" cy="143159"/>
              <a:chOff x="6311562" y="1410625"/>
              <a:chExt cx="736437" cy="520200"/>
            </a:xfrm>
            <a:solidFill>
              <a:sysClr val="window" lastClr="FFFFFF"/>
            </a:solidFill>
          </p:grpSpPr>
          <p:sp>
            <p:nvSpPr>
              <p:cNvPr id="65" name="Google Shape;5933;p105">
                <a:extLst>
                  <a:ext uri="{FF2B5EF4-FFF2-40B4-BE49-F238E27FC236}">
                    <a16:creationId xmlns:a16="http://schemas.microsoft.com/office/drawing/2014/main" id="{87FDCDD3-E050-801D-4F53-60EB97AC5D45}"/>
                  </a:ext>
                </a:extLst>
              </p:cNvPr>
              <p:cNvSpPr/>
              <p:nvPr/>
            </p:nvSpPr>
            <p:spPr>
              <a:xfrm rot="2700000">
                <a:off x="6300618" y="1686278"/>
                <a:ext cx="380989" cy="126855"/>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66" name="Google Shape;5934;p105">
                <a:extLst>
                  <a:ext uri="{FF2B5EF4-FFF2-40B4-BE49-F238E27FC236}">
                    <a16:creationId xmlns:a16="http://schemas.microsoft.com/office/drawing/2014/main" id="{BCAA0827-98E6-A0B2-1023-074699A933FE}"/>
                  </a:ext>
                </a:extLst>
              </p:cNvPr>
              <p:cNvSpPr/>
              <p:nvPr/>
            </p:nvSpPr>
            <p:spPr>
              <a:xfrm rot="-2567666">
                <a:off x="6460061" y="1607144"/>
                <a:ext cx="628376" cy="127161"/>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73" name="TextBox 72">
            <a:extLst>
              <a:ext uri="{FF2B5EF4-FFF2-40B4-BE49-F238E27FC236}">
                <a16:creationId xmlns:a16="http://schemas.microsoft.com/office/drawing/2014/main" id="{806CC6E8-0A4A-67C6-38D2-7ADAEDDF5CED}"/>
              </a:ext>
            </a:extLst>
          </p:cNvPr>
          <p:cNvSpPr txBox="1"/>
          <p:nvPr/>
        </p:nvSpPr>
        <p:spPr>
          <a:xfrm>
            <a:off x="2841306" y="597433"/>
            <a:ext cx="6980464" cy="400110"/>
          </a:xfrm>
          <a:prstGeom prst="rect">
            <a:avLst/>
          </a:prstGeom>
          <a:noFill/>
        </p:spPr>
        <p:txBody>
          <a:bodyPr wrap="square" rtlCol="0">
            <a:spAutoFit/>
          </a:bodyPr>
          <a:lstStyle/>
          <a:p>
            <a:pPr algn="ctr"/>
            <a:r>
              <a:rPr lang="en-US" sz="2000" b="1" dirty="0">
                <a:latin typeface="Microsoft YaHei" panose="020B0503020204020204" pitchFamily="34" charset="-122"/>
                <a:ea typeface="Microsoft YaHei" panose="020B0503020204020204" pitchFamily="34" charset="-122"/>
              </a:rPr>
              <a:t>Draw a blank</a:t>
            </a:r>
          </a:p>
        </p:txBody>
      </p:sp>
      <p:sp>
        <p:nvSpPr>
          <p:cNvPr id="76" name="Rectangle 75">
            <a:extLst>
              <a:ext uri="{FF2B5EF4-FFF2-40B4-BE49-F238E27FC236}">
                <a16:creationId xmlns:a16="http://schemas.microsoft.com/office/drawing/2014/main" id="{FE61278A-A900-444A-F10F-5E394C16F869}"/>
              </a:ext>
            </a:extLst>
          </p:cNvPr>
          <p:cNvSpPr/>
          <p:nvPr/>
        </p:nvSpPr>
        <p:spPr>
          <a:xfrm flipV="1">
            <a:off x="4506820" y="1066509"/>
            <a:ext cx="3649436" cy="45719"/>
          </a:xfrm>
          <a:prstGeom prst="rect">
            <a:avLst/>
          </a:prstGeom>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Microsoft YaHei" panose="020B0503020204020204" pitchFamily="34" charset="-122"/>
              <a:ea typeface="Microsoft YaHei" panose="020B0503020204020204" pitchFamily="34" charset="-122"/>
            </a:endParaRPr>
          </a:p>
        </p:txBody>
      </p:sp>
      <p:sp>
        <p:nvSpPr>
          <p:cNvPr id="77" name="TextBox 76">
            <a:extLst>
              <a:ext uri="{FF2B5EF4-FFF2-40B4-BE49-F238E27FC236}">
                <a16:creationId xmlns:a16="http://schemas.microsoft.com/office/drawing/2014/main" id="{036FCD8D-B90A-5AA0-9AFE-392B1B86525F}"/>
              </a:ext>
            </a:extLst>
          </p:cNvPr>
          <p:cNvSpPr txBox="1"/>
          <p:nvPr/>
        </p:nvSpPr>
        <p:spPr>
          <a:xfrm>
            <a:off x="359218" y="1214675"/>
            <a:ext cx="2326821" cy="369332"/>
          </a:xfrm>
          <a:prstGeom prst="rect">
            <a:avLst/>
          </a:prstGeom>
          <a:noFill/>
        </p:spPr>
        <p:txBody>
          <a:bodyPr wrap="square" rtlCol="0">
            <a:spAutoFit/>
          </a:bodyPr>
          <a:lstStyle/>
          <a:p>
            <a:r>
              <a:rPr lang="en-US" b="1" dirty="0">
                <a:latin typeface="Microsoft YaHei" panose="020B0503020204020204" pitchFamily="34" charset="-122"/>
                <a:ea typeface="Microsoft YaHei" panose="020B0503020204020204" pitchFamily="34" charset="-122"/>
              </a:rPr>
              <a:t>Examples :</a:t>
            </a:r>
          </a:p>
        </p:txBody>
      </p:sp>
    </p:spTree>
    <p:extLst>
      <p:ext uri="{BB962C8B-B14F-4D97-AF65-F5344CB8AC3E}">
        <p14:creationId xmlns:p14="http://schemas.microsoft.com/office/powerpoint/2010/main" val="254576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32" fill="hold"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circle(out)">
                                      <p:cBhvr>
                                        <p:cTn id="20" dur="500"/>
                                        <p:tgtEl>
                                          <p:spTgt spid="41"/>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wipe(left)">
                                      <p:cBhvr>
                                        <p:cTn id="24" dur="1000"/>
                                        <p:tgtEl>
                                          <p:spTgt spid="39"/>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left)">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32" fill="hold" nodeType="click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circle(out)">
                                      <p:cBhvr>
                                        <p:cTn id="33" dur="500"/>
                                        <p:tgtEl>
                                          <p:spTgt spid="48"/>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wipe(left)">
                                      <p:cBhvr>
                                        <p:cTn id="37" dur="1000"/>
                                        <p:tgtEl>
                                          <p:spTgt spid="46"/>
                                        </p:tgtEl>
                                      </p:cBhvr>
                                    </p:animEffect>
                                  </p:childTnLst>
                                </p:cTn>
                              </p:par>
                            </p:childTnLst>
                          </p:cTn>
                        </p:par>
                        <p:par>
                          <p:cTn id="38" fill="hold">
                            <p:stCondLst>
                              <p:cond delay="1500"/>
                            </p:stCondLst>
                            <p:childTnLst>
                              <p:par>
                                <p:cTn id="39" presetID="22" presetClass="entr" presetSubtype="8" fill="hold" nodeType="after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wipe(left)">
                                      <p:cBhvr>
                                        <p:cTn id="41" dur="500"/>
                                        <p:tgtEl>
                                          <p:spTgt spid="47"/>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32" fill="hold"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circle(out)">
                                      <p:cBhvr>
                                        <p:cTn id="46" dur="500"/>
                                        <p:tgtEl>
                                          <p:spTgt spid="55"/>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wipe(left)">
                                      <p:cBhvr>
                                        <p:cTn id="50" dur="1000"/>
                                        <p:tgtEl>
                                          <p:spTgt spid="53"/>
                                        </p:tgtEl>
                                      </p:cBhvr>
                                    </p:animEffect>
                                  </p:childTnLst>
                                </p:cTn>
                              </p:par>
                            </p:childTnLst>
                          </p:cTn>
                        </p:par>
                        <p:par>
                          <p:cTn id="51" fill="hold">
                            <p:stCondLst>
                              <p:cond delay="1500"/>
                            </p:stCondLst>
                            <p:childTnLst>
                              <p:par>
                                <p:cTn id="52" presetID="22" presetClass="entr" presetSubtype="8" fill="hold" nodeType="afterEffect">
                                  <p:stCondLst>
                                    <p:cond delay="0"/>
                                  </p:stCondLst>
                                  <p:childTnLst>
                                    <p:set>
                                      <p:cBhvr>
                                        <p:cTn id="53" dur="1" fill="hold">
                                          <p:stCondLst>
                                            <p:cond delay="0"/>
                                          </p:stCondLst>
                                        </p:cTn>
                                        <p:tgtEl>
                                          <p:spTgt spid="54"/>
                                        </p:tgtEl>
                                        <p:attrNameLst>
                                          <p:attrName>style.visibility</p:attrName>
                                        </p:attrNameLst>
                                      </p:cBhvr>
                                      <p:to>
                                        <p:strVal val="visible"/>
                                      </p:to>
                                    </p:set>
                                    <p:animEffect transition="in" filter="wipe(left)">
                                      <p:cBhvr>
                                        <p:cTn id="54" dur="500"/>
                                        <p:tgtEl>
                                          <p:spTgt spid="54"/>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32" fill="hold" nodeType="click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circle(out)">
                                      <p:cBhvr>
                                        <p:cTn id="59" dur="500"/>
                                        <p:tgtEl>
                                          <p:spTgt spid="62"/>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60"/>
                                        </p:tgtEl>
                                        <p:attrNameLst>
                                          <p:attrName>style.visibility</p:attrName>
                                        </p:attrNameLst>
                                      </p:cBhvr>
                                      <p:to>
                                        <p:strVal val="visible"/>
                                      </p:to>
                                    </p:set>
                                    <p:animEffect transition="in" filter="wipe(left)">
                                      <p:cBhvr>
                                        <p:cTn id="63" dur="1000"/>
                                        <p:tgtEl>
                                          <p:spTgt spid="60"/>
                                        </p:tgtEl>
                                      </p:cBhvr>
                                    </p:animEffect>
                                  </p:childTnLst>
                                </p:cTn>
                              </p:par>
                            </p:childTnLst>
                          </p:cTn>
                        </p:par>
                        <p:par>
                          <p:cTn id="64" fill="hold">
                            <p:stCondLst>
                              <p:cond delay="1500"/>
                            </p:stCondLst>
                            <p:childTnLst>
                              <p:par>
                                <p:cTn id="65" presetID="22" presetClass="entr" presetSubtype="8" fill="hold" nodeType="afterEffect">
                                  <p:stCondLst>
                                    <p:cond delay="0"/>
                                  </p:stCondLst>
                                  <p:childTnLst>
                                    <p:set>
                                      <p:cBhvr>
                                        <p:cTn id="66" dur="1" fill="hold">
                                          <p:stCondLst>
                                            <p:cond delay="0"/>
                                          </p:stCondLst>
                                        </p:cTn>
                                        <p:tgtEl>
                                          <p:spTgt spid="61"/>
                                        </p:tgtEl>
                                        <p:attrNameLst>
                                          <p:attrName>style.visibility</p:attrName>
                                        </p:attrNameLst>
                                      </p:cBhvr>
                                      <p:to>
                                        <p:strVal val="visible"/>
                                      </p:to>
                                    </p:set>
                                    <p:animEffect transition="in" filter="wipe(left)">
                                      <p:cBhvr>
                                        <p:cTn id="6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9" grpId="0"/>
      <p:bldP spid="46" grpId="0"/>
      <p:bldP spid="53" grpId="0"/>
      <p:bldP spid="60" grpId="0"/>
    </p:bldLst>
  </p:timing>
</p:sld>
</file>

<file path=ppt/theme/theme1.xml><?xml version="1.0" encoding="utf-8"?>
<a:theme xmlns:a="http://schemas.openxmlformats.org/drawingml/2006/main" name="قالب پاورپوینت پایان نامه انگلیسی - جیب استور">
  <a:themeElements>
    <a:clrScheme name="code-dashboard">
      <a:dk1>
        <a:sysClr val="windowText" lastClr="000000"/>
      </a:dk1>
      <a:lt1>
        <a:sysClr val="window" lastClr="FFFFFF"/>
      </a:lt1>
      <a:dk2>
        <a:srgbClr val="44546A"/>
      </a:dk2>
      <a:lt2>
        <a:srgbClr val="E7E6E6"/>
      </a:lt2>
      <a:accent1>
        <a:srgbClr val="272143"/>
      </a:accent1>
      <a:accent2>
        <a:srgbClr val="1A5BFD"/>
      </a:accent2>
      <a:accent3>
        <a:srgbClr val="272143"/>
      </a:accent3>
      <a:accent4>
        <a:srgbClr val="C321EB"/>
      </a:accent4>
      <a:accent5>
        <a:srgbClr val="272143"/>
      </a:accent5>
      <a:accent6>
        <a:srgbClr val="C321EB"/>
      </a:accent6>
      <a:hlink>
        <a:srgbClr val="0563C1"/>
      </a:hlink>
      <a:folHlink>
        <a:srgbClr val="954F72"/>
      </a:folHlink>
    </a:clrScheme>
    <a:fontScheme name="Custom 41">
      <a:majorFont>
        <a:latin typeface="Calibri Light"/>
        <a:ea typeface=""/>
        <a:cs typeface="Times New Roman"/>
      </a:majorFont>
      <a:minorFont>
        <a:latin typeface="B titr"/>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2025</TotalTime>
  <Words>1132</Words>
  <Application>Microsoft Office PowerPoint</Application>
  <PresentationFormat>Widescreen</PresentationFormat>
  <Paragraphs>67</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Microsoft YaHei</vt:lpstr>
      <vt:lpstr>Calibri</vt:lpstr>
      <vt:lpstr>Bahnschrift</vt:lpstr>
      <vt:lpstr>Franklin Gothic Medium</vt:lpstr>
      <vt:lpstr>Calibri Light</vt:lpstr>
      <vt:lpstr>قالب پاورپوینت پایان نامه انگلیسی - جیب استور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EbrahimPn</dc:creator>
  <cp:lastModifiedBy>Matin</cp:lastModifiedBy>
  <cp:revision>139</cp:revision>
  <dcterms:created xsi:type="dcterms:W3CDTF">2024-01-24T06:19:58Z</dcterms:created>
  <dcterms:modified xsi:type="dcterms:W3CDTF">2026-05-01T08:58:33Z</dcterms:modified>
</cp:coreProperties>
</file>