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slides/slide130.xml" ContentType="application/vnd.openxmlformats-officedocument.presentationml.slide+xml"/>
  <Override PartName="/ppt/slides/slide23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8"/>
  </p:notesMasterIdLst>
  <p:handoutMasterIdLst>
    <p:handoutMasterId r:id="rId49"/>
  </p:handoutMasterIdLst>
  <p:sldIdLst>
    <p:sldId id="450" r:id="rId2"/>
    <p:sldId id="256" r:id="rId3"/>
    <p:sldId id="387" r:id="rId4"/>
    <p:sldId id="381" r:id="rId5"/>
    <p:sldId id="398" r:id="rId6"/>
    <p:sldId id="436" r:id="rId7"/>
    <p:sldId id="439" r:id="rId8"/>
    <p:sldId id="382" r:id="rId9"/>
    <p:sldId id="405" r:id="rId10"/>
    <p:sldId id="442" r:id="rId11"/>
    <p:sldId id="443" r:id="rId12"/>
    <p:sldId id="444" r:id="rId13"/>
    <p:sldId id="468" r:id="rId14"/>
    <p:sldId id="469" r:id="rId15"/>
    <p:sldId id="470" r:id="rId16"/>
    <p:sldId id="471" r:id="rId17"/>
    <p:sldId id="472" r:id="rId18"/>
    <p:sldId id="473" r:id="rId19"/>
    <p:sldId id="463" r:id="rId20"/>
    <p:sldId id="459" r:id="rId21"/>
    <p:sldId id="461" r:id="rId22"/>
    <p:sldId id="457" r:id="rId23"/>
    <p:sldId id="458" r:id="rId24"/>
    <p:sldId id="402" r:id="rId25"/>
    <p:sldId id="456" r:id="rId26"/>
    <p:sldId id="407" r:id="rId27"/>
    <p:sldId id="486" r:id="rId28"/>
    <p:sldId id="453" r:id="rId29"/>
    <p:sldId id="385" r:id="rId30"/>
    <p:sldId id="455" r:id="rId31"/>
    <p:sldId id="488" r:id="rId32"/>
    <p:sldId id="489" r:id="rId33"/>
    <p:sldId id="490" r:id="rId34"/>
    <p:sldId id="460" r:id="rId35"/>
    <p:sldId id="491" r:id="rId36"/>
    <p:sldId id="462" r:id="rId37"/>
    <p:sldId id="492" r:id="rId38"/>
    <p:sldId id="464" r:id="rId39"/>
    <p:sldId id="465" r:id="rId40"/>
    <p:sldId id="466" r:id="rId41"/>
    <p:sldId id="467" r:id="rId42"/>
    <p:sldId id="386" r:id="rId43"/>
    <p:sldId id="493" r:id="rId44"/>
    <p:sldId id="496" r:id="rId45"/>
    <p:sldId id="395" r:id="rId46"/>
    <p:sldId id="494" r:id="rId47"/>
  </p:sldIdLst>
  <p:sldSz cx="12192000" cy="6858000"/>
  <p:notesSz cx="6858000" cy="9144000"/>
  <p:embeddedFontLst>
    <p:embeddedFont>
      <p:font typeface="Microsoft YaHei" panose="020B0503020204020204" pitchFamily="34" charset="-122"/>
      <p:regular r:id="rId50"/>
      <p:bold r:id="rId51"/>
    </p:embeddedFont>
  </p:embeddedFontLst>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بخش عنوان و فهرست" id="{39AEA436-0259-459F-9BD7-F4292BC4E2F7}">
          <p14:sldIdLst>
            <p14:sldId id="450"/>
            <p14:sldId id="256"/>
            <p14:sldId id="387"/>
          </p14:sldIdLst>
        </p14:section>
        <p14:section name="بخش اول" id="{0206C8F4-B9AD-4510-83CE-39B6262D6F68}">
          <p14:sldIdLst>
            <p14:sldId id="381"/>
            <p14:sldId id="398"/>
            <p14:sldId id="436"/>
            <p14:sldId id="439"/>
          </p14:sldIdLst>
        </p14:section>
        <p14:section name="بخش دوم" id="{F6146B2E-AA23-4274-9283-0BA38FA50E6A}">
          <p14:sldIdLst>
            <p14:sldId id="382"/>
            <p14:sldId id="405"/>
            <p14:sldId id="442"/>
            <p14:sldId id="443"/>
            <p14:sldId id="444"/>
          </p14:sldIdLst>
        </p14:section>
        <p14:section name="بخش سوم" id="{2250F30F-F71F-4023-ABCC-6AF32C584549}">
          <p14:sldIdLst>
            <p14:sldId id="468"/>
            <p14:sldId id="469"/>
            <p14:sldId id="470"/>
            <p14:sldId id="471"/>
            <p14:sldId id="472"/>
            <p14:sldId id="473"/>
          </p14:sldIdLst>
        </p14:section>
        <p14:section name="بخش چهارم" id="{6C4A5BAE-CE8C-42C1-8A2B-7149DA7A073F}">
          <p14:sldIdLst>
            <p14:sldId id="463"/>
            <p14:sldId id="459"/>
            <p14:sldId id="461"/>
            <p14:sldId id="457"/>
            <p14:sldId id="458"/>
            <p14:sldId id="402"/>
            <p14:sldId id="456"/>
            <p14:sldId id="407"/>
            <p14:sldId id="486"/>
            <p14:sldId id="453"/>
          </p14:sldIdLst>
        </p14:section>
        <p14:section name="بخش پنجم" id="{2BA95643-A204-4EEB-99E4-09EF7BDB5360}">
          <p14:sldIdLst>
            <p14:sldId id="385"/>
            <p14:sldId id="455"/>
            <p14:sldId id="488"/>
            <p14:sldId id="489"/>
            <p14:sldId id="490"/>
            <p14:sldId id="460"/>
            <p14:sldId id="491"/>
            <p14:sldId id="462"/>
            <p14:sldId id="492"/>
            <p14:sldId id="464"/>
            <p14:sldId id="465"/>
            <p14:sldId id="466"/>
            <p14:sldId id="467"/>
          </p14:sldIdLst>
        </p14:section>
        <p14:section name="بخش ششم" id="{B84F997D-C260-49E1-BB28-E4DE8D3684F3}">
          <p14:sldIdLst>
            <p14:sldId id="386"/>
            <p14:sldId id="493"/>
            <p14:sldId id="496"/>
          </p14:sldIdLst>
        </p14:section>
        <p14:section name="رفرنس" id="{8B506D85-AA09-4AE1-A15D-0883F182A326}">
          <p14:sldIdLst>
            <p14:sldId id="395"/>
            <p14:sldId id="4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C89E"/>
    <a:srgbClr val="16151A"/>
    <a:srgbClr val="9B6D32"/>
    <a:srgbClr val="E7BF67"/>
    <a:srgbClr val="EDC56A"/>
    <a:srgbClr val="56BFB0"/>
    <a:srgbClr val="113F4E"/>
    <a:srgbClr val="C5A600"/>
    <a:srgbClr val="85D8DE"/>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autoAdjust="0"/>
    <p:restoredTop sz="94660"/>
  </p:normalViewPr>
  <p:slideViewPr>
    <p:cSldViewPr snapToGrid="0">
      <p:cViewPr varScale="1">
        <p:scale>
          <a:sx n="115" d="100"/>
          <a:sy n="115" d="100"/>
        </p:scale>
        <p:origin x="224" y="48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2" d="100"/>
          <a:sy n="82" d="100"/>
        </p:scale>
        <p:origin x="289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711204-943A-4561-15CA-1FC8E0F47B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a:extLst>
              <a:ext uri="{FF2B5EF4-FFF2-40B4-BE49-F238E27FC236}">
                <a16:creationId xmlns:a16="http://schemas.microsoft.com/office/drawing/2014/main" id="{0DA0A757-0CBE-2B6E-61BC-0D7FD27DC1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a:defRPr sz="1200"/>
            </a:lvl1pPr>
          </a:lstStyle>
          <a:p>
            <a:fld id="{5181B403-87A6-47CD-807D-C1B0CC60BD22}" type="datetimeFigureOut">
              <a:rPr lang="fa-IR" smtClean="0"/>
              <a:t>1447/11/16</a:t>
            </a:fld>
            <a:endParaRPr lang="fa-IR"/>
          </a:p>
        </p:txBody>
      </p:sp>
      <p:sp>
        <p:nvSpPr>
          <p:cNvPr id="4" name="Footer Placeholder 3">
            <a:extLst>
              <a:ext uri="{FF2B5EF4-FFF2-40B4-BE49-F238E27FC236}">
                <a16:creationId xmlns:a16="http://schemas.microsoft.com/office/drawing/2014/main" id="{B6C7A9C4-298C-F3A1-8FAD-B0D4CFA027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5" name="Slide Number Placeholder 4">
            <a:extLst>
              <a:ext uri="{FF2B5EF4-FFF2-40B4-BE49-F238E27FC236}">
                <a16:creationId xmlns:a16="http://schemas.microsoft.com/office/drawing/2014/main" id="{FAD0DFBC-B1DB-BD9B-29DD-E95A8EE787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a:defRPr sz="1200"/>
            </a:lvl1pPr>
          </a:lstStyle>
          <a:p>
            <a:fld id="{1BBD5786-ACF5-41DE-9AD7-3DE2F3DF1BD9}" type="slidenum">
              <a:rPr lang="fa-IR" smtClean="0"/>
              <a:t>‹#›</a:t>
            </a:fld>
            <a:endParaRPr lang="fa-IR"/>
          </a:p>
        </p:txBody>
      </p:sp>
    </p:spTree>
    <p:extLst>
      <p:ext uri="{BB962C8B-B14F-4D97-AF65-F5344CB8AC3E}">
        <p14:creationId xmlns:p14="http://schemas.microsoft.com/office/powerpoint/2010/main" val="1246779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C4E75A8A-6E45-4159-9752-764891642326}" type="datetimeFigureOut">
              <a:rPr lang="fa-IR" smtClean="0"/>
              <a:t>1447/11/16</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5B8C18B6-7754-4093-A833-6D4FE6484D5E}" type="slidenum">
              <a:rPr lang="fa-IR" smtClean="0"/>
              <a:t>‹#›</a:t>
            </a:fld>
            <a:endParaRPr lang="fa-IR"/>
          </a:p>
        </p:txBody>
      </p:sp>
    </p:spTree>
    <p:extLst>
      <p:ext uri="{BB962C8B-B14F-4D97-AF65-F5344CB8AC3E}">
        <p14:creationId xmlns:p14="http://schemas.microsoft.com/office/powerpoint/2010/main" val="291154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slide" Target="../slides/slide4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 Target="../slides/slide2.xml"/><Relationship Id="rId7" Type="http://schemas.openxmlformats.org/officeDocument/2006/relationships/slide" Target="../slides/slide29.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 Target="../slides/slide4.xml"/><Relationship Id="rId16" Type="http://schemas.openxmlformats.org/officeDocument/2006/relationships/image" Target="../media/image8.svg"/><Relationship Id="rId20"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image" Target="../media/image3.png"/><Relationship Id="rId5" Type="http://schemas.openxmlformats.org/officeDocument/2006/relationships/slide" Target="../slides/slide13.xml"/><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1.png"/><Relationship Id="rId4" Type="http://schemas.openxmlformats.org/officeDocument/2006/relationships/slide" Target="../slides/slide8.xml"/><Relationship Id="rId9" Type="http://schemas.openxmlformats.org/officeDocument/2006/relationships/image" Target="../media/image1.png"/><Relationship Id="rId1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4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 Target="../slides/slide2.xml"/><Relationship Id="rId7" Type="http://schemas.openxmlformats.org/officeDocument/2006/relationships/slide" Target="../slides/slide29.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 Target="../slides/slide4.xml"/><Relationship Id="rId16" Type="http://schemas.openxmlformats.org/officeDocument/2006/relationships/image" Target="../media/image8.svg"/><Relationship Id="rId20"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image" Target="../media/image3.png"/><Relationship Id="rId5" Type="http://schemas.openxmlformats.org/officeDocument/2006/relationships/slide" Target="../slides/slide13.xml"/><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1.png"/><Relationship Id="rId4" Type="http://schemas.openxmlformats.org/officeDocument/2006/relationships/slide" Target="../slides/slide8.xml"/><Relationship Id="rId9" Type="http://schemas.openxmlformats.org/officeDocument/2006/relationships/image" Target="../media/image1.png"/><Relationship Id="rId1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8" Type="http://schemas.openxmlformats.org/officeDocument/2006/relationships/slide" Target="../slides/slide4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 Target="../slides/slide2.xml"/><Relationship Id="rId7" Type="http://schemas.openxmlformats.org/officeDocument/2006/relationships/slide" Target="../slides/slide29.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 Target="../slides/slide4.xml"/><Relationship Id="rId16" Type="http://schemas.openxmlformats.org/officeDocument/2006/relationships/image" Target="../media/image8.svg"/><Relationship Id="rId20"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image" Target="../media/image3.png"/><Relationship Id="rId5" Type="http://schemas.openxmlformats.org/officeDocument/2006/relationships/slide" Target="../slides/slide13.xml"/><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1.png"/><Relationship Id="rId4" Type="http://schemas.openxmlformats.org/officeDocument/2006/relationships/slide" Target="../slides/slide8.xml"/><Relationship Id="rId9" Type="http://schemas.openxmlformats.org/officeDocument/2006/relationships/image" Target="../media/image1.png"/><Relationship Id="rId1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4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 Target="../slides/slide2.xml"/><Relationship Id="rId7" Type="http://schemas.openxmlformats.org/officeDocument/2006/relationships/slide" Target="../slides/slide29.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 Target="../slides/slide4.xml"/><Relationship Id="rId16" Type="http://schemas.openxmlformats.org/officeDocument/2006/relationships/image" Target="../media/image8.svg"/><Relationship Id="rId20"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image" Target="../media/image3.png"/><Relationship Id="rId5" Type="http://schemas.openxmlformats.org/officeDocument/2006/relationships/slide" Target="../slides/slide13.xml"/><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1.png"/><Relationship Id="rId4" Type="http://schemas.openxmlformats.org/officeDocument/2006/relationships/slide" Target="../slides/slide8.xml"/><Relationship Id="rId9" Type="http://schemas.openxmlformats.org/officeDocument/2006/relationships/image" Target="../media/image1.png"/><Relationship Id="rId1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4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 Target="../slides/slide2.xml"/><Relationship Id="rId7" Type="http://schemas.openxmlformats.org/officeDocument/2006/relationships/slide" Target="../slides/slide29.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 Target="../slides/slide4.xml"/><Relationship Id="rId16" Type="http://schemas.openxmlformats.org/officeDocument/2006/relationships/image" Target="../media/image8.svg"/><Relationship Id="rId20"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image" Target="../media/image3.png"/><Relationship Id="rId5" Type="http://schemas.openxmlformats.org/officeDocument/2006/relationships/slide" Target="../slides/slide13.xml"/><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1.png"/><Relationship Id="rId4" Type="http://schemas.openxmlformats.org/officeDocument/2006/relationships/slide" Target="../slides/slide8.xml"/><Relationship Id="rId9" Type="http://schemas.openxmlformats.org/officeDocument/2006/relationships/image" Target="../media/image1.png"/><Relationship Id="rId1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4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 Target="../slides/slide2.xml"/><Relationship Id="rId7" Type="http://schemas.openxmlformats.org/officeDocument/2006/relationships/slide" Target="../slides/slide29.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 Target="../slides/slide4.xml"/><Relationship Id="rId16" Type="http://schemas.openxmlformats.org/officeDocument/2006/relationships/image" Target="../media/image8.svg"/><Relationship Id="rId20"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image" Target="../media/image3.png"/><Relationship Id="rId5" Type="http://schemas.openxmlformats.org/officeDocument/2006/relationships/slide" Target="../slides/slide13.xml"/><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1.png"/><Relationship Id="rId4" Type="http://schemas.openxmlformats.org/officeDocument/2006/relationships/slide" Target="../slides/slide8.xml"/><Relationship Id="rId9" Type="http://schemas.openxmlformats.org/officeDocument/2006/relationships/image" Target="../media/image1.png"/><Relationship Id="rId1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بخش اول">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224D134-5467-EA1F-A23C-E86601D8BE08}"/>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64" name="TextBox 63">
            <a:extLst>
              <a:ext uri="{FF2B5EF4-FFF2-40B4-BE49-F238E27FC236}">
                <a16:creationId xmlns:a16="http://schemas.microsoft.com/office/drawing/2014/main" id="{D3FD0C05-EDEE-542A-41DF-A84A383628A3}"/>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65" name="Straight Connector 64">
            <a:extLst>
              <a:ext uri="{FF2B5EF4-FFF2-40B4-BE49-F238E27FC236}">
                <a16:creationId xmlns:a16="http://schemas.microsoft.com/office/drawing/2014/main" id="{F15CE415-F4E0-4933-43ED-2CF3A57AEF16}"/>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A867F24-71F6-8535-EDD9-D28E08760E9E}"/>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39" name="Rectangle: Rounded Corners 38">
            <a:extLst>
              <a:ext uri="{FF2B5EF4-FFF2-40B4-BE49-F238E27FC236}">
                <a16:creationId xmlns:a16="http://schemas.microsoft.com/office/drawing/2014/main" id="{5711C1F4-1E18-C103-E5BD-A06F0A8BA9F5}"/>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49" name="Arrow: Pentagon 48">
            <a:extLst>
              <a:ext uri="{FF2B5EF4-FFF2-40B4-BE49-F238E27FC236}">
                <a16:creationId xmlns:a16="http://schemas.microsoft.com/office/drawing/2014/main" id="{79925E29-B139-DDD9-7799-4F3FA9EBD1B7}"/>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2" name="Group 1">
            <a:extLst>
              <a:ext uri="{FF2B5EF4-FFF2-40B4-BE49-F238E27FC236}">
                <a16:creationId xmlns:a16="http://schemas.microsoft.com/office/drawing/2014/main" id="{FEFE8119-13A1-F515-DEAF-AC13ADCEA706}"/>
              </a:ext>
            </a:extLst>
          </p:cNvPr>
          <p:cNvGrpSpPr/>
          <p:nvPr userDrawn="1"/>
        </p:nvGrpSpPr>
        <p:grpSpPr>
          <a:xfrm>
            <a:off x="245879" y="241661"/>
            <a:ext cx="472717" cy="472783"/>
            <a:chOff x="5471805" y="1626834"/>
            <a:chExt cx="1247286" cy="1247461"/>
          </a:xfrm>
        </p:grpSpPr>
        <p:sp>
          <p:nvSpPr>
            <p:cNvPr id="3" name="Freeform: Shape 2">
              <a:extLst>
                <a:ext uri="{FF2B5EF4-FFF2-40B4-BE49-F238E27FC236}">
                  <a16:creationId xmlns:a16="http://schemas.microsoft.com/office/drawing/2014/main" id="{07F734C0-DCD5-6C7C-C6BF-12938AE2B7A7}"/>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4" name="Freeform: Shape 3">
              <a:extLst>
                <a:ext uri="{FF2B5EF4-FFF2-40B4-BE49-F238E27FC236}">
                  <a16:creationId xmlns:a16="http://schemas.microsoft.com/office/drawing/2014/main" id="{D7A62B4B-040D-80CC-7CD9-E8F15763DEC7}"/>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5" name="Freeform: Shape 4">
              <a:extLst>
                <a:ext uri="{FF2B5EF4-FFF2-40B4-BE49-F238E27FC236}">
                  <a16:creationId xmlns:a16="http://schemas.microsoft.com/office/drawing/2014/main" id="{885304ED-9A58-78F1-0E74-508F0DA08CB9}"/>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6" name="Freeform: Shape 5">
              <a:extLst>
                <a:ext uri="{FF2B5EF4-FFF2-40B4-BE49-F238E27FC236}">
                  <a16:creationId xmlns:a16="http://schemas.microsoft.com/office/drawing/2014/main" id="{B39B4D56-445C-D440-81AE-CA25AE072D87}"/>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7" name="Freeform: Shape 6">
              <a:extLst>
                <a:ext uri="{FF2B5EF4-FFF2-40B4-BE49-F238E27FC236}">
                  <a16:creationId xmlns:a16="http://schemas.microsoft.com/office/drawing/2014/main" id="{2BA5C982-2DB0-4689-22E6-28D2F1425C08}"/>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8" name="Freeform: Shape 7">
              <a:extLst>
                <a:ext uri="{FF2B5EF4-FFF2-40B4-BE49-F238E27FC236}">
                  <a16:creationId xmlns:a16="http://schemas.microsoft.com/office/drawing/2014/main" id="{022866EB-7A4F-1E42-C3C5-FAFACBDD44D0}"/>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9" name="Freeform: Shape 8">
              <a:extLst>
                <a:ext uri="{FF2B5EF4-FFF2-40B4-BE49-F238E27FC236}">
                  <a16:creationId xmlns:a16="http://schemas.microsoft.com/office/drawing/2014/main" id="{F8945693-4A7C-763D-7F39-4914C6F93A1C}"/>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0" name="Freeform: Shape 9">
              <a:extLst>
                <a:ext uri="{FF2B5EF4-FFF2-40B4-BE49-F238E27FC236}">
                  <a16:creationId xmlns:a16="http://schemas.microsoft.com/office/drawing/2014/main" id="{4E9331A0-8CF9-0ABD-6897-DAE9EF3E7D7F}"/>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11" name="Freeform: Shape 10">
              <a:extLst>
                <a:ext uri="{FF2B5EF4-FFF2-40B4-BE49-F238E27FC236}">
                  <a16:creationId xmlns:a16="http://schemas.microsoft.com/office/drawing/2014/main" id="{4846F78A-1143-849B-D622-6A5BA8C7F0F6}"/>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9F697A87-FFE4-B7F9-23A3-90F7CA633E05}"/>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79E7B55A-089B-2464-1597-47CCB87ACC12}"/>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5AE858A9-4031-E009-A9DE-B2E93D69ABB6}"/>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13155CFB-2159-0C65-CFBF-0CF7AD791057}"/>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16" name="Freeform: Shape 15">
              <a:extLst>
                <a:ext uri="{FF2B5EF4-FFF2-40B4-BE49-F238E27FC236}">
                  <a16:creationId xmlns:a16="http://schemas.microsoft.com/office/drawing/2014/main" id="{7956FEEE-2239-9E4D-5DC7-F2DF265AF452}"/>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1B525764-8F81-2ABD-678F-210DB2FD3656}"/>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A5D0D336-4352-CB99-A9A3-5DB35D756D2C}"/>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9986189A-AF6A-4774-5DB9-8602908F3184}"/>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9D23DEC1-42E6-33D2-6B66-736924BE3FAE}"/>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436DE01C-F483-556A-BBB4-0208926773BA}"/>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22" name="Freeform: Shape 21">
              <a:extLst>
                <a:ext uri="{FF2B5EF4-FFF2-40B4-BE49-F238E27FC236}">
                  <a16:creationId xmlns:a16="http://schemas.microsoft.com/office/drawing/2014/main" id="{831666E9-39DF-BB80-533E-4BA5FAF36A89}"/>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23" name="Freeform: Shape 22">
              <a:extLst>
                <a:ext uri="{FF2B5EF4-FFF2-40B4-BE49-F238E27FC236}">
                  <a16:creationId xmlns:a16="http://schemas.microsoft.com/office/drawing/2014/main" id="{5584DC9B-B83B-14B7-1807-03F2ED2E6AE6}"/>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24" name="Graphic 7">
              <a:extLst>
                <a:ext uri="{FF2B5EF4-FFF2-40B4-BE49-F238E27FC236}">
                  <a16:creationId xmlns:a16="http://schemas.microsoft.com/office/drawing/2014/main" id="{DD9E6C13-224E-B399-6752-E1442C63AC2A}"/>
                </a:ext>
              </a:extLst>
            </p:cNvPr>
            <p:cNvGrpSpPr/>
            <p:nvPr/>
          </p:nvGrpSpPr>
          <p:grpSpPr>
            <a:xfrm>
              <a:off x="5471805" y="2218161"/>
              <a:ext cx="91727" cy="92071"/>
              <a:chOff x="5471805" y="2218161"/>
              <a:chExt cx="91727" cy="92071"/>
            </a:xfrm>
          </p:grpSpPr>
          <p:sp>
            <p:nvSpPr>
              <p:cNvPr id="570" name="Freeform: Shape 569">
                <a:extLst>
                  <a:ext uri="{FF2B5EF4-FFF2-40B4-BE49-F238E27FC236}">
                    <a16:creationId xmlns:a16="http://schemas.microsoft.com/office/drawing/2014/main" id="{5DC5E348-768B-AD85-7513-5B971E9D56A6}"/>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71" name="Freeform: Shape 570">
                <a:extLst>
                  <a:ext uri="{FF2B5EF4-FFF2-40B4-BE49-F238E27FC236}">
                    <a16:creationId xmlns:a16="http://schemas.microsoft.com/office/drawing/2014/main" id="{4AAFAFD5-1B04-9215-C3E4-B04EDAAB27B6}"/>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25" name="Freeform: Shape 24">
              <a:extLst>
                <a:ext uri="{FF2B5EF4-FFF2-40B4-BE49-F238E27FC236}">
                  <a16:creationId xmlns:a16="http://schemas.microsoft.com/office/drawing/2014/main" id="{752DADE1-C7C6-6FB6-C4A0-0D80906EFBD6}"/>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D5E16D0B-A0B5-820E-DEFD-AFC65AA37DA8}"/>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DCE7D375-7F1E-9B07-F52B-46A756BF83B8}"/>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5891702B-4232-54DA-1A5A-8544306777AA}"/>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1BE0E0DE-C418-C66A-D9E3-A9E6EEC242C7}"/>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30" name="Freeform: Shape 29">
              <a:extLst>
                <a:ext uri="{FF2B5EF4-FFF2-40B4-BE49-F238E27FC236}">
                  <a16:creationId xmlns:a16="http://schemas.microsoft.com/office/drawing/2014/main" id="{C0806870-E113-5848-79CE-6329AB1151FC}"/>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31" name="Freeform: Shape 30">
              <a:extLst>
                <a:ext uri="{FF2B5EF4-FFF2-40B4-BE49-F238E27FC236}">
                  <a16:creationId xmlns:a16="http://schemas.microsoft.com/office/drawing/2014/main" id="{D7112C11-01DA-87B7-1B2F-703D680F03A1}"/>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32" name="Freeform: Shape 31">
              <a:extLst>
                <a:ext uri="{FF2B5EF4-FFF2-40B4-BE49-F238E27FC236}">
                  <a16:creationId xmlns:a16="http://schemas.microsoft.com/office/drawing/2014/main" id="{2F050003-7733-3E92-B6C2-F50FB62ED213}"/>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33" name="Freeform: Shape 32">
              <a:extLst>
                <a:ext uri="{FF2B5EF4-FFF2-40B4-BE49-F238E27FC236}">
                  <a16:creationId xmlns:a16="http://schemas.microsoft.com/office/drawing/2014/main" id="{B704F1CD-4068-6F8D-A703-599A4EA44C07}"/>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D95B0C11-3078-7976-198B-F0804AED39EF}"/>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90E28A6D-17B8-428B-355A-8396A35BD658}"/>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92DB745B-D987-6D39-E57E-334FDCCA0E78}"/>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85E4F04A-7707-FF32-3974-623D83D6C666}"/>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6CC87BCC-B895-3799-9F72-8749386FF942}"/>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0" name="Freeform: Shape 39">
              <a:extLst>
                <a:ext uri="{FF2B5EF4-FFF2-40B4-BE49-F238E27FC236}">
                  <a16:creationId xmlns:a16="http://schemas.microsoft.com/office/drawing/2014/main" id="{29D6621B-0BC7-7817-F894-8030F734F82A}"/>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41" name="Freeform: Shape 40">
              <a:extLst>
                <a:ext uri="{FF2B5EF4-FFF2-40B4-BE49-F238E27FC236}">
                  <a16:creationId xmlns:a16="http://schemas.microsoft.com/office/drawing/2014/main" id="{B52E271D-3280-BCB8-A092-153B7700DFC6}"/>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2" name="Freeform: Shape 41">
              <a:extLst>
                <a:ext uri="{FF2B5EF4-FFF2-40B4-BE49-F238E27FC236}">
                  <a16:creationId xmlns:a16="http://schemas.microsoft.com/office/drawing/2014/main" id="{CF8B3F61-8220-D612-7062-6768D22AF9D5}"/>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3" name="Freeform: Shape 42">
              <a:extLst>
                <a:ext uri="{FF2B5EF4-FFF2-40B4-BE49-F238E27FC236}">
                  <a16:creationId xmlns:a16="http://schemas.microsoft.com/office/drawing/2014/main" id="{2C74E204-5340-712A-CF2B-0EBE54745F60}"/>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D1752189-0133-B4DD-16C6-3420DD461409}"/>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45" name="Freeform: Shape 44">
              <a:extLst>
                <a:ext uri="{FF2B5EF4-FFF2-40B4-BE49-F238E27FC236}">
                  <a16:creationId xmlns:a16="http://schemas.microsoft.com/office/drawing/2014/main" id="{78835EEF-C47E-8212-4E49-768FE5E12032}"/>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6" name="Freeform: Shape 45">
              <a:extLst>
                <a:ext uri="{FF2B5EF4-FFF2-40B4-BE49-F238E27FC236}">
                  <a16:creationId xmlns:a16="http://schemas.microsoft.com/office/drawing/2014/main" id="{14E2B459-0876-C78A-F38E-63D8F526043C}"/>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47" name="Freeform: Shape 46">
              <a:extLst>
                <a:ext uri="{FF2B5EF4-FFF2-40B4-BE49-F238E27FC236}">
                  <a16:creationId xmlns:a16="http://schemas.microsoft.com/office/drawing/2014/main" id="{34CFE8AD-0B96-E4C9-50CA-C72DFA080746}"/>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48" name="Freeform: Shape 47">
              <a:extLst>
                <a:ext uri="{FF2B5EF4-FFF2-40B4-BE49-F238E27FC236}">
                  <a16:creationId xmlns:a16="http://schemas.microsoft.com/office/drawing/2014/main" id="{E5D75F83-EBAC-C127-A0E9-2E3304DD7646}"/>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50" name="Freeform: Shape 49">
              <a:extLst>
                <a:ext uri="{FF2B5EF4-FFF2-40B4-BE49-F238E27FC236}">
                  <a16:creationId xmlns:a16="http://schemas.microsoft.com/office/drawing/2014/main" id="{C922C791-4C95-0AA2-BBFB-025212F99C3E}"/>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51" name="Freeform: Shape 50">
              <a:extLst>
                <a:ext uri="{FF2B5EF4-FFF2-40B4-BE49-F238E27FC236}">
                  <a16:creationId xmlns:a16="http://schemas.microsoft.com/office/drawing/2014/main" id="{6C04B94E-3082-1A19-9739-7B43575CEF73}"/>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A5FDFC6B-707C-74EC-0575-959667ACC1AB}"/>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4F5BB98B-0E49-CE8A-15CC-F9CE42B62512}"/>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ABDFEA13-FFBC-6101-DB71-478023A080CE}"/>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5" name="Freeform: Shape 54">
              <a:extLst>
                <a:ext uri="{FF2B5EF4-FFF2-40B4-BE49-F238E27FC236}">
                  <a16:creationId xmlns:a16="http://schemas.microsoft.com/office/drawing/2014/main" id="{FDBAC8ED-225F-8463-378A-7422F768B149}"/>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56" name="Freeform: Shape 55">
              <a:extLst>
                <a:ext uri="{FF2B5EF4-FFF2-40B4-BE49-F238E27FC236}">
                  <a16:creationId xmlns:a16="http://schemas.microsoft.com/office/drawing/2014/main" id="{4BD8004D-B5A6-17BA-7AFC-BDAEC79481E0}"/>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58" name="Freeform: Shape 57">
              <a:extLst>
                <a:ext uri="{FF2B5EF4-FFF2-40B4-BE49-F238E27FC236}">
                  <a16:creationId xmlns:a16="http://schemas.microsoft.com/office/drawing/2014/main" id="{02CAD580-2376-8417-47DE-7FC851F02857}"/>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9" name="Freeform: Shape 58">
              <a:extLst>
                <a:ext uri="{FF2B5EF4-FFF2-40B4-BE49-F238E27FC236}">
                  <a16:creationId xmlns:a16="http://schemas.microsoft.com/office/drawing/2014/main" id="{D91D5453-6635-7BAE-C2E3-0DC6702F6AE0}"/>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60" name="Freeform: Shape 59">
              <a:extLst>
                <a:ext uri="{FF2B5EF4-FFF2-40B4-BE49-F238E27FC236}">
                  <a16:creationId xmlns:a16="http://schemas.microsoft.com/office/drawing/2014/main" id="{EAAEFC9F-7CED-87AC-7BD8-AE498981D403}"/>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61" name="Freeform: Shape 60">
              <a:extLst>
                <a:ext uri="{FF2B5EF4-FFF2-40B4-BE49-F238E27FC236}">
                  <a16:creationId xmlns:a16="http://schemas.microsoft.com/office/drawing/2014/main" id="{7108E030-72CA-A8C8-186C-1456DE6EABFD}"/>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62" name="Freeform: Shape 61">
              <a:extLst>
                <a:ext uri="{FF2B5EF4-FFF2-40B4-BE49-F238E27FC236}">
                  <a16:creationId xmlns:a16="http://schemas.microsoft.com/office/drawing/2014/main" id="{CB132ECE-450F-1A68-A9F3-0668643F3DE6}"/>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450" name="Freeform: Shape 449">
              <a:extLst>
                <a:ext uri="{FF2B5EF4-FFF2-40B4-BE49-F238E27FC236}">
                  <a16:creationId xmlns:a16="http://schemas.microsoft.com/office/drawing/2014/main" id="{671EB1FE-F2E7-61D5-DC43-E0CF890C7FF9}"/>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451" name="Freeform: Shape 450">
              <a:extLst>
                <a:ext uri="{FF2B5EF4-FFF2-40B4-BE49-F238E27FC236}">
                  <a16:creationId xmlns:a16="http://schemas.microsoft.com/office/drawing/2014/main" id="{379B7D3F-6C02-55E5-4C18-6DB3F3B9ADF3}"/>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452" name="Freeform: Shape 451">
              <a:extLst>
                <a:ext uri="{FF2B5EF4-FFF2-40B4-BE49-F238E27FC236}">
                  <a16:creationId xmlns:a16="http://schemas.microsoft.com/office/drawing/2014/main" id="{8BA6580A-4A99-B4B9-B5D2-F229E2DF2DE5}"/>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453" name="Freeform: Shape 452">
              <a:extLst>
                <a:ext uri="{FF2B5EF4-FFF2-40B4-BE49-F238E27FC236}">
                  <a16:creationId xmlns:a16="http://schemas.microsoft.com/office/drawing/2014/main" id="{85F9015A-B16F-4621-2FF9-8A2FA7A659C1}"/>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454" name="Freeform: Shape 453">
              <a:extLst>
                <a:ext uri="{FF2B5EF4-FFF2-40B4-BE49-F238E27FC236}">
                  <a16:creationId xmlns:a16="http://schemas.microsoft.com/office/drawing/2014/main" id="{5C161140-91B4-DA15-9B96-1C6B51C475D0}"/>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455" name="Freeform: Shape 454">
              <a:extLst>
                <a:ext uri="{FF2B5EF4-FFF2-40B4-BE49-F238E27FC236}">
                  <a16:creationId xmlns:a16="http://schemas.microsoft.com/office/drawing/2014/main" id="{B1F7BAAC-5560-D50A-393F-F38DF6AE947A}"/>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460" name="Freeform: Shape 459">
              <a:extLst>
                <a:ext uri="{FF2B5EF4-FFF2-40B4-BE49-F238E27FC236}">
                  <a16:creationId xmlns:a16="http://schemas.microsoft.com/office/drawing/2014/main" id="{F101453E-4179-2BF2-A2BF-5131BBB4C0D1}"/>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461" name="Freeform: Shape 460">
              <a:extLst>
                <a:ext uri="{FF2B5EF4-FFF2-40B4-BE49-F238E27FC236}">
                  <a16:creationId xmlns:a16="http://schemas.microsoft.com/office/drawing/2014/main" id="{0E8F6C80-A83E-3242-8B24-72402BECB4D9}"/>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462" name="Freeform: Shape 461">
              <a:extLst>
                <a:ext uri="{FF2B5EF4-FFF2-40B4-BE49-F238E27FC236}">
                  <a16:creationId xmlns:a16="http://schemas.microsoft.com/office/drawing/2014/main" id="{452FC373-0076-0390-4807-90843949A4CD}"/>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463" name="Freeform: Shape 462">
              <a:extLst>
                <a:ext uri="{FF2B5EF4-FFF2-40B4-BE49-F238E27FC236}">
                  <a16:creationId xmlns:a16="http://schemas.microsoft.com/office/drawing/2014/main" id="{97587A71-6134-B1AB-3541-6AED3337B827}"/>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464" name="Freeform: Shape 463">
              <a:extLst>
                <a:ext uri="{FF2B5EF4-FFF2-40B4-BE49-F238E27FC236}">
                  <a16:creationId xmlns:a16="http://schemas.microsoft.com/office/drawing/2014/main" id="{0888EF82-A428-FEAB-9840-ECBBCE432A88}"/>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469" name="Freeform: Shape 468">
              <a:extLst>
                <a:ext uri="{FF2B5EF4-FFF2-40B4-BE49-F238E27FC236}">
                  <a16:creationId xmlns:a16="http://schemas.microsoft.com/office/drawing/2014/main" id="{C0A7F22D-F95A-6834-4FF4-A8417F49E4B8}"/>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470" name="Freeform: Shape 469">
              <a:extLst>
                <a:ext uri="{FF2B5EF4-FFF2-40B4-BE49-F238E27FC236}">
                  <a16:creationId xmlns:a16="http://schemas.microsoft.com/office/drawing/2014/main" id="{CFEFAB77-6491-A11C-DCAD-0EC1557CE0F4}"/>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471" name="Freeform: Shape 470">
              <a:extLst>
                <a:ext uri="{FF2B5EF4-FFF2-40B4-BE49-F238E27FC236}">
                  <a16:creationId xmlns:a16="http://schemas.microsoft.com/office/drawing/2014/main" id="{F54942D1-E128-53A5-6385-2F88968CBC8F}"/>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472" name="Freeform: Shape 471">
              <a:extLst>
                <a:ext uri="{FF2B5EF4-FFF2-40B4-BE49-F238E27FC236}">
                  <a16:creationId xmlns:a16="http://schemas.microsoft.com/office/drawing/2014/main" id="{983DD70F-CA51-A76C-DEC6-C63B1DB31942}"/>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477" name="Freeform: Shape 476">
              <a:extLst>
                <a:ext uri="{FF2B5EF4-FFF2-40B4-BE49-F238E27FC236}">
                  <a16:creationId xmlns:a16="http://schemas.microsoft.com/office/drawing/2014/main" id="{F917DB0C-9E75-95F6-F470-259FB944548B}"/>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478" name="Freeform: Shape 477">
              <a:extLst>
                <a:ext uri="{FF2B5EF4-FFF2-40B4-BE49-F238E27FC236}">
                  <a16:creationId xmlns:a16="http://schemas.microsoft.com/office/drawing/2014/main" id="{A7E48961-B1F2-50A1-4B89-E868449D6558}"/>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479" name="Freeform: Shape 478">
              <a:extLst>
                <a:ext uri="{FF2B5EF4-FFF2-40B4-BE49-F238E27FC236}">
                  <a16:creationId xmlns:a16="http://schemas.microsoft.com/office/drawing/2014/main" id="{FBC38581-4555-12C5-396E-A0B206DD0A63}"/>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480" name="Freeform: Shape 479">
              <a:extLst>
                <a:ext uri="{FF2B5EF4-FFF2-40B4-BE49-F238E27FC236}">
                  <a16:creationId xmlns:a16="http://schemas.microsoft.com/office/drawing/2014/main" id="{46390452-D556-AF55-6BB9-B444773D9DC8}"/>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481" name="Freeform: Shape 480">
              <a:extLst>
                <a:ext uri="{FF2B5EF4-FFF2-40B4-BE49-F238E27FC236}">
                  <a16:creationId xmlns:a16="http://schemas.microsoft.com/office/drawing/2014/main" id="{38C732A9-42B3-CB8B-08B5-850BA05FD440}"/>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486" name="Freeform: Shape 485">
              <a:extLst>
                <a:ext uri="{FF2B5EF4-FFF2-40B4-BE49-F238E27FC236}">
                  <a16:creationId xmlns:a16="http://schemas.microsoft.com/office/drawing/2014/main" id="{3D9BA82E-95C3-27AF-DF68-96AFBFE440FF}"/>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487" name="Freeform: Shape 486">
              <a:extLst>
                <a:ext uri="{FF2B5EF4-FFF2-40B4-BE49-F238E27FC236}">
                  <a16:creationId xmlns:a16="http://schemas.microsoft.com/office/drawing/2014/main" id="{36897F37-4C46-442E-7718-4BA95CF2B13E}"/>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488" name="Freeform: Shape 487">
              <a:extLst>
                <a:ext uri="{FF2B5EF4-FFF2-40B4-BE49-F238E27FC236}">
                  <a16:creationId xmlns:a16="http://schemas.microsoft.com/office/drawing/2014/main" id="{212007BE-51B6-4692-B282-B96ABBE556B5}"/>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493" name="Freeform: Shape 492">
              <a:extLst>
                <a:ext uri="{FF2B5EF4-FFF2-40B4-BE49-F238E27FC236}">
                  <a16:creationId xmlns:a16="http://schemas.microsoft.com/office/drawing/2014/main" id="{4EB2C4EC-46B7-E384-444B-F44F5DD6658D}"/>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494" name="Freeform: Shape 493">
              <a:extLst>
                <a:ext uri="{FF2B5EF4-FFF2-40B4-BE49-F238E27FC236}">
                  <a16:creationId xmlns:a16="http://schemas.microsoft.com/office/drawing/2014/main" id="{EF2D5261-17BD-D632-C03C-E295AF09C4F7}"/>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495" name="Freeform: Shape 494">
              <a:extLst>
                <a:ext uri="{FF2B5EF4-FFF2-40B4-BE49-F238E27FC236}">
                  <a16:creationId xmlns:a16="http://schemas.microsoft.com/office/drawing/2014/main" id="{F2BCBC86-8F2D-4AB6-F125-931A8CA5F1C7}"/>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497" name="Freeform: Shape 496">
              <a:extLst>
                <a:ext uri="{FF2B5EF4-FFF2-40B4-BE49-F238E27FC236}">
                  <a16:creationId xmlns:a16="http://schemas.microsoft.com/office/drawing/2014/main" id="{1C9096B6-FF49-2160-E554-03EF58D80FCB}"/>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67" name="Freeform: Shape 66">
              <a:extLst>
                <a:ext uri="{FF2B5EF4-FFF2-40B4-BE49-F238E27FC236}">
                  <a16:creationId xmlns:a16="http://schemas.microsoft.com/office/drawing/2014/main" id="{675310C2-F3A0-46B8-CAD4-B68367B6E142}"/>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68" name="Freeform: Shape 67">
              <a:extLst>
                <a:ext uri="{FF2B5EF4-FFF2-40B4-BE49-F238E27FC236}">
                  <a16:creationId xmlns:a16="http://schemas.microsoft.com/office/drawing/2014/main" id="{CB0D14DD-351B-D7CF-D3B0-1C834980C1C0}"/>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69" name="Freeform: Shape 68">
              <a:extLst>
                <a:ext uri="{FF2B5EF4-FFF2-40B4-BE49-F238E27FC236}">
                  <a16:creationId xmlns:a16="http://schemas.microsoft.com/office/drawing/2014/main" id="{165DFCA8-6652-4F4C-9C81-789BC493EA4E}"/>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70" name="Freeform: Shape 69">
              <a:extLst>
                <a:ext uri="{FF2B5EF4-FFF2-40B4-BE49-F238E27FC236}">
                  <a16:creationId xmlns:a16="http://schemas.microsoft.com/office/drawing/2014/main" id="{FD4C516C-3490-23DE-76B4-4C69F1890935}"/>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71" name="Freeform: Shape 70">
              <a:extLst>
                <a:ext uri="{FF2B5EF4-FFF2-40B4-BE49-F238E27FC236}">
                  <a16:creationId xmlns:a16="http://schemas.microsoft.com/office/drawing/2014/main" id="{9326B3DD-2E96-EA0F-D2F4-DB3656DC979E}"/>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72" name="Freeform: Shape 71">
              <a:extLst>
                <a:ext uri="{FF2B5EF4-FFF2-40B4-BE49-F238E27FC236}">
                  <a16:creationId xmlns:a16="http://schemas.microsoft.com/office/drawing/2014/main" id="{89893C42-A373-32C7-63CC-327FF5CF6324}"/>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73" name="Freeform: Shape 72">
              <a:extLst>
                <a:ext uri="{FF2B5EF4-FFF2-40B4-BE49-F238E27FC236}">
                  <a16:creationId xmlns:a16="http://schemas.microsoft.com/office/drawing/2014/main" id="{29809EEE-C7E4-894F-6396-B5426F06162B}"/>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74" name="Freeform: Shape 73">
              <a:extLst>
                <a:ext uri="{FF2B5EF4-FFF2-40B4-BE49-F238E27FC236}">
                  <a16:creationId xmlns:a16="http://schemas.microsoft.com/office/drawing/2014/main" id="{8A437E24-764B-C7D4-9946-7C2B6A8FFF6C}"/>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75" name="Freeform: Shape 74">
              <a:extLst>
                <a:ext uri="{FF2B5EF4-FFF2-40B4-BE49-F238E27FC236}">
                  <a16:creationId xmlns:a16="http://schemas.microsoft.com/office/drawing/2014/main" id="{286815D8-6E7E-8B92-5B3B-E2B777F6612D}"/>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78" name="Freeform: Shape 77">
              <a:extLst>
                <a:ext uri="{FF2B5EF4-FFF2-40B4-BE49-F238E27FC236}">
                  <a16:creationId xmlns:a16="http://schemas.microsoft.com/office/drawing/2014/main" id="{1046750F-BB10-64F7-6C0C-D82C3F82B1BB}"/>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80" name="Freeform: Shape 79">
              <a:extLst>
                <a:ext uri="{FF2B5EF4-FFF2-40B4-BE49-F238E27FC236}">
                  <a16:creationId xmlns:a16="http://schemas.microsoft.com/office/drawing/2014/main" id="{BFBBCE1F-423B-2086-6428-9F89F400E1FC}"/>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82" name="Freeform: Shape 81">
              <a:extLst>
                <a:ext uri="{FF2B5EF4-FFF2-40B4-BE49-F238E27FC236}">
                  <a16:creationId xmlns:a16="http://schemas.microsoft.com/office/drawing/2014/main" id="{0CE7C268-B9C1-2180-5A5B-C785BD020992}"/>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84" name="Freeform: Shape 83">
              <a:extLst>
                <a:ext uri="{FF2B5EF4-FFF2-40B4-BE49-F238E27FC236}">
                  <a16:creationId xmlns:a16="http://schemas.microsoft.com/office/drawing/2014/main" id="{CCF8F414-63C5-655D-B89A-F52DA38BC8CC}"/>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86" name="Freeform: Shape 85">
              <a:extLst>
                <a:ext uri="{FF2B5EF4-FFF2-40B4-BE49-F238E27FC236}">
                  <a16:creationId xmlns:a16="http://schemas.microsoft.com/office/drawing/2014/main" id="{2696CF17-C2B8-6914-C093-572F68F7F62B}"/>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88" name="Freeform: Shape 87">
              <a:extLst>
                <a:ext uri="{FF2B5EF4-FFF2-40B4-BE49-F238E27FC236}">
                  <a16:creationId xmlns:a16="http://schemas.microsoft.com/office/drawing/2014/main" id="{035FB8AC-6C23-9394-77FE-5A0380E78614}"/>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90" name="Freeform: Shape 89">
              <a:extLst>
                <a:ext uri="{FF2B5EF4-FFF2-40B4-BE49-F238E27FC236}">
                  <a16:creationId xmlns:a16="http://schemas.microsoft.com/office/drawing/2014/main" id="{0D7ABCD5-5746-457A-2EE8-D1E6727F2839}"/>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91" name="Freeform: Shape 90">
              <a:extLst>
                <a:ext uri="{FF2B5EF4-FFF2-40B4-BE49-F238E27FC236}">
                  <a16:creationId xmlns:a16="http://schemas.microsoft.com/office/drawing/2014/main" id="{3825DD8D-0E91-9451-85E9-4944F0812326}"/>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92" name="Freeform: Shape 91">
              <a:extLst>
                <a:ext uri="{FF2B5EF4-FFF2-40B4-BE49-F238E27FC236}">
                  <a16:creationId xmlns:a16="http://schemas.microsoft.com/office/drawing/2014/main" id="{0089DDA9-A621-840D-D271-C328FF3DB668}"/>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93" name="Freeform: Shape 92">
              <a:extLst>
                <a:ext uri="{FF2B5EF4-FFF2-40B4-BE49-F238E27FC236}">
                  <a16:creationId xmlns:a16="http://schemas.microsoft.com/office/drawing/2014/main" id="{EC1AB39F-2E56-45F9-F0DE-B7529D379A1C}"/>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94" name="Freeform: Shape 93">
              <a:extLst>
                <a:ext uri="{FF2B5EF4-FFF2-40B4-BE49-F238E27FC236}">
                  <a16:creationId xmlns:a16="http://schemas.microsoft.com/office/drawing/2014/main" id="{ECBDB483-F3AB-5DB2-FADB-535D556A9717}"/>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95" name="Freeform: Shape 94">
              <a:extLst>
                <a:ext uri="{FF2B5EF4-FFF2-40B4-BE49-F238E27FC236}">
                  <a16:creationId xmlns:a16="http://schemas.microsoft.com/office/drawing/2014/main" id="{EB6A6BA2-7B14-A334-E2F9-F009332666D9}"/>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96" name="Freeform: Shape 95">
              <a:extLst>
                <a:ext uri="{FF2B5EF4-FFF2-40B4-BE49-F238E27FC236}">
                  <a16:creationId xmlns:a16="http://schemas.microsoft.com/office/drawing/2014/main" id="{88079A7A-5471-F88D-67E9-8F01E39513BC}"/>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97" name="Freeform: Shape 96">
              <a:extLst>
                <a:ext uri="{FF2B5EF4-FFF2-40B4-BE49-F238E27FC236}">
                  <a16:creationId xmlns:a16="http://schemas.microsoft.com/office/drawing/2014/main" id="{CB28988A-3861-A648-97C1-40DA28CF9ABE}"/>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98" name="Freeform: Shape 97">
              <a:extLst>
                <a:ext uri="{FF2B5EF4-FFF2-40B4-BE49-F238E27FC236}">
                  <a16:creationId xmlns:a16="http://schemas.microsoft.com/office/drawing/2014/main" id="{07898642-DBC9-9271-D75D-670E5A66F2FA}"/>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99" name="Freeform: Shape 98">
              <a:extLst>
                <a:ext uri="{FF2B5EF4-FFF2-40B4-BE49-F238E27FC236}">
                  <a16:creationId xmlns:a16="http://schemas.microsoft.com/office/drawing/2014/main" id="{55976A8D-098A-6258-1B36-3F40123D7ACF}"/>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100" name="Freeform: Shape 99">
              <a:extLst>
                <a:ext uri="{FF2B5EF4-FFF2-40B4-BE49-F238E27FC236}">
                  <a16:creationId xmlns:a16="http://schemas.microsoft.com/office/drawing/2014/main" id="{001759D2-F7D3-D5AE-8407-F968F21D409A}"/>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101" name="Freeform: Shape 100">
              <a:extLst>
                <a:ext uri="{FF2B5EF4-FFF2-40B4-BE49-F238E27FC236}">
                  <a16:creationId xmlns:a16="http://schemas.microsoft.com/office/drawing/2014/main" id="{C80384A1-ABA3-C1EB-0A82-9CECAE259E3E}"/>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102" name="Freeform: Shape 101">
              <a:extLst>
                <a:ext uri="{FF2B5EF4-FFF2-40B4-BE49-F238E27FC236}">
                  <a16:creationId xmlns:a16="http://schemas.microsoft.com/office/drawing/2014/main" id="{16A060F8-4B36-C1BC-726D-909E6CC0B788}"/>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103" name="Freeform: Shape 102">
              <a:extLst>
                <a:ext uri="{FF2B5EF4-FFF2-40B4-BE49-F238E27FC236}">
                  <a16:creationId xmlns:a16="http://schemas.microsoft.com/office/drawing/2014/main" id="{90921F57-9F29-7CAC-AFD3-FB7F273EB84E}"/>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104" name="Freeform: Shape 103">
              <a:extLst>
                <a:ext uri="{FF2B5EF4-FFF2-40B4-BE49-F238E27FC236}">
                  <a16:creationId xmlns:a16="http://schemas.microsoft.com/office/drawing/2014/main" id="{A8719111-EA95-D046-58C1-B55D852ECA80}"/>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105" name="Freeform: Shape 104">
              <a:extLst>
                <a:ext uri="{FF2B5EF4-FFF2-40B4-BE49-F238E27FC236}">
                  <a16:creationId xmlns:a16="http://schemas.microsoft.com/office/drawing/2014/main" id="{DCDA0D38-EF10-E442-DCC4-C0EF8572FA8F}"/>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106" name="Freeform: Shape 105">
              <a:extLst>
                <a:ext uri="{FF2B5EF4-FFF2-40B4-BE49-F238E27FC236}">
                  <a16:creationId xmlns:a16="http://schemas.microsoft.com/office/drawing/2014/main" id="{66A4127D-C2DC-5F11-37B1-FBB8C21E8FCC}"/>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107" name="Freeform: Shape 106">
              <a:extLst>
                <a:ext uri="{FF2B5EF4-FFF2-40B4-BE49-F238E27FC236}">
                  <a16:creationId xmlns:a16="http://schemas.microsoft.com/office/drawing/2014/main" id="{505613C3-0D9E-A6DE-C4BD-D736EB81B3F5}"/>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108" name="Freeform: Shape 107">
              <a:extLst>
                <a:ext uri="{FF2B5EF4-FFF2-40B4-BE49-F238E27FC236}">
                  <a16:creationId xmlns:a16="http://schemas.microsoft.com/office/drawing/2014/main" id="{A6DD8372-09D2-F1BF-5509-5193B38D053D}"/>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109" name="Freeform: Shape 108">
              <a:extLst>
                <a:ext uri="{FF2B5EF4-FFF2-40B4-BE49-F238E27FC236}">
                  <a16:creationId xmlns:a16="http://schemas.microsoft.com/office/drawing/2014/main" id="{3D0AF85B-8B29-CD31-1F6F-90186EE236E5}"/>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110" name="Freeform: Shape 109">
              <a:extLst>
                <a:ext uri="{FF2B5EF4-FFF2-40B4-BE49-F238E27FC236}">
                  <a16:creationId xmlns:a16="http://schemas.microsoft.com/office/drawing/2014/main" id="{302AB956-3F91-3B95-165D-F29CEFC2B590}"/>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111" name="Freeform: Shape 110">
              <a:extLst>
                <a:ext uri="{FF2B5EF4-FFF2-40B4-BE49-F238E27FC236}">
                  <a16:creationId xmlns:a16="http://schemas.microsoft.com/office/drawing/2014/main" id="{43627CA0-5DC6-8E20-0086-B059B812D735}"/>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112" name="Freeform: Shape 111">
              <a:extLst>
                <a:ext uri="{FF2B5EF4-FFF2-40B4-BE49-F238E27FC236}">
                  <a16:creationId xmlns:a16="http://schemas.microsoft.com/office/drawing/2014/main" id="{33A0B1AF-2025-CA6E-7449-5070233830F4}"/>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113" name="Freeform: Shape 112">
              <a:extLst>
                <a:ext uri="{FF2B5EF4-FFF2-40B4-BE49-F238E27FC236}">
                  <a16:creationId xmlns:a16="http://schemas.microsoft.com/office/drawing/2014/main" id="{60689CF3-9238-CB63-8CD2-91610B8FC218}"/>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114" name="Freeform: Shape 113">
              <a:extLst>
                <a:ext uri="{FF2B5EF4-FFF2-40B4-BE49-F238E27FC236}">
                  <a16:creationId xmlns:a16="http://schemas.microsoft.com/office/drawing/2014/main" id="{5DB570E0-DD04-F867-5307-53CB53A611BE}"/>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115" name="Freeform: Shape 114">
              <a:extLst>
                <a:ext uri="{FF2B5EF4-FFF2-40B4-BE49-F238E27FC236}">
                  <a16:creationId xmlns:a16="http://schemas.microsoft.com/office/drawing/2014/main" id="{555EAAF1-A9F5-2FB6-6F09-8C61F48087EE}"/>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116" name="Freeform: Shape 115">
              <a:extLst>
                <a:ext uri="{FF2B5EF4-FFF2-40B4-BE49-F238E27FC236}">
                  <a16:creationId xmlns:a16="http://schemas.microsoft.com/office/drawing/2014/main" id="{4613F091-0EEF-EDCA-B1F9-F0EA3EF250B2}"/>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117" name="Freeform: Shape 116">
              <a:extLst>
                <a:ext uri="{FF2B5EF4-FFF2-40B4-BE49-F238E27FC236}">
                  <a16:creationId xmlns:a16="http://schemas.microsoft.com/office/drawing/2014/main" id="{8DBFD194-57B3-BF28-A3D7-E76E2127B6B1}"/>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118" name="Freeform: Shape 117">
              <a:extLst>
                <a:ext uri="{FF2B5EF4-FFF2-40B4-BE49-F238E27FC236}">
                  <a16:creationId xmlns:a16="http://schemas.microsoft.com/office/drawing/2014/main" id="{DDD28F7A-00DD-E5DF-1047-79B2EAD04B64}"/>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119" name="Graphic 7">
              <a:extLst>
                <a:ext uri="{FF2B5EF4-FFF2-40B4-BE49-F238E27FC236}">
                  <a16:creationId xmlns:a16="http://schemas.microsoft.com/office/drawing/2014/main" id="{186FFCF4-7F22-5D5D-BA3F-7ACE1DE6584B}"/>
                </a:ext>
              </a:extLst>
            </p:cNvPr>
            <p:cNvGrpSpPr/>
            <p:nvPr/>
          </p:nvGrpSpPr>
          <p:grpSpPr>
            <a:xfrm>
              <a:off x="6627026" y="2281178"/>
              <a:ext cx="92065" cy="91674"/>
              <a:chOff x="6627026" y="2281178"/>
              <a:chExt cx="92065" cy="91674"/>
            </a:xfrm>
          </p:grpSpPr>
          <p:sp>
            <p:nvSpPr>
              <p:cNvPr id="568" name="Freeform: Shape 567">
                <a:extLst>
                  <a:ext uri="{FF2B5EF4-FFF2-40B4-BE49-F238E27FC236}">
                    <a16:creationId xmlns:a16="http://schemas.microsoft.com/office/drawing/2014/main" id="{D49ACFEA-906A-49CC-3391-08658A239214}"/>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569" name="Freeform: Shape 568">
                <a:extLst>
                  <a:ext uri="{FF2B5EF4-FFF2-40B4-BE49-F238E27FC236}">
                    <a16:creationId xmlns:a16="http://schemas.microsoft.com/office/drawing/2014/main" id="{ABB16DA3-44EE-D764-1AB3-185026153571}"/>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120" name="Freeform: Shape 119">
              <a:extLst>
                <a:ext uri="{FF2B5EF4-FFF2-40B4-BE49-F238E27FC236}">
                  <a16:creationId xmlns:a16="http://schemas.microsoft.com/office/drawing/2014/main" id="{3B0CDEF0-042E-6058-E6DC-F2579464C34E}"/>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121" name="Freeform: Shape 120">
              <a:extLst>
                <a:ext uri="{FF2B5EF4-FFF2-40B4-BE49-F238E27FC236}">
                  <a16:creationId xmlns:a16="http://schemas.microsoft.com/office/drawing/2014/main" id="{036785F9-B97A-9291-B4EC-7C955D70014C}"/>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122" name="Freeform: Shape 121">
              <a:extLst>
                <a:ext uri="{FF2B5EF4-FFF2-40B4-BE49-F238E27FC236}">
                  <a16:creationId xmlns:a16="http://schemas.microsoft.com/office/drawing/2014/main" id="{B6C1B221-2996-82E5-DDB0-2AA951DF508A}"/>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123" name="Freeform: Shape 122">
              <a:extLst>
                <a:ext uri="{FF2B5EF4-FFF2-40B4-BE49-F238E27FC236}">
                  <a16:creationId xmlns:a16="http://schemas.microsoft.com/office/drawing/2014/main" id="{84801259-F0FA-F78D-E85B-AED0E3F4216D}"/>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124" name="Freeform: Shape 123">
              <a:extLst>
                <a:ext uri="{FF2B5EF4-FFF2-40B4-BE49-F238E27FC236}">
                  <a16:creationId xmlns:a16="http://schemas.microsoft.com/office/drawing/2014/main" id="{E13AA765-0D68-5EB6-7BE0-D9ADA8C86A25}"/>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125" name="Freeform: Shape 124">
              <a:extLst>
                <a:ext uri="{FF2B5EF4-FFF2-40B4-BE49-F238E27FC236}">
                  <a16:creationId xmlns:a16="http://schemas.microsoft.com/office/drawing/2014/main" id="{FF2B46AD-DDCC-001C-F673-24BDFD716213}"/>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126" name="Freeform: Shape 125">
              <a:extLst>
                <a:ext uri="{FF2B5EF4-FFF2-40B4-BE49-F238E27FC236}">
                  <a16:creationId xmlns:a16="http://schemas.microsoft.com/office/drawing/2014/main" id="{A1223B94-DAD4-19D0-76C0-7F9B50D2D83B}"/>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127" name="Freeform: Shape 126">
              <a:extLst>
                <a:ext uri="{FF2B5EF4-FFF2-40B4-BE49-F238E27FC236}">
                  <a16:creationId xmlns:a16="http://schemas.microsoft.com/office/drawing/2014/main" id="{35D7E942-8F5D-8DB0-8BC5-EFC9C8FC05C8}"/>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512" name="Freeform: Shape 511">
              <a:extLst>
                <a:ext uri="{FF2B5EF4-FFF2-40B4-BE49-F238E27FC236}">
                  <a16:creationId xmlns:a16="http://schemas.microsoft.com/office/drawing/2014/main" id="{D462D2E9-1D07-B00F-82E2-F62B2F7E17B1}"/>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513" name="Freeform: Shape 512">
              <a:extLst>
                <a:ext uri="{FF2B5EF4-FFF2-40B4-BE49-F238E27FC236}">
                  <a16:creationId xmlns:a16="http://schemas.microsoft.com/office/drawing/2014/main" id="{52250D7F-540C-E9BF-D36E-B35143B2BF38}"/>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514" name="Freeform: Shape 513">
              <a:extLst>
                <a:ext uri="{FF2B5EF4-FFF2-40B4-BE49-F238E27FC236}">
                  <a16:creationId xmlns:a16="http://schemas.microsoft.com/office/drawing/2014/main" id="{78484D43-1852-C01A-CC8D-AB98BDB4DB76}"/>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515" name="Freeform: Shape 514">
              <a:extLst>
                <a:ext uri="{FF2B5EF4-FFF2-40B4-BE49-F238E27FC236}">
                  <a16:creationId xmlns:a16="http://schemas.microsoft.com/office/drawing/2014/main" id="{B9F6926D-7CB2-D2DF-0E12-999B108346AD}"/>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516" name="Freeform: Shape 515">
              <a:extLst>
                <a:ext uri="{FF2B5EF4-FFF2-40B4-BE49-F238E27FC236}">
                  <a16:creationId xmlns:a16="http://schemas.microsoft.com/office/drawing/2014/main" id="{176B9D71-6ED1-350F-EDC3-6BBF47C282FB}"/>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517" name="Freeform: Shape 516">
              <a:extLst>
                <a:ext uri="{FF2B5EF4-FFF2-40B4-BE49-F238E27FC236}">
                  <a16:creationId xmlns:a16="http://schemas.microsoft.com/office/drawing/2014/main" id="{53351ED4-52CE-0916-876D-6E15F369D1A9}"/>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518" name="Freeform: Shape 517">
              <a:extLst>
                <a:ext uri="{FF2B5EF4-FFF2-40B4-BE49-F238E27FC236}">
                  <a16:creationId xmlns:a16="http://schemas.microsoft.com/office/drawing/2014/main" id="{C61977C2-F9D7-863F-7062-83B408BB43DE}"/>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519" name="Freeform: Shape 518">
              <a:extLst>
                <a:ext uri="{FF2B5EF4-FFF2-40B4-BE49-F238E27FC236}">
                  <a16:creationId xmlns:a16="http://schemas.microsoft.com/office/drawing/2014/main" id="{166C9FED-3075-A42D-86E3-F102D14189EA}"/>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520" name="Freeform: Shape 519">
              <a:extLst>
                <a:ext uri="{FF2B5EF4-FFF2-40B4-BE49-F238E27FC236}">
                  <a16:creationId xmlns:a16="http://schemas.microsoft.com/office/drawing/2014/main" id="{7DBBBB22-EB4F-A4DD-0DF2-44C592E81FCF}"/>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521" name="Freeform: Shape 520">
              <a:extLst>
                <a:ext uri="{FF2B5EF4-FFF2-40B4-BE49-F238E27FC236}">
                  <a16:creationId xmlns:a16="http://schemas.microsoft.com/office/drawing/2014/main" id="{87A658A2-A635-4C26-3E3B-4FA006836BFF}"/>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522" name="Freeform: Shape 521">
              <a:extLst>
                <a:ext uri="{FF2B5EF4-FFF2-40B4-BE49-F238E27FC236}">
                  <a16:creationId xmlns:a16="http://schemas.microsoft.com/office/drawing/2014/main" id="{AAC6F7DF-3C8D-FF1A-6755-E53BAD99B2BE}"/>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523" name="Freeform: Shape 522">
              <a:extLst>
                <a:ext uri="{FF2B5EF4-FFF2-40B4-BE49-F238E27FC236}">
                  <a16:creationId xmlns:a16="http://schemas.microsoft.com/office/drawing/2014/main" id="{3E6B6ACB-868C-2AD4-1BF7-33D175E5A41C}"/>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524" name="Freeform: Shape 523">
              <a:extLst>
                <a:ext uri="{FF2B5EF4-FFF2-40B4-BE49-F238E27FC236}">
                  <a16:creationId xmlns:a16="http://schemas.microsoft.com/office/drawing/2014/main" id="{059FE960-0238-47B9-123F-888630F23B7B}"/>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525" name="Freeform: Shape 524">
              <a:extLst>
                <a:ext uri="{FF2B5EF4-FFF2-40B4-BE49-F238E27FC236}">
                  <a16:creationId xmlns:a16="http://schemas.microsoft.com/office/drawing/2014/main" id="{C616AE8D-6572-920B-F58E-79DC3F9D44E9}"/>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526" name="Freeform: Shape 525">
              <a:extLst>
                <a:ext uri="{FF2B5EF4-FFF2-40B4-BE49-F238E27FC236}">
                  <a16:creationId xmlns:a16="http://schemas.microsoft.com/office/drawing/2014/main" id="{89B289EF-4932-B078-05A3-9BD997431B99}"/>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527" name="Freeform: Shape 526">
              <a:extLst>
                <a:ext uri="{FF2B5EF4-FFF2-40B4-BE49-F238E27FC236}">
                  <a16:creationId xmlns:a16="http://schemas.microsoft.com/office/drawing/2014/main" id="{FF268D16-A5E8-0BB5-77C4-0F11AEFEE9E3}"/>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528" name="Freeform: Shape 527">
              <a:extLst>
                <a:ext uri="{FF2B5EF4-FFF2-40B4-BE49-F238E27FC236}">
                  <a16:creationId xmlns:a16="http://schemas.microsoft.com/office/drawing/2014/main" id="{FC6F2FDC-1121-3797-091F-B8F37A10FFDE}"/>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529" name="Freeform: Shape 528">
              <a:extLst>
                <a:ext uri="{FF2B5EF4-FFF2-40B4-BE49-F238E27FC236}">
                  <a16:creationId xmlns:a16="http://schemas.microsoft.com/office/drawing/2014/main" id="{C21B65EF-64CD-65EE-EF67-AC6544AA69DB}"/>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530" name="Freeform: Shape 529">
              <a:extLst>
                <a:ext uri="{FF2B5EF4-FFF2-40B4-BE49-F238E27FC236}">
                  <a16:creationId xmlns:a16="http://schemas.microsoft.com/office/drawing/2014/main" id="{EBE5E27B-967F-BD79-6211-9B957EA72F6E}"/>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531" name="Freeform: Shape 530">
              <a:extLst>
                <a:ext uri="{FF2B5EF4-FFF2-40B4-BE49-F238E27FC236}">
                  <a16:creationId xmlns:a16="http://schemas.microsoft.com/office/drawing/2014/main" id="{A6DD94B6-59AD-9F0F-238C-9C4C7304D368}"/>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532" name="Freeform: Shape 531">
              <a:extLst>
                <a:ext uri="{FF2B5EF4-FFF2-40B4-BE49-F238E27FC236}">
                  <a16:creationId xmlns:a16="http://schemas.microsoft.com/office/drawing/2014/main" id="{D3E977E5-AAE1-E45E-F21E-794AB88843D8}"/>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533" name="Freeform: Shape 532">
              <a:extLst>
                <a:ext uri="{FF2B5EF4-FFF2-40B4-BE49-F238E27FC236}">
                  <a16:creationId xmlns:a16="http://schemas.microsoft.com/office/drawing/2014/main" id="{45A3C874-6872-7B29-9DB9-926AAA416AD2}"/>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534" name="Freeform: Shape 533">
              <a:extLst>
                <a:ext uri="{FF2B5EF4-FFF2-40B4-BE49-F238E27FC236}">
                  <a16:creationId xmlns:a16="http://schemas.microsoft.com/office/drawing/2014/main" id="{691B3037-5849-0744-482D-4C605E455F68}"/>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535" name="Graphic 7">
              <a:extLst>
                <a:ext uri="{FF2B5EF4-FFF2-40B4-BE49-F238E27FC236}">
                  <a16:creationId xmlns:a16="http://schemas.microsoft.com/office/drawing/2014/main" id="{51A082C3-3902-4B76-DB40-2C96BFDBE554}"/>
                </a:ext>
              </a:extLst>
            </p:cNvPr>
            <p:cNvGrpSpPr/>
            <p:nvPr/>
          </p:nvGrpSpPr>
          <p:grpSpPr>
            <a:xfrm>
              <a:off x="5951545" y="1783821"/>
              <a:ext cx="365670" cy="258914"/>
              <a:chOff x="5951545" y="1783821"/>
              <a:chExt cx="365670" cy="258914"/>
            </a:xfrm>
            <a:solidFill>
              <a:srgbClr val="FFFFFF"/>
            </a:solidFill>
          </p:grpSpPr>
          <p:sp>
            <p:nvSpPr>
              <p:cNvPr id="564" name="Freeform: Shape 563">
                <a:extLst>
                  <a:ext uri="{FF2B5EF4-FFF2-40B4-BE49-F238E27FC236}">
                    <a16:creationId xmlns:a16="http://schemas.microsoft.com/office/drawing/2014/main" id="{E2C9EC45-AF32-33F1-46E9-BED0289CCFA9}"/>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565" name="Freeform: Shape 564">
                <a:extLst>
                  <a:ext uri="{FF2B5EF4-FFF2-40B4-BE49-F238E27FC236}">
                    <a16:creationId xmlns:a16="http://schemas.microsoft.com/office/drawing/2014/main" id="{340CE479-3F00-7D7C-E8D8-2E6C5F39DC4D}"/>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566" name="Freeform: Shape 565">
                <a:extLst>
                  <a:ext uri="{FF2B5EF4-FFF2-40B4-BE49-F238E27FC236}">
                    <a16:creationId xmlns:a16="http://schemas.microsoft.com/office/drawing/2014/main" id="{22E79D5F-5EF2-49E5-D25B-82E1B8C8C83F}"/>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567" name="Freeform: Shape 566">
                <a:extLst>
                  <a:ext uri="{FF2B5EF4-FFF2-40B4-BE49-F238E27FC236}">
                    <a16:creationId xmlns:a16="http://schemas.microsoft.com/office/drawing/2014/main" id="{32D0E22C-09E6-512D-F582-43EBBA77AFE1}"/>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536" name="Freeform: Shape 535">
              <a:extLst>
                <a:ext uri="{FF2B5EF4-FFF2-40B4-BE49-F238E27FC236}">
                  <a16:creationId xmlns:a16="http://schemas.microsoft.com/office/drawing/2014/main" id="{6B6109E1-AFD6-316A-8AB3-AC45F5555272}"/>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537" name="Freeform: Shape 536">
              <a:extLst>
                <a:ext uri="{FF2B5EF4-FFF2-40B4-BE49-F238E27FC236}">
                  <a16:creationId xmlns:a16="http://schemas.microsoft.com/office/drawing/2014/main" id="{5EFEF497-6CC3-CD2F-C02B-312A899E4803}"/>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538" name="Freeform: Shape 537">
              <a:extLst>
                <a:ext uri="{FF2B5EF4-FFF2-40B4-BE49-F238E27FC236}">
                  <a16:creationId xmlns:a16="http://schemas.microsoft.com/office/drawing/2014/main" id="{8CE4DA84-3DB6-5663-335A-5231A5B180ED}"/>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539" name="Freeform: Shape 538">
              <a:extLst>
                <a:ext uri="{FF2B5EF4-FFF2-40B4-BE49-F238E27FC236}">
                  <a16:creationId xmlns:a16="http://schemas.microsoft.com/office/drawing/2014/main" id="{40892B55-AE5C-560F-54D5-E8417CD0D3F8}"/>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540" name="Freeform: Shape 539">
              <a:extLst>
                <a:ext uri="{FF2B5EF4-FFF2-40B4-BE49-F238E27FC236}">
                  <a16:creationId xmlns:a16="http://schemas.microsoft.com/office/drawing/2014/main" id="{B2B965E5-DB53-1E23-158F-7DAF31464C33}"/>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541" name="Freeform: Shape 540">
              <a:extLst>
                <a:ext uri="{FF2B5EF4-FFF2-40B4-BE49-F238E27FC236}">
                  <a16:creationId xmlns:a16="http://schemas.microsoft.com/office/drawing/2014/main" id="{3B76B453-33D3-7123-81C9-CA4099B2787F}"/>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542" name="Freeform: Shape 541">
              <a:extLst>
                <a:ext uri="{FF2B5EF4-FFF2-40B4-BE49-F238E27FC236}">
                  <a16:creationId xmlns:a16="http://schemas.microsoft.com/office/drawing/2014/main" id="{4DD41906-1290-3479-1D2C-C150BD60A540}"/>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543" name="Freeform: Shape 542">
              <a:extLst>
                <a:ext uri="{FF2B5EF4-FFF2-40B4-BE49-F238E27FC236}">
                  <a16:creationId xmlns:a16="http://schemas.microsoft.com/office/drawing/2014/main" id="{A1A2C082-8BA4-C192-2F88-20882A8F1A0A}"/>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544" name="Freeform: Shape 543">
              <a:extLst>
                <a:ext uri="{FF2B5EF4-FFF2-40B4-BE49-F238E27FC236}">
                  <a16:creationId xmlns:a16="http://schemas.microsoft.com/office/drawing/2014/main" id="{3FE7A90C-464D-DCA7-00CF-609E8E12A9EC}"/>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545" name="Freeform: Shape 544">
              <a:extLst>
                <a:ext uri="{FF2B5EF4-FFF2-40B4-BE49-F238E27FC236}">
                  <a16:creationId xmlns:a16="http://schemas.microsoft.com/office/drawing/2014/main" id="{18296B29-888E-2F6E-7E4A-1C25B96E569C}"/>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546" name="Freeform: Shape 545">
              <a:extLst>
                <a:ext uri="{FF2B5EF4-FFF2-40B4-BE49-F238E27FC236}">
                  <a16:creationId xmlns:a16="http://schemas.microsoft.com/office/drawing/2014/main" id="{99E6BA7F-E395-F0D7-68C5-47449B3864F2}"/>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547" name="Freeform: Shape 546">
              <a:extLst>
                <a:ext uri="{FF2B5EF4-FFF2-40B4-BE49-F238E27FC236}">
                  <a16:creationId xmlns:a16="http://schemas.microsoft.com/office/drawing/2014/main" id="{FBD11391-F9A3-87AC-964C-E5B2A1A387C4}"/>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548" name="Freeform: Shape 547">
              <a:extLst>
                <a:ext uri="{FF2B5EF4-FFF2-40B4-BE49-F238E27FC236}">
                  <a16:creationId xmlns:a16="http://schemas.microsoft.com/office/drawing/2014/main" id="{9E9FE955-85A9-F27A-E2AB-4C988F8429E3}"/>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549" name="Freeform: Shape 548">
              <a:extLst>
                <a:ext uri="{FF2B5EF4-FFF2-40B4-BE49-F238E27FC236}">
                  <a16:creationId xmlns:a16="http://schemas.microsoft.com/office/drawing/2014/main" id="{C5F83FF7-11FF-D165-20B3-D6F07FB74F7A}"/>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550" name="Freeform: Shape 549">
              <a:extLst>
                <a:ext uri="{FF2B5EF4-FFF2-40B4-BE49-F238E27FC236}">
                  <a16:creationId xmlns:a16="http://schemas.microsoft.com/office/drawing/2014/main" id="{0D3C7DD7-1A3D-B4A9-E57E-62A73CA888DA}"/>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551" name="Freeform: Shape 550">
              <a:extLst>
                <a:ext uri="{FF2B5EF4-FFF2-40B4-BE49-F238E27FC236}">
                  <a16:creationId xmlns:a16="http://schemas.microsoft.com/office/drawing/2014/main" id="{FA50A07F-B20A-028F-081B-1D424A7C4AA3}"/>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552" name="Freeform: Shape 551">
              <a:extLst>
                <a:ext uri="{FF2B5EF4-FFF2-40B4-BE49-F238E27FC236}">
                  <a16:creationId xmlns:a16="http://schemas.microsoft.com/office/drawing/2014/main" id="{C796E262-7145-F565-2884-01C3061CB416}"/>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553" name="Freeform: Shape 552">
              <a:extLst>
                <a:ext uri="{FF2B5EF4-FFF2-40B4-BE49-F238E27FC236}">
                  <a16:creationId xmlns:a16="http://schemas.microsoft.com/office/drawing/2014/main" id="{8D0AD8B7-69A4-CA0C-E642-3C948C815C03}"/>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554" name="Freeform: Shape 553">
              <a:extLst>
                <a:ext uri="{FF2B5EF4-FFF2-40B4-BE49-F238E27FC236}">
                  <a16:creationId xmlns:a16="http://schemas.microsoft.com/office/drawing/2014/main" id="{983670D0-73FB-836F-69E8-B0D0524E51E6}"/>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555" name="Freeform: Shape 554">
              <a:extLst>
                <a:ext uri="{FF2B5EF4-FFF2-40B4-BE49-F238E27FC236}">
                  <a16:creationId xmlns:a16="http://schemas.microsoft.com/office/drawing/2014/main" id="{CE1CD56E-E436-4747-2CC7-152BDCA93894}"/>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556" name="Freeform: Shape 555">
              <a:extLst>
                <a:ext uri="{FF2B5EF4-FFF2-40B4-BE49-F238E27FC236}">
                  <a16:creationId xmlns:a16="http://schemas.microsoft.com/office/drawing/2014/main" id="{52F25A35-25EF-F96E-5289-2AE8911218BB}"/>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557" name="Freeform: Shape 556">
              <a:extLst>
                <a:ext uri="{FF2B5EF4-FFF2-40B4-BE49-F238E27FC236}">
                  <a16:creationId xmlns:a16="http://schemas.microsoft.com/office/drawing/2014/main" id="{1E11635F-5476-784D-5DC0-158CC5722B33}"/>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558" name="Freeform: Shape 557">
              <a:extLst>
                <a:ext uri="{FF2B5EF4-FFF2-40B4-BE49-F238E27FC236}">
                  <a16:creationId xmlns:a16="http://schemas.microsoft.com/office/drawing/2014/main" id="{9FF78C7E-DE73-B7BD-5561-30115F9C08C1}"/>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559" name="Graphic 7">
              <a:extLst>
                <a:ext uri="{FF2B5EF4-FFF2-40B4-BE49-F238E27FC236}">
                  <a16:creationId xmlns:a16="http://schemas.microsoft.com/office/drawing/2014/main" id="{7376CC36-9585-D417-45CF-3418F9872CBF}"/>
                </a:ext>
              </a:extLst>
            </p:cNvPr>
            <p:cNvGrpSpPr/>
            <p:nvPr/>
          </p:nvGrpSpPr>
          <p:grpSpPr>
            <a:xfrm>
              <a:off x="5901020" y="2024398"/>
              <a:ext cx="515927" cy="226141"/>
              <a:chOff x="5901020" y="2024398"/>
              <a:chExt cx="515927" cy="226141"/>
            </a:xfrm>
            <a:solidFill>
              <a:srgbClr val="FFFFFF"/>
            </a:solidFill>
          </p:grpSpPr>
          <p:sp>
            <p:nvSpPr>
              <p:cNvPr id="560" name="Freeform: Shape 559">
                <a:extLst>
                  <a:ext uri="{FF2B5EF4-FFF2-40B4-BE49-F238E27FC236}">
                    <a16:creationId xmlns:a16="http://schemas.microsoft.com/office/drawing/2014/main" id="{7AADA182-74FE-206D-2CE7-5A43A52980B2}"/>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561" name="Freeform: Shape 560">
                <a:extLst>
                  <a:ext uri="{FF2B5EF4-FFF2-40B4-BE49-F238E27FC236}">
                    <a16:creationId xmlns:a16="http://schemas.microsoft.com/office/drawing/2014/main" id="{718A94CC-D5ED-F00A-35A3-980972A9D66F}"/>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562" name="Freeform: Shape 561">
                <a:extLst>
                  <a:ext uri="{FF2B5EF4-FFF2-40B4-BE49-F238E27FC236}">
                    <a16:creationId xmlns:a16="http://schemas.microsoft.com/office/drawing/2014/main" id="{DDCED304-CE2A-B929-23FC-641CA238B20A}"/>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563" name="Freeform: Shape 562">
                <a:extLst>
                  <a:ext uri="{FF2B5EF4-FFF2-40B4-BE49-F238E27FC236}">
                    <a16:creationId xmlns:a16="http://schemas.microsoft.com/office/drawing/2014/main" id="{1F432938-7D30-3E43-FD12-4D1EE7D08D95}"/>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57" name="Freeform: Shape 56">
            <a:extLst>
              <a:ext uri="{FF2B5EF4-FFF2-40B4-BE49-F238E27FC236}">
                <a16:creationId xmlns:a16="http://schemas.microsoft.com/office/drawing/2014/main" id="{E601AD95-988A-0B4A-2796-2F6A486C2E08}"/>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48" name="Rectangle: Rounded Corners 447">
            <a:hlinkClick r:id="rId2" action="ppaction://hlinksldjump"/>
            <a:extLst>
              <a:ext uri="{FF2B5EF4-FFF2-40B4-BE49-F238E27FC236}">
                <a16:creationId xmlns:a16="http://schemas.microsoft.com/office/drawing/2014/main" id="{DF4F1F1A-584F-FDC0-7A56-3922C25C9C46}"/>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449" name="Rectangle: Rounded Corners 448">
            <a:hlinkClick r:id="rId3" action="ppaction://hlinksldjump"/>
            <a:extLst>
              <a:ext uri="{FF2B5EF4-FFF2-40B4-BE49-F238E27FC236}">
                <a16:creationId xmlns:a16="http://schemas.microsoft.com/office/drawing/2014/main" id="{676C57F2-3791-3583-C17C-88EAC1054A3E}"/>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456" name="Arrow: Pentagon 455">
            <a:extLst>
              <a:ext uri="{FF2B5EF4-FFF2-40B4-BE49-F238E27FC236}">
                <a16:creationId xmlns:a16="http://schemas.microsoft.com/office/drawing/2014/main" id="{F5C9756B-A074-DC81-9422-162A4907A8DD}"/>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57" name="Freeform: Shape 456">
            <a:extLst>
              <a:ext uri="{FF2B5EF4-FFF2-40B4-BE49-F238E27FC236}">
                <a16:creationId xmlns:a16="http://schemas.microsoft.com/office/drawing/2014/main" id="{7544733E-D063-5ECD-74F0-CE55542EAA54}"/>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58" name="Rectangle: Rounded Corners 457">
            <a:hlinkClick r:id="rId4" action="ppaction://hlinksldjump"/>
            <a:extLst>
              <a:ext uri="{FF2B5EF4-FFF2-40B4-BE49-F238E27FC236}">
                <a16:creationId xmlns:a16="http://schemas.microsoft.com/office/drawing/2014/main" id="{5163880A-6838-9C02-6A66-DAE93CFC9789}"/>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459" name="Rectangle: Rounded Corners 458">
            <a:hlinkClick r:id="rId3" action="ppaction://hlinksldjump"/>
            <a:extLst>
              <a:ext uri="{FF2B5EF4-FFF2-40B4-BE49-F238E27FC236}">
                <a16:creationId xmlns:a16="http://schemas.microsoft.com/office/drawing/2014/main" id="{97A8A241-1E2B-6112-A879-41F5E03FC4FA}"/>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465" name="Arrow: Pentagon 464">
            <a:extLst>
              <a:ext uri="{FF2B5EF4-FFF2-40B4-BE49-F238E27FC236}">
                <a16:creationId xmlns:a16="http://schemas.microsoft.com/office/drawing/2014/main" id="{DD71B490-9081-07C2-C1BB-2F02114C9FEB}"/>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66" name="Freeform: Shape 465">
            <a:extLst>
              <a:ext uri="{FF2B5EF4-FFF2-40B4-BE49-F238E27FC236}">
                <a16:creationId xmlns:a16="http://schemas.microsoft.com/office/drawing/2014/main" id="{C3802D75-2717-7D19-2001-03AFDC7E1C34}"/>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67" name="Rectangle: Rounded Corners 466">
            <a:hlinkClick r:id="rId5" action="ppaction://hlinksldjump"/>
            <a:extLst>
              <a:ext uri="{FF2B5EF4-FFF2-40B4-BE49-F238E27FC236}">
                <a16:creationId xmlns:a16="http://schemas.microsoft.com/office/drawing/2014/main" id="{AC323234-0255-2016-534D-97ED4EE4F197}"/>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468" name="Rectangle: Rounded Corners 467">
            <a:hlinkClick r:id="rId3" action="ppaction://hlinksldjump"/>
            <a:extLst>
              <a:ext uri="{FF2B5EF4-FFF2-40B4-BE49-F238E27FC236}">
                <a16:creationId xmlns:a16="http://schemas.microsoft.com/office/drawing/2014/main" id="{446CA60C-CD73-ECBA-983B-C8D62583BBF9}"/>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473" name="Arrow: Pentagon 472">
            <a:extLst>
              <a:ext uri="{FF2B5EF4-FFF2-40B4-BE49-F238E27FC236}">
                <a16:creationId xmlns:a16="http://schemas.microsoft.com/office/drawing/2014/main" id="{37400D39-DDD8-1BA4-1E41-4D7964B8C42C}"/>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74" name="Freeform: Shape 473">
            <a:extLst>
              <a:ext uri="{FF2B5EF4-FFF2-40B4-BE49-F238E27FC236}">
                <a16:creationId xmlns:a16="http://schemas.microsoft.com/office/drawing/2014/main" id="{51BB5795-1B95-41F0-8964-8C9241E81915}"/>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75" name="Rectangle: Rounded Corners 474">
            <a:hlinkClick r:id="rId6" action="ppaction://hlinksldjump"/>
            <a:extLst>
              <a:ext uri="{FF2B5EF4-FFF2-40B4-BE49-F238E27FC236}">
                <a16:creationId xmlns:a16="http://schemas.microsoft.com/office/drawing/2014/main" id="{DE5CC63C-6C91-E860-52C9-CEC400F08D2E}"/>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476" name="Rectangle: Rounded Corners 475">
            <a:hlinkClick r:id="rId3" action="ppaction://hlinksldjump"/>
            <a:extLst>
              <a:ext uri="{FF2B5EF4-FFF2-40B4-BE49-F238E27FC236}">
                <a16:creationId xmlns:a16="http://schemas.microsoft.com/office/drawing/2014/main" id="{D6B2A386-3F78-A60B-FB4C-97195FD56337}"/>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482" name="Arrow: Pentagon 481">
            <a:extLst>
              <a:ext uri="{FF2B5EF4-FFF2-40B4-BE49-F238E27FC236}">
                <a16:creationId xmlns:a16="http://schemas.microsoft.com/office/drawing/2014/main" id="{C1C874B0-7969-3FBA-A0E6-7C307AC15BFC}"/>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83" name="Freeform: Shape 482">
            <a:extLst>
              <a:ext uri="{FF2B5EF4-FFF2-40B4-BE49-F238E27FC236}">
                <a16:creationId xmlns:a16="http://schemas.microsoft.com/office/drawing/2014/main" id="{40723CC3-33C9-0337-1B37-E09E17EB7E42}"/>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84" name="Rectangle: Rounded Corners 483">
            <a:hlinkClick r:id="rId7" action="ppaction://hlinksldjump"/>
            <a:extLst>
              <a:ext uri="{FF2B5EF4-FFF2-40B4-BE49-F238E27FC236}">
                <a16:creationId xmlns:a16="http://schemas.microsoft.com/office/drawing/2014/main" id="{ED12B09C-70EB-8A6C-4388-64E236CD8FC8}"/>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485" name="Rectangle: Rounded Corners 484">
            <a:hlinkClick r:id="rId3" action="ppaction://hlinksldjump"/>
            <a:extLst>
              <a:ext uri="{FF2B5EF4-FFF2-40B4-BE49-F238E27FC236}">
                <a16:creationId xmlns:a16="http://schemas.microsoft.com/office/drawing/2014/main" id="{C69E0E5D-895F-1B17-138F-899F14FCC0A3}"/>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489" name="Arrow: Pentagon 488">
            <a:extLst>
              <a:ext uri="{FF2B5EF4-FFF2-40B4-BE49-F238E27FC236}">
                <a16:creationId xmlns:a16="http://schemas.microsoft.com/office/drawing/2014/main" id="{2244059A-A8A6-0EC1-2DD6-E3800AF76FAF}"/>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90" name="Freeform: Shape 489">
            <a:extLst>
              <a:ext uri="{FF2B5EF4-FFF2-40B4-BE49-F238E27FC236}">
                <a16:creationId xmlns:a16="http://schemas.microsoft.com/office/drawing/2014/main" id="{A09E7C73-6B1B-7406-5B5C-6CAD51F5AD17}"/>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91" name="Rectangle: Rounded Corners 490">
            <a:hlinkClick r:id="rId8" action="ppaction://hlinksldjump"/>
            <a:extLst>
              <a:ext uri="{FF2B5EF4-FFF2-40B4-BE49-F238E27FC236}">
                <a16:creationId xmlns:a16="http://schemas.microsoft.com/office/drawing/2014/main" id="{61C90666-273B-E8B8-6F7A-CFC44DC9B590}"/>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492" name="Rectangle: Rounded Corners 491">
            <a:hlinkClick r:id="rId3" action="ppaction://hlinksldjump"/>
            <a:extLst>
              <a:ext uri="{FF2B5EF4-FFF2-40B4-BE49-F238E27FC236}">
                <a16:creationId xmlns:a16="http://schemas.microsoft.com/office/drawing/2014/main" id="{19F87E53-9D67-9701-13BF-43D4B3D2FA89}"/>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496" name="Rectangle: Rounded Corners 495">
            <a:extLst>
              <a:ext uri="{FF2B5EF4-FFF2-40B4-BE49-F238E27FC236}">
                <a16:creationId xmlns:a16="http://schemas.microsoft.com/office/drawing/2014/main" id="{85591184-144F-F16D-01AF-B5DF0EE6E731}"/>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498" name="Slide Number Placeholder 4">
            <a:extLst>
              <a:ext uri="{FF2B5EF4-FFF2-40B4-BE49-F238E27FC236}">
                <a16:creationId xmlns:a16="http://schemas.microsoft.com/office/drawing/2014/main" id="{CEE0DC2C-8749-FBF5-1D23-5D08E2EBC413}"/>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499" name="Group 498">
            <a:extLst>
              <a:ext uri="{FF2B5EF4-FFF2-40B4-BE49-F238E27FC236}">
                <a16:creationId xmlns:a16="http://schemas.microsoft.com/office/drawing/2014/main" id="{7CC15DF2-36F8-1F9A-F76F-82A06599AD3B}"/>
              </a:ext>
            </a:extLst>
          </p:cNvPr>
          <p:cNvGrpSpPr/>
          <p:nvPr userDrawn="1"/>
        </p:nvGrpSpPr>
        <p:grpSpPr>
          <a:xfrm>
            <a:off x="610088" y="6272188"/>
            <a:ext cx="307655" cy="307655"/>
            <a:chOff x="9646756" y="6369170"/>
            <a:chExt cx="307655" cy="307655"/>
          </a:xfrm>
          <a:effectLst/>
        </p:grpSpPr>
        <p:sp>
          <p:nvSpPr>
            <p:cNvPr id="500" name="Oval 499">
              <a:hlinkClick r:id="" action="ppaction://hlinkshowjump?jump=previousslide"/>
              <a:extLst>
                <a:ext uri="{FF2B5EF4-FFF2-40B4-BE49-F238E27FC236}">
                  <a16:creationId xmlns:a16="http://schemas.microsoft.com/office/drawing/2014/main" id="{D202E31E-8961-03B1-F188-0980702AE1E5}"/>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1" name="L-Shape 500">
              <a:hlinkClick r:id="" action="ppaction://hlinkshowjump?jump=previousslide"/>
              <a:extLst>
                <a:ext uri="{FF2B5EF4-FFF2-40B4-BE49-F238E27FC236}">
                  <a16:creationId xmlns:a16="http://schemas.microsoft.com/office/drawing/2014/main" id="{B5092419-BE63-B74E-3C76-A7E9FC0C65A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502" name="Rectangle: Rounded Corners 501">
            <a:hlinkClick r:id="rId3" action="ppaction://hlinksldjump"/>
            <a:extLst>
              <a:ext uri="{FF2B5EF4-FFF2-40B4-BE49-F238E27FC236}">
                <a16:creationId xmlns:a16="http://schemas.microsoft.com/office/drawing/2014/main" id="{61A6FDD9-FFFD-5C48-950B-2B6C1DC22C3E}"/>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503" name="Group 502">
            <a:extLst>
              <a:ext uri="{FF2B5EF4-FFF2-40B4-BE49-F238E27FC236}">
                <a16:creationId xmlns:a16="http://schemas.microsoft.com/office/drawing/2014/main" id="{D77F8F78-0DD1-D129-412E-B770E5468AFA}"/>
              </a:ext>
            </a:extLst>
          </p:cNvPr>
          <p:cNvGrpSpPr/>
          <p:nvPr userDrawn="1"/>
        </p:nvGrpSpPr>
        <p:grpSpPr>
          <a:xfrm flipH="1">
            <a:off x="1614481" y="6262635"/>
            <a:ext cx="307655" cy="307655"/>
            <a:chOff x="9646756" y="6369170"/>
            <a:chExt cx="307655" cy="307655"/>
          </a:xfrm>
          <a:effectLst/>
        </p:grpSpPr>
        <p:sp>
          <p:nvSpPr>
            <p:cNvPr id="504" name="Oval 503">
              <a:hlinkClick r:id="" action="ppaction://hlinkshowjump?jump=nextslide"/>
              <a:extLst>
                <a:ext uri="{FF2B5EF4-FFF2-40B4-BE49-F238E27FC236}">
                  <a16:creationId xmlns:a16="http://schemas.microsoft.com/office/drawing/2014/main" id="{5838D273-37BD-92A4-048F-A3BFC14E71D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5" name="L-Shape 504">
              <a:hlinkClick r:id="" action="ppaction://hlinkshowjump?jump=nextslide"/>
              <a:extLst>
                <a:ext uri="{FF2B5EF4-FFF2-40B4-BE49-F238E27FC236}">
                  <a16:creationId xmlns:a16="http://schemas.microsoft.com/office/drawing/2014/main" id="{86B862DC-1370-5C11-6897-225ECD58FFA8}"/>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cxnSp>
        <p:nvCxnSpPr>
          <p:cNvPr id="506" name="Straight Connector 505">
            <a:extLst>
              <a:ext uri="{FF2B5EF4-FFF2-40B4-BE49-F238E27FC236}">
                <a16:creationId xmlns:a16="http://schemas.microsoft.com/office/drawing/2014/main" id="{0E3781F2-A317-EEA4-54FE-FF4854555826}"/>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7" name="Oval 506">
            <a:extLst>
              <a:ext uri="{FF2B5EF4-FFF2-40B4-BE49-F238E27FC236}">
                <a16:creationId xmlns:a16="http://schemas.microsoft.com/office/drawing/2014/main" id="{2AEC4D29-9405-015B-0C74-54805AB8DE2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8" name="Oval 507">
            <a:extLst>
              <a:ext uri="{FF2B5EF4-FFF2-40B4-BE49-F238E27FC236}">
                <a16:creationId xmlns:a16="http://schemas.microsoft.com/office/drawing/2014/main" id="{85EFCAD9-7032-29DE-F262-3A20A2C2CBCA}"/>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9" name="Oval 508">
            <a:extLst>
              <a:ext uri="{FF2B5EF4-FFF2-40B4-BE49-F238E27FC236}">
                <a16:creationId xmlns:a16="http://schemas.microsoft.com/office/drawing/2014/main" id="{F469853F-FFC4-7ED9-D6A7-41908CEAC2F7}"/>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0" name="Oval 509">
            <a:extLst>
              <a:ext uri="{FF2B5EF4-FFF2-40B4-BE49-F238E27FC236}">
                <a16:creationId xmlns:a16="http://schemas.microsoft.com/office/drawing/2014/main" id="{1DBA5D98-56BC-71BB-22DE-B651E085CF77}"/>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1" name="Oval 510">
            <a:extLst>
              <a:ext uri="{FF2B5EF4-FFF2-40B4-BE49-F238E27FC236}">
                <a16:creationId xmlns:a16="http://schemas.microsoft.com/office/drawing/2014/main" id="{32665E79-3342-555C-5BFE-BA19342A0079}"/>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6" name="Oval 75">
            <a:extLst>
              <a:ext uri="{FF2B5EF4-FFF2-40B4-BE49-F238E27FC236}">
                <a16:creationId xmlns:a16="http://schemas.microsoft.com/office/drawing/2014/main" id="{961FB100-1030-2396-6E8E-607D15692949}"/>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79" name="Graphic 78">
            <a:extLst>
              <a:ext uri="{FF2B5EF4-FFF2-40B4-BE49-F238E27FC236}">
                <a16:creationId xmlns:a16="http://schemas.microsoft.com/office/drawing/2014/main" id="{D65E5960-9402-EA29-6FCC-7DDB6498A49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1623655" y="1115452"/>
            <a:ext cx="350034" cy="350034"/>
          </a:xfrm>
          <a:prstGeom prst="rect">
            <a:avLst/>
          </a:prstGeom>
        </p:spPr>
      </p:pic>
      <p:pic>
        <p:nvPicPr>
          <p:cNvPr id="81" name="Graphic 80">
            <a:extLst>
              <a:ext uri="{FF2B5EF4-FFF2-40B4-BE49-F238E27FC236}">
                <a16:creationId xmlns:a16="http://schemas.microsoft.com/office/drawing/2014/main" id="{E75C84D9-66CC-B003-2AE8-893C59E6AC2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1616362" y="5439513"/>
            <a:ext cx="364619" cy="361702"/>
          </a:xfrm>
          <a:prstGeom prst="rect">
            <a:avLst/>
          </a:prstGeom>
        </p:spPr>
      </p:pic>
      <p:pic>
        <p:nvPicPr>
          <p:cNvPr id="85" name="Graphic 84">
            <a:extLst>
              <a:ext uri="{FF2B5EF4-FFF2-40B4-BE49-F238E27FC236}">
                <a16:creationId xmlns:a16="http://schemas.microsoft.com/office/drawing/2014/main" id="{F31D914A-BFBB-0850-E73E-2FE8BB34E37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21772" y="4568045"/>
            <a:ext cx="353798" cy="333638"/>
          </a:xfrm>
          <a:prstGeom prst="rect">
            <a:avLst/>
          </a:prstGeom>
        </p:spPr>
      </p:pic>
      <p:pic>
        <p:nvPicPr>
          <p:cNvPr id="77" name="Graphic 76">
            <a:extLst>
              <a:ext uri="{FF2B5EF4-FFF2-40B4-BE49-F238E27FC236}">
                <a16:creationId xmlns:a16="http://schemas.microsoft.com/office/drawing/2014/main" id="{EE4E6AC3-F2B8-FF4C-6767-28276D12C8D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601777" y="3708570"/>
            <a:ext cx="379204" cy="347118"/>
          </a:xfrm>
          <a:prstGeom prst="rect">
            <a:avLst/>
          </a:prstGeom>
        </p:spPr>
      </p:pic>
      <p:pic>
        <p:nvPicPr>
          <p:cNvPr id="577" name="Graphic 576">
            <a:extLst>
              <a:ext uri="{FF2B5EF4-FFF2-40B4-BE49-F238E27FC236}">
                <a16:creationId xmlns:a16="http://schemas.microsoft.com/office/drawing/2014/main" id="{F743BCCC-1126-3418-2510-B6D69A177C6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56880" y="1978438"/>
            <a:ext cx="324102" cy="351422"/>
          </a:xfrm>
          <a:prstGeom prst="rect">
            <a:avLst/>
          </a:prstGeom>
        </p:spPr>
      </p:pic>
      <p:pic>
        <p:nvPicPr>
          <p:cNvPr id="579" name="Graphic 578">
            <a:extLst>
              <a:ext uri="{FF2B5EF4-FFF2-40B4-BE49-F238E27FC236}">
                <a16:creationId xmlns:a16="http://schemas.microsoft.com/office/drawing/2014/main" id="{B7DF467E-931E-8DD3-FA97-037AB4BEE4D8}"/>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01777" y="2747539"/>
            <a:ext cx="476698" cy="555314"/>
          </a:xfrm>
          <a:prstGeom prst="rect">
            <a:avLst/>
          </a:prstGeom>
        </p:spPr>
      </p:pic>
    </p:spTree>
    <p:extLst>
      <p:ext uri="{BB962C8B-B14F-4D97-AF65-F5344CB8AC3E}">
        <p14:creationId xmlns:p14="http://schemas.microsoft.com/office/powerpoint/2010/main" val="4082158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DE3E-61A5-4A0F-3743-8C7F13A72A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A3DCE9D6-51A1-2680-22B6-0A2BD3218D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1E0039-EA1B-9463-419D-21705BE0AFE9}"/>
              </a:ext>
            </a:extLst>
          </p:cNvPr>
          <p:cNvSpPr>
            <a:spLocks noGrp="1"/>
          </p:cNvSpPr>
          <p:nvPr>
            <p:ph type="dt" sz="half" idx="10"/>
          </p:nvPr>
        </p:nvSpPr>
        <p:spPr/>
        <p:txBody>
          <a:bodyPr/>
          <a:lstStyle/>
          <a:p>
            <a:fld id="{CDD159FE-E323-4F25-BD8F-689C07701195}" type="datetimeFigureOut">
              <a:rPr lang="fa-IR" smtClean="0"/>
              <a:t>1447/11/16</a:t>
            </a:fld>
            <a:endParaRPr lang="fa-IR"/>
          </a:p>
        </p:txBody>
      </p:sp>
      <p:sp>
        <p:nvSpPr>
          <p:cNvPr id="5" name="Footer Placeholder 4">
            <a:extLst>
              <a:ext uri="{FF2B5EF4-FFF2-40B4-BE49-F238E27FC236}">
                <a16:creationId xmlns:a16="http://schemas.microsoft.com/office/drawing/2014/main" id="{D0F6B4DD-4E92-565B-6744-6E88D62CCF0F}"/>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26FB9712-713E-2191-9C91-438E36B007CC}"/>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258131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50B53-D3D9-DC8C-5070-8B0496F83261}"/>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60FB98B8-F4E9-B0AD-4EF4-FEE55038A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DF8232CF-B3C8-B06B-38AA-61C135102B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FCEF8119-431F-50F3-AE40-2FD471DDD547}"/>
              </a:ext>
            </a:extLst>
          </p:cNvPr>
          <p:cNvSpPr>
            <a:spLocks noGrp="1"/>
          </p:cNvSpPr>
          <p:nvPr>
            <p:ph type="dt" sz="half" idx="10"/>
          </p:nvPr>
        </p:nvSpPr>
        <p:spPr/>
        <p:txBody>
          <a:bodyPr/>
          <a:lstStyle/>
          <a:p>
            <a:fld id="{CDD159FE-E323-4F25-BD8F-689C07701195}" type="datetimeFigureOut">
              <a:rPr lang="fa-IR" smtClean="0"/>
              <a:t>1447/11/16</a:t>
            </a:fld>
            <a:endParaRPr lang="fa-IR"/>
          </a:p>
        </p:txBody>
      </p:sp>
      <p:sp>
        <p:nvSpPr>
          <p:cNvPr id="6" name="Footer Placeholder 5">
            <a:extLst>
              <a:ext uri="{FF2B5EF4-FFF2-40B4-BE49-F238E27FC236}">
                <a16:creationId xmlns:a16="http://schemas.microsoft.com/office/drawing/2014/main" id="{0BEE8C9C-7439-F637-17F1-B969A9286F0C}"/>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EF4AE542-EC18-6921-127F-61EBD79DC2C6}"/>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40123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6CDD-C370-F295-C5CC-917A1FCA9D43}"/>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CE961C22-2CA5-3AE5-C60A-2B230B2679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C4003-4FED-5A1C-F4D4-1008B01EC1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80156510-00AC-4B17-4235-7C8A335223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AF72F-5AD0-EC0B-398F-292821249C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9AA3CF83-A490-0146-4523-BDAE72E55DE8}"/>
              </a:ext>
            </a:extLst>
          </p:cNvPr>
          <p:cNvSpPr>
            <a:spLocks noGrp="1"/>
          </p:cNvSpPr>
          <p:nvPr>
            <p:ph type="dt" sz="half" idx="10"/>
          </p:nvPr>
        </p:nvSpPr>
        <p:spPr/>
        <p:txBody>
          <a:bodyPr/>
          <a:lstStyle/>
          <a:p>
            <a:fld id="{CDD159FE-E323-4F25-BD8F-689C07701195}" type="datetimeFigureOut">
              <a:rPr lang="fa-IR" smtClean="0"/>
              <a:t>1447/11/16</a:t>
            </a:fld>
            <a:endParaRPr lang="fa-IR"/>
          </a:p>
        </p:txBody>
      </p:sp>
      <p:sp>
        <p:nvSpPr>
          <p:cNvPr id="8" name="Footer Placeholder 7">
            <a:extLst>
              <a:ext uri="{FF2B5EF4-FFF2-40B4-BE49-F238E27FC236}">
                <a16:creationId xmlns:a16="http://schemas.microsoft.com/office/drawing/2014/main" id="{76134977-906A-A87B-4A35-B3F0219C3387}"/>
              </a:ext>
            </a:extLst>
          </p:cNvPr>
          <p:cNvSpPr>
            <a:spLocks noGrp="1"/>
          </p:cNvSpPr>
          <p:nvPr>
            <p:ph type="ftr" sz="quarter" idx="11"/>
          </p:nvPr>
        </p:nvSpPr>
        <p:spPr/>
        <p:txBody>
          <a:bodyPr/>
          <a:lstStyle/>
          <a:p>
            <a:endParaRPr lang="fa-IR"/>
          </a:p>
        </p:txBody>
      </p:sp>
      <p:sp>
        <p:nvSpPr>
          <p:cNvPr id="9" name="Slide Number Placeholder 8">
            <a:extLst>
              <a:ext uri="{FF2B5EF4-FFF2-40B4-BE49-F238E27FC236}">
                <a16:creationId xmlns:a16="http://schemas.microsoft.com/office/drawing/2014/main" id="{2C136C3D-E0C0-3814-3F57-8415AB4CCE45}"/>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351648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0422-6CC6-48B7-EACC-B0B0BD9106BA}"/>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4572DE65-E846-8141-EBC6-5AFDF039CD94}"/>
              </a:ext>
            </a:extLst>
          </p:cNvPr>
          <p:cNvSpPr>
            <a:spLocks noGrp="1"/>
          </p:cNvSpPr>
          <p:nvPr>
            <p:ph type="dt" sz="half" idx="10"/>
          </p:nvPr>
        </p:nvSpPr>
        <p:spPr/>
        <p:txBody>
          <a:bodyPr/>
          <a:lstStyle/>
          <a:p>
            <a:fld id="{CDD159FE-E323-4F25-BD8F-689C07701195}" type="datetimeFigureOut">
              <a:rPr lang="fa-IR" smtClean="0"/>
              <a:t>1447/11/16</a:t>
            </a:fld>
            <a:endParaRPr lang="fa-IR"/>
          </a:p>
        </p:txBody>
      </p:sp>
      <p:sp>
        <p:nvSpPr>
          <p:cNvPr id="4" name="Footer Placeholder 3">
            <a:extLst>
              <a:ext uri="{FF2B5EF4-FFF2-40B4-BE49-F238E27FC236}">
                <a16:creationId xmlns:a16="http://schemas.microsoft.com/office/drawing/2014/main" id="{6F825487-984B-9D1B-BE19-02F4B7A007BF}"/>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A1324615-3A62-A568-C02E-3A82FC0C4BF0}"/>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2126346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E5CC6-124F-B802-1229-F87ABB589D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11B37368-24D1-CF66-B444-9FEEFD4180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A47D38B2-C42D-4104-6FA8-8B6E7B8CD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CB48CA-A5DD-248F-EEEE-0338346ED07A}"/>
              </a:ext>
            </a:extLst>
          </p:cNvPr>
          <p:cNvSpPr>
            <a:spLocks noGrp="1"/>
          </p:cNvSpPr>
          <p:nvPr>
            <p:ph type="dt" sz="half" idx="10"/>
          </p:nvPr>
        </p:nvSpPr>
        <p:spPr/>
        <p:txBody>
          <a:bodyPr/>
          <a:lstStyle/>
          <a:p>
            <a:fld id="{CDD159FE-E323-4F25-BD8F-689C07701195}" type="datetimeFigureOut">
              <a:rPr lang="fa-IR" smtClean="0"/>
              <a:t>1447/11/16</a:t>
            </a:fld>
            <a:endParaRPr lang="fa-IR"/>
          </a:p>
        </p:txBody>
      </p:sp>
      <p:sp>
        <p:nvSpPr>
          <p:cNvPr id="6" name="Footer Placeholder 5">
            <a:extLst>
              <a:ext uri="{FF2B5EF4-FFF2-40B4-BE49-F238E27FC236}">
                <a16:creationId xmlns:a16="http://schemas.microsoft.com/office/drawing/2014/main" id="{CF70914E-2739-D64C-3C9A-C9D9ABBB8C03}"/>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90D5EDDD-ECBF-47FD-CB4D-AB980559AA1C}"/>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3624530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E7CA-B238-CC3E-8E03-040214317B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6BCCE976-DB4E-DDE0-BEC8-1A1F8659B4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a:extLst>
              <a:ext uri="{FF2B5EF4-FFF2-40B4-BE49-F238E27FC236}">
                <a16:creationId xmlns:a16="http://schemas.microsoft.com/office/drawing/2014/main" id="{5084D10F-92D3-933E-85D0-934EA1502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A22FE-15D8-7F55-DF1F-4F340C0AF536}"/>
              </a:ext>
            </a:extLst>
          </p:cNvPr>
          <p:cNvSpPr>
            <a:spLocks noGrp="1"/>
          </p:cNvSpPr>
          <p:nvPr>
            <p:ph type="dt" sz="half" idx="10"/>
          </p:nvPr>
        </p:nvSpPr>
        <p:spPr/>
        <p:txBody>
          <a:bodyPr/>
          <a:lstStyle/>
          <a:p>
            <a:fld id="{CDD159FE-E323-4F25-BD8F-689C07701195}" type="datetimeFigureOut">
              <a:rPr lang="fa-IR" smtClean="0"/>
              <a:t>1447/11/16</a:t>
            </a:fld>
            <a:endParaRPr lang="fa-IR"/>
          </a:p>
        </p:txBody>
      </p:sp>
      <p:sp>
        <p:nvSpPr>
          <p:cNvPr id="6" name="Footer Placeholder 5">
            <a:extLst>
              <a:ext uri="{FF2B5EF4-FFF2-40B4-BE49-F238E27FC236}">
                <a16:creationId xmlns:a16="http://schemas.microsoft.com/office/drawing/2014/main" id="{81D66CF2-6CEC-5457-D029-186E331FFBF3}"/>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1ECB031F-7075-D49F-D077-C3D53AF1E13A}"/>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1254270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0044D-BD99-6F1E-87AC-98E84D091C41}"/>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04E18A67-C6F4-2DA0-603D-71C94EFDD6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70C2D182-5D5A-5BF8-DCCC-7D4E3AC2C355}"/>
              </a:ext>
            </a:extLst>
          </p:cNvPr>
          <p:cNvSpPr>
            <a:spLocks noGrp="1"/>
          </p:cNvSpPr>
          <p:nvPr>
            <p:ph type="dt" sz="half" idx="10"/>
          </p:nvPr>
        </p:nvSpPr>
        <p:spPr/>
        <p:txBody>
          <a:bodyPr/>
          <a:lstStyle/>
          <a:p>
            <a:fld id="{CDD159FE-E323-4F25-BD8F-689C07701195}" type="datetimeFigureOut">
              <a:rPr lang="fa-IR" smtClean="0"/>
              <a:t>1447/11/16</a:t>
            </a:fld>
            <a:endParaRPr lang="fa-IR"/>
          </a:p>
        </p:txBody>
      </p:sp>
      <p:sp>
        <p:nvSpPr>
          <p:cNvPr id="5" name="Footer Placeholder 4">
            <a:extLst>
              <a:ext uri="{FF2B5EF4-FFF2-40B4-BE49-F238E27FC236}">
                <a16:creationId xmlns:a16="http://schemas.microsoft.com/office/drawing/2014/main" id="{FBD001C5-B1B6-6C67-CEE9-85E203313515}"/>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A7789760-7800-DE7F-DF78-84F6F9291CE2}"/>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1496509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8EDD9F-E054-C114-021E-21B5DB3A61A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DF23F657-36FD-6528-A175-2B8F4F7E06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B11E43EF-11D9-49FA-0944-E3039064384A}"/>
              </a:ext>
            </a:extLst>
          </p:cNvPr>
          <p:cNvSpPr>
            <a:spLocks noGrp="1"/>
          </p:cNvSpPr>
          <p:nvPr>
            <p:ph type="dt" sz="half" idx="10"/>
          </p:nvPr>
        </p:nvSpPr>
        <p:spPr/>
        <p:txBody>
          <a:bodyPr/>
          <a:lstStyle/>
          <a:p>
            <a:fld id="{CDD159FE-E323-4F25-BD8F-689C07701195}" type="datetimeFigureOut">
              <a:rPr lang="fa-IR" smtClean="0"/>
              <a:t>1447/11/16</a:t>
            </a:fld>
            <a:endParaRPr lang="fa-IR"/>
          </a:p>
        </p:txBody>
      </p:sp>
      <p:sp>
        <p:nvSpPr>
          <p:cNvPr id="5" name="Footer Placeholder 4">
            <a:extLst>
              <a:ext uri="{FF2B5EF4-FFF2-40B4-BE49-F238E27FC236}">
                <a16:creationId xmlns:a16="http://schemas.microsoft.com/office/drawing/2014/main" id="{F6CC2DA2-F580-549D-FBBD-6A06FBFE4D57}"/>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4DA94433-E4C3-D1F1-3DCD-8631E36DB70C}"/>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198661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بخش دو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152" name="Straight Connector 151">
            <a:extLst>
              <a:ext uri="{FF2B5EF4-FFF2-40B4-BE49-F238E27FC236}">
                <a16:creationId xmlns:a16="http://schemas.microsoft.com/office/drawing/2014/main" id="{A3039847-61A5-D26D-EFD7-6AA58682576A}"/>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9AFCE18-78E2-D77B-884F-1223326CDD47}"/>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62E85CA4-500B-A4EC-49C5-57DDBA5B370F}"/>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4" name="Straight Connector 3">
            <a:extLst>
              <a:ext uri="{FF2B5EF4-FFF2-40B4-BE49-F238E27FC236}">
                <a16:creationId xmlns:a16="http://schemas.microsoft.com/office/drawing/2014/main" id="{43D38ED9-E7C7-0B03-9600-708EED613EE5}"/>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58AFC53-8513-2A3A-A353-88E9FE1331B7}"/>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6" name="Rectangle: Rounded Corners 5">
            <a:extLst>
              <a:ext uri="{FF2B5EF4-FFF2-40B4-BE49-F238E27FC236}">
                <a16:creationId xmlns:a16="http://schemas.microsoft.com/office/drawing/2014/main" id="{71994BDC-895D-8CA5-3698-A8ED30D54450}"/>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8" name="Arrow: Pentagon 7">
            <a:extLst>
              <a:ext uri="{FF2B5EF4-FFF2-40B4-BE49-F238E27FC236}">
                <a16:creationId xmlns:a16="http://schemas.microsoft.com/office/drawing/2014/main" id="{6EE36E5E-916D-131F-170F-8EC140E09883}"/>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9" name="Group 8">
            <a:extLst>
              <a:ext uri="{FF2B5EF4-FFF2-40B4-BE49-F238E27FC236}">
                <a16:creationId xmlns:a16="http://schemas.microsoft.com/office/drawing/2014/main" id="{108B1B10-96AF-AC89-EBE3-4940D79C4423}"/>
              </a:ext>
            </a:extLst>
          </p:cNvPr>
          <p:cNvGrpSpPr/>
          <p:nvPr userDrawn="1"/>
        </p:nvGrpSpPr>
        <p:grpSpPr>
          <a:xfrm>
            <a:off x="245879" y="241661"/>
            <a:ext cx="472717" cy="472783"/>
            <a:chOff x="5471805" y="1626834"/>
            <a:chExt cx="1247286" cy="1247461"/>
          </a:xfrm>
        </p:grpSpPr>
        <p:sp>
          <p:nvSpPr>
            <p:cNvPr id="10" name="Freeform: Shape 9">
              <a:extLst>
                <a:ext uri="{FF2B5EF4-FFF2-40B4-BE49-F238E27FC236}">
                  <a16:creationId xmlns:a16="http://schemas.microsoft.com/office/drawing/2014/main" id="{A28AA90D-15F4-C527-7BB2-FBB707797647}"/>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13F6F1C7-2FCF-9249-CEBC-FC0B5AA4B678}"/>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C2B3D109-1C5A-B135-8983-84C0AE7DF995}"/>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E209D3D1-D934-1B08-0E69-279208F51120}"/>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2ADC6424-A585-D0F0-8851-5E6893E08C59}"/>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A1F7F9E0-9A6C-F5DE-C084-B7D6C49F215E}"/>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57B33E18-ACBD-D011-F94F-8280C325E699}"/>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AE2B5504-9A60-06AE-7CE8-9BCFCEEE48B2}"/>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21AB857A-0A67-4942-34B2-D031E1997D34}"/>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2E0392B6-0F2D-30F5-C3EB-AEBC5C74945A}"/>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B6EE50FF-651C-2F42-F9C5-57CDE5202F95}"/>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3B7CF4B5-045F-0DDB-9F61-18AFD48E871B}"/>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99B83053-0B6C-9A72-5680-1E52C464E58D}"/>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C2331501-CE61-9102-6E2B-D511687FB2CA}"/>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98421E90-8596-C0F7-539A-FA256DF5F2B2}"/>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FAE8D07E-EDD2-4B8A-3C61-B79AB5653720}"/>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3F698ED9-D05E-C40A-EE3C-AA5F0122282D}"/>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90A5D864-8AB8-201D-2A78-93B939472DCF}"/>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06EE24A7-29AA-CBBE-5E9D-23AF899D5159}"/>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43" name="Freeform: Shape 42">
              <a:extLst>
                <a:ext uri="{FF2B5EF4-FFF2-40B4-BE49-F238E27FC236}">
                  <a16:creationId xmlns:a16="http://schemas.microsoft.com/office/drawing/2014/main" id="{E6EA448B-5938-53D6-A90B-8C1FC25B82BB}"/>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8032919A-86BB-A428-146A-5BB9D33511C1}"/>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45" name="Graphic 7">
              <a:extLst>
                <a:ext uri="{FF2B5EF4-FFF2-40B4-BE49-F238E27FC236}">
                  <a16:creationId xmlns:a16="http://schemas.microsoft.com/office/drawing/2014/main" id="{F5E84522-7ACF-3E23-3C87-69265981DC62}"/>
                </a:ext>
              </a:extLst>
            </p:cNvPr>
            <p:cNvGrpSpPr/>
            <p:nvPr/>
          </p:nvGrpSpPr>
          <p:grpSpPr>
            <a:xfrm>
              <a:off x="5471805" y="2218161"/>
              <a:ext cx="91727" cy="92071"/>
              <a:chOff x="5471805" y="2218161"/>
              <a:chExt cx="91727" cy="92071"/>
            </a:xfrm>
          </p:grpSpPr>
          <p:sp>
            <p:nvSpPr>
              <p:cNvPr id="718" name="Freeform: Shape 717">
                <a:extLst>
                  <a:ext uri="{FF2B5EF4-FFF2-40B4-BE49-F238E27FC236}">
                    <a16:creationId xmlns:a16="http://schemas.microsoft.com/office/drawing/2014/main" id="{3F686BA4-70F2-2155-D11F-F22EDA46BBAB}"/>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719" name="Freeform: Shape 718">
                <a:extLst>
                  <a:ext uri="{FF2B5EF4-FFF2-40B4-BE49-F238E27FC236}">
                    <a16:creationId xmlns:a16="http://schemas.microsoft.com/office/drawing/2014/main" id="{679F6E41-D0BB-DC87-FC34-425F81A2A266}"/>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50" name="Freeform: Shape 49">
              <a:extLst>
                <a:ext uri="{FF2B5EF4-FFF2-40B4-BE49-F238E27FC236}">
                  <a16:creationId xmlns:a16="http://schemas.microsoft.com/office/drawing/2014/main" id="{552B8D15-5181-36DF-07BC-FBAFA8B8F626}"/>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51" name="Freeform: Shape 50">
              <a:extLst>
                <a:ext uri="{FF2B5EF4-FFF2-40B4-BE49-F238E27FC236}">
                  <a16:creationId xmlns:a16="http://schemas.microsoft.com/office/drawing/2014/main" id="{B9F09E24-1DE6-2817-CE9B-CB24C796FF42}"/>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3C2A8CF0-96F6-66F2-8DA1-1AC018126AA2}"/>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564" name="Freeform: Shape 563">
              <a:extLst>
                <a:ext uri="{FF2B5EF4-FFF2-40B4-BE49-F238E27FC236}">
                  <a16:creationId xmlns:a16="http://schemas.microsoft.com/office/drawing/2014/main" id="{94BBAF8F-0BB6-81F4-CA71-8574ABFCFABF}"/>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565" name="Freeform: Shape 564">
              <a:extLst>
                <a:ext uri="{FF2B5EF4-FFF2-40B4-BE49-F238E27FC236}">
                  <a16:creationId xmlns:a16="http://schemas.microsoft.com/office/drawing/2014/main" id="{24AED175-D335-AF55-D58F-F8BE66ED7ACC}"/>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566" name="Freeform: Shape 565">
              <a:extLst>
                <a:ext uri="{FF2B5EF4-FFF2-40B4-BE49-F238E27FC236}">
                  <a16:creationId xmlns:a16="http://schemas.microsoft.com/office/drawing/2014/main" id="{E85F8C52-43B7-50F8-9099-6C05F4B079A8}"/>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567" name="Freeform: Shape 566">
              <a:extLst>
                <a:ext uri="{FF2B5EF4-FFF2-40B4-BE49-F238E27FC236}">
                  <a16:creationId xmlns:a16="http://schemas.microsoft.com/office/drawing/2014/main" id="{01428D14-559C-5823-8C96-60D9B12515B3}"/>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568" name="Freeform: Shape 567">
              <a:extLst>
                <a:ext uri="{FF2B5EF4-FFF2-40B4-BE49-F238E27FC236}">
                  <a16:creationId xmlns:a16="http://schemas.microsoft.com/office/drawing/2014/main" id="{264B757A-079A-A9C7-94D8-305F3C3940E7}"/>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569" name="Freeform: Shape 568">
              <a:extLst>
                <a:ext uri="{FF2B5EF4-FFF2-40B4-BE49-F238E27FC236}">
                  <a16:creationId xmlns:a16="http://schemas.microsoft.com/office/drawing/2014/main" id="{C3A35F23-DB30-E3DC-7659-B966B2FC1BB7}"/>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570" name="Freeform: Shape 569">
              <a:extLst>
                <a:ext uri="{FF2B5EF4-FFF2-40B4-BE49-F238E27FC236}">
                  <a16:creationId xmlns:a16="http://schemas.microsoft.com/office/drawing/2014/main" id="{B2E55CA3-52BD-9C6C-954B-41623199321D}"/>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571" name="Freeform: Shape 570">
              <a:extLst>
                <a:ext uri="{FF2B5EF4-FFF2-40B4-BE49-F238E27FC236}">
                  <a16:creationId xmlns:a16="http://schemas.microsoft.com/office/drawing/2014/main" id="{D4338C87-FA63-E307-A7DA-4FCEA4B84D62}"/>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572" name="Freeform: Shape 571">
              <a:extLst>
                <a:ext uri="{FF2B5EF4-FFF2-40B4-BE49-F238E27FC236}">
                  <a16:creationId xmlns:a16="http://schemas.microsoft.com/office/drawing/2014/main" id="{C0332652-200C-FA71-2758-E62E9CFA97FA}"/>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573" name="Freeform: Shape 572">
              <a:extLst>
                <a:ext uri="{FF2B5EF4-FFF2-40B4-BE49-F238E27FC236}">
                  <a16:creationId xmlns:a16="http://schemas.microsoft.com/office/drawing/2014/main" id="{9168EB43-4451-ED3A-DE06-2A0378D46FD3}"/>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574" name="Freeform: Shape 573">
              <a:extLst>
                <a:ext uri="{FF2B5EF4-FFF2-40B4-BE49-F238E27FC236}">
                  <a16:creationId xmlns:a16="http://schemas.microsoft.com/office/drawing/2014/main" id="{08173360-3F55-2B04-FF4F-2CFE68D21947}"/>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75" name="Freeform: Shape 574">
              <a:extLst>
                <a:ext uri="{FF2B5EF4-FFF2-40B4-BE49-F238E27FC236}">
                  <a16:creationId xmlns:a16="http://schemas.microsoft.com/office/drawing/2014/main" id="{845C40FB-0353-FF46-4D41-2575CD2D87D0}"/>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134" name="Freeform: Shape 133">
              <a:extLst>
                <a:ext uri="{FF2B5EF4-FFF2-40B4-BE49-F238E27FC236}">
                  <a16:creationId xmlns:a16="http://schemas.microsoft.com/office/drawing/2014/main" id="{778F7C48-AEED-FEB3-C2E0-1B34ABE18E14}"/>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135" name="Freeform: Shape 134">
              <a:extLst>
                <a:ext uri="{FF2B5EF4-FFF2-40B4-BE49-F238E27FC236}">
                  <a16:creationId xmlns:a16="http://schemas.microsoft.com/office/drawing/2014/main" id="{80B973B4-CE9A-C042-8756-9551446A1639}"/>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136" name="Freeform: Shape 135">
              <a:extLst>
                <a:ext uri="{FF2B5EF4-FFF2-40B4-BE49-F238E27FC236}">
                  <a16:creationId xmlns:a16="http://schemas.microsoft.com/office/drawing/2014/main" id="{62A1F0E9-7B2F-B0B0-ECAD-D8BD206752C2}"/>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148" name="Freeform: Shape 147">
              <a:extLst>
                <a:ext uri="{FF2B5EF4-FFF2-40B4-BE49-F238E27FC236}">
                  <a16:creationId xmlns:a16="http://schemas.microsoft.com/office/drawing/2014/main" id="{F86917EB-5B77-FE03-33EE-C75BDB64995D}"/>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153" name="Freeform: Shape 152">
              <a:extLst>
                <a:ext uri="{FF2B5EF4-FFF2-40B4-BE49-F238E27FC236}">
                  <a16:creationId xmlns:a16="http://schemas.microsoft.com/office/drawing/2014/main" id="{842F9697-ED11-DA00-AFB2-A9FED7FF1887}"/>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154" name="Freeform: Shape 153">
              <a:extLst>
                <a:ext uri="{FF2B5EF4-FFF2-40B4-BE49-F238E27FC236}">
                  <a16:creationId xmlns:a16="http://schemas.microsoft.com/office/drawing/2014/main" id="{41738435-1A0E-4643-3D80-F5790FB3EFB2}"/>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155" name="Freeform: Shape 154">
              <a:extLst>
                <a:ext uri="{FF2B5EF4-FFF2-40B4-BE49-F238E27FC236}">
                  <a16:creationId xmlns:a16="http://schemas.microsoft.com/office/drawing/2014/main" id="{B7254D9F-C5A0-9927-560B-52A9DE2371FB}"/>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156" name="Freeform: Shape 155">
              <a:extLst>
                <a:ext uri="{FF2B5EF4-FFF2-40B4-BE49-F238E27FC236}">
                  <a16:creationId xmlns:a16="http://schemas.microsoft.com/office/drawing/2014/main" id="{0242C2EE-4851-C499-AF14-7B298149F6A4}"/>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157" name="Freeform: Shape 156">
              <a:extLst>
                <a:ext uri="{FF2B5EF4-FFF2-40B4-BE49-F238E27FC236}">
                  <a16:creationId xmlns:a16="http://schemas.microsoft.com/office/drawing/2014/main" id="{F1228D28-C3C8-4B38-9A8A-3926E0230553}"/>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158" name="Freeform: Shape 157">
              <a:extLst>
                <a:ext uri="{FF2B5EF4-FFF2-40B4-BE49-F238E27FC236}">
                  <a16:creationId xmlns:a16="http://schemas.microsoft.com/office/drawing/2014/main" id="{902144DA-1C9C-96D5-93FB-775055135B7B}"/>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160" name="Freeform: Shape 159">
              <a:extLst>
                <a:ext uri="{FF2B5EF4-FFF2-40B4-BE49-F238E27FC236}">
                  <a16:creationId xmlns:a16="http://schemas.microsoft.com/office/drawing/2014/main" id="{E31D6E51-0814-2396-2588-F8D8949F85F6}"/>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161" name="Freeform: Shape 160">
              <a:extLst>
                <a:ext uri="{FF2B5EF4-FFF2-40B4-BE49-F238E27FC236}">
                  <a16:creationId xmlns:a16="http://schemas.microsoft.com/office/drawing/2014/main" id="{FF806AEB-E562-0A0C-7212-88CEF553FBD7}"/>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162" name="Freeform: Shape 161">
              <a:extLst>
                <a:ext uri="{FF2B5EF4-FFF2-40B4-BE49-F238E27FC236}">
                  <a16:creationId xmlns:a16="http://schemas.microsoft.com/office/drawing/2014/main" id="{E768255A-E1AB-D89A-CEC0-B3EE8246721F}"/>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163" name="Freeform: Shape 162">
              <a:extLst>
                <a:ext uri="{FF2B5EF4-FFF2-40B4-BE49-F238E27FC236}">
                  <a16:creationId xmlns:a16="http://schemas.microsoft.com/office/drawing/2014/main" id="{2912E6DF-545B-EC7C-8D31-7D2E2882FF37}"/>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164" name="Freeform: Shape 163">
              <a:extLst>
                <a:ext uri="{FF2B5EF4-FFF2-40B4-BE49-F238E27FC236}">
                  <a16:creationId xmlns:a16="http://schemas.microsoft.com/office/drawing/2014/main" id="{DA510A4A-5B91-FF14-01B1-3A79F99234A5}"/>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165" name="Freeform: Shape 164">
              <a:extLst>
                <a:ext uri="{FF2B5EF4-FFF2-40B4-BE49-F238E27FC236}">
                  <a16:creationId xmlns:a16="http://schemas.microsoft.com/office/drawing/2014/main" id="{B1B87894-B6FB-2B98-6B0E-EBEE42CCC37E}"/>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76" name="Freeform: Shape 575">
              <a:extLst>
                <a:ext uri="{FF2B5EF4-FFF2-40B4-BE49-F238E27FC236}">
                  <a16:creationId xmlns:a16="http://schemas.microsoft.com/office/drawing/2014/main" id="{8BBF329E-6C49-0F69-2118-D987C9446131}"/>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577" name="Freeform: Shape 576">
              <a:extLst>
                <a:ext uri="{FF2B5EF4-FFF2-40B4-BE49-F238E27FC236}">
                  <a16:creationId xmlns:a16="http://schemas.microsoft.com/office/drawing/2014/main" id="{EC5C11F5-E9FA-E54E-F383-B7A0D4DBE0A7}"/>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578" name="Freeform: Shape 577">
              <a:extLst>
                <a:ext uri="{FF2B5EF4-FFF2-40B4-BE49-F238E27FC236}">
                  <a16:creationId xmlns:a16="http://schemas.microsoft.com/office/drawing/2014/main" id="{EEF9FD07-B074-0192-2A77-FE363A5C927F}"/>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579" name="Freeform: Shape 578">
              <a:extLst>
                <a:ext uri="{FF2B5EF4-FFF2-40B4-BE49-F238E27FC236}">
                  <a16:creationId xmlns:a16="http://schemas.microsoft.com/office/drawing/2014/main" id="{8550F0B0-B1F4-0B30-CA6A-F8361C953DE5}"/>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580" name="Freeform: Shape 579">
              <a:extLst>
                <a:ext uri="{FF2B5EF4-FFF2-40B4-BE49-F238E27FC236}">
                  <a16:creationId xmlns:a16="http://schemas.microsoft.com/office/drawing/2014/main" id="{69A22AD2-08A6-DA9C-B686-A7EE9073E49E}"/>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581" name="Freeform: Shape 580">
              <a:extLst>
                <a:ext uri="{FF2B5EF4-FFF2-40B4-BE49-F238E27FC236}">
                  <a16:creationId xmlns:a16="http://schemas.microsoft.com/office/drawing/2014/main" id="{8461EB76-E511-748E-F724-3E5A18ED4EFC}"/>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582" name="Freeform: Shape 581">
              <a:extLst>
                <a:ext uri="{FF2B5EF4-FFF2-40B4-BE49-F238E27FC236}">
                  <a16:creationId xmlns:a16="http://schemas.microsoft.com/office/drawing/2014/main" id="{F71EC044-017E-0887-CB8B-740A036E1786}"/>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583" name="Freeform: Shape 582">
              <a:extLst>
                <a:ext uri="{FF2B5EF4-FFF2-40B4-BE49-F238E27FC236}">
                  <a16:creationId xmlns:a16="http://schemas.microsoft.com/office/drawing/2014/main" id="{419569B5-270E-BDF4-E51C-7348018C2D85}"/>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584" name="Freeform: Shape 583">
              <a:extLst>
                <a:ext uri="{FF2B5EF4-FFF2-40B4-BE49-F238E27FC236}">
                  <a16:creationId xmlns:a16="http://schemas.microsoft.com/office/drawing/2014/main" id="{19AD8B59-FE6B-9A70-817D-51954E02B64B}"/>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585" name="Freeform: Shape 584">
              <a:extLst>
                <a:ext uri="{FF2B5EF4-FFF2-40B4-BE49-F238E27FC236}">
                  <a16:creationId xmlns:a16="http://schemas.microsoft.com/office/drawing/2014/main" id="{4101CF00-6AE2-EE7E-4E32-F040EAEFEE57}"/>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586" name="Freeform: Shape 585">
              <a:extLst>
                <a:ext uri="{FF2B5EF4-FFF2-40B4-BE49-F238E27FC236}">
                  <a16:creationId xmlns:a16="http://schemas.microsoft.com/office/drawing/2014/main" id="{D600E976-3D9F-F907-9F22-F1802558464D}"/>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587" name="Freeform: Shape 586">
              <a:extLst>
                <a:ext uri="{FF2B5EF4-FFF2-40B4-BE49-F238E27FC236}">
                  <a16:creationId xmlns:a16="http://schemas.microsoft.com/office/drawing/2014/main" id="{59450E75-AFF6-C337-94D8-B92F48C0B8F5}"/>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588" name="Freeform: Shape 587">
              <a:extLst>
                <a:ext uri="{FF2B5EF4-FFF2-40B4-BE49-F238E27FC236}">
                  <a16:creationId xmlns:a16="http://schemas.microsoft.com/office/drawing/2014/main" id="{76F8DEF3-AE19-D298-F757-F1F766FD1117}"/>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589" name="Freeform: Shape 588">
              <a:extLst>
                <a:ext uri="{FF2B5EF4-FFF2-40B4-BE49-F238E27FC236}">
                  <a16:creationId xmlns:a16="http://schemas.microsoft.com/office/drawing/2014/main" id="{4783DCA3-4420-3E0F-C137-7C985A7D0A2A}"/>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590" name="Freeform: Shape 589">
              <a:extLst>
                <a:ext uri="{FF2B5EF4-FFF2-40B4-BE49-F238E27FC236}">
                  <a16:creationId xmlns:a16="http://schemas.microsoft.com/office/drawing/2014/main" id="{D86F31DC-0010-3B83-856F-05DBDB10CE94}"/>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591" name="Freeform: Shape 590">
              <a:extLst>
                <a:ext uri="{FF2B5EF4-FFF2-40B4-BE49-F238E27FC236}">
                  <a16:creationId xmlns:a16="http://schemas.microsoft.com/office/drawing/2014/main" id="{4570EBE0-A7FC-FE06-721D-A93E8ABD605B}"/>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592" name="Freeform: Shape 591">
              <a:extLst>
                <a:ext uri="{FF2B5EF4-FFF2-40B4-BE49-F238E27FC236}">
                  <a16:creationId xmlns:a16="http://schemas.microsoft.com/office/drawing/2014/main" id="{77AE479C-26FE-D2FD-5A42-0CFB6FA2408F}"/>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593" name="Freeform: Shape 592">
              <a:extLst>
                <a:ext uri="{FF2B5EF4-FFF2-40B4-BE49-F238E27FC236}">
                  <a16:creationId xmlns:a16="http://schemas.microsoft.com/office/drawing/2014/main" id="{480D2339-1226-033D-9A82-542AB39C5C5F}"/>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594" name="Freeform: Shape 593">
              <a:extLst>
                <a:ext uri="{FF2B5EF4-FFF2-40B4-BE49-F238E27FC236}">
                  <a16:creationId xmlns:a16="http://schemas.microsoft.com/office/drawing/2014/main" id="{137111C3-C63B-C299-40D9-9DDABCA08936}"/>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595" name="Freeform: Shape 594">
              <a:extLst>
                <a:ext uri="{FF2B5EF4-FFF2-40B4-BE49-F238E27FC236}">
                  <a16:creationId xmlns:a16="http://schemas.microsoft.com/office/drawing/2014/main" id="{3CA4EF5F-7B63-4A20-BEAC-611DCD9A37B5}"/>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596" name="Freeform: Shape 595">
              <a:extLst>
                <a:ext uri="{FF2B5EF4-FFF2-40B4-BE49-F238E27FC236}">
                  <a16:creationId xmlns:a16="http://schemas.microsoft.com/office/drawing/2014/main" id="{A6099192-B195-0A84-6427-20B2574B5A08}"/>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597" name="Freeform: Shape 596">
              <a:extLst>
                <a:ext uri="{FF2B5EF4-FFF2-40B4-BE49-F238E27FC236}">
                  <a16:creationId xmlns:a16="http://schemas.microsoft.com/office/drawing/2014/main" id="{DBA0B06D-DFC8-4612-AD09-AC8C534FFC0A}"/>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598" name="Freeform: Shape 597">
              <a:extLst>
                <a:ext uri="{FF2B5EF4-FFF2-40B4-BE49-F238E27FC236}">
                  <a16:creationId xmlns:a16="http://schemas.microsoft.com/office/drawing/2014/main" id="{7FCD0028-1DCB-40D2-3CD0-884FB6D19D5C}"/>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599" name="Freeform: Shape 598">
              <a:extLst>
                <a:ext uri="{FF2B5EF4-FFF2-40B4-BE49-F238E27FC236}">
                  <a16:creationId xmlns:a16="http://schemas.microsoft.com/office/drawing/2014/main" id="{13D3E02C-8606-811A-C44B-7D7B0B5189D6}"/>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600" name="Freeform: Shape 599">
              <a:extLst>
                <a:ext uri="{FF2B5EF4-FFF2-40B4-BE49-F238E27FC236}">
                  <a16:creationId xmlns:a16="http://schemas.microsoft.com/office/drawing/2014/main" id="{C5BB5E5D-855C-CC6F-6B3F-416798745ADC}"/>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601" name="Freeform: Shape 600">
              <a:extLst>
                <a:ext uri="{FF2B5EF4-FFF2-40B4-BE49-F238E27FC236}">
                  <a16:creationId xmlns:a16="http://schemas.microsoft.com/office/drawing/2014/main" id="{7F7D3CA4-883F-72FF-D327-4FF607F73E5B}"/>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602" name="Freeform: Shape 601">
              <a:extLst>
                <a:ext uri="{FF2B5EF4-FFF2-40B4-BE49-F238E27FC236}">
                  <a16:creationId xmlns:a16="http://schemas.microsoft.com/office/drawing/2014/main" id="{7BCA7511-D835-2657-4FD6-516480EA8C6D}"/>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603" name="Freeform: Shape 602">
              <a:extLst>
                <a:ext uri="{FF2B5EF4-FFF2-40B4-BE49-F238E27FC236}">
                  <a16:creationId xmlns:a16="http://schemas.microsoft.com/office/drawing/2014/main" id="{A7474D77-ED24-8006-8C72-6149886EF9AC}"/>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604" name="Freeform: Shape 603">
              <a:extLst>
                <a:ext uri="{FF2B5EF4-FFF2-40B4-BE49-F238E27FC236}">
                  <a16:creationId xmlns:a16="http://schemas.microsoft.com/office/drawing/2014/main" id="{E2940535-5362-EAF9-B895-5171BE9E13AC}"/>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605" name="Freeform: Shape 604">
              <a:extLst>
                <a:ext uri="{FF2B5EF4-FFF2-40B4-BE49-F238E27FC236}">
                  <a16:creationId xmlns:a16="http://schemas.microsoft.com/office/drawing/2014/main" id="{81EAAE7F-D8A1-3709-FF64-8DFE8F4BFEA1}"/>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606" name="Freeform: Shape 605">
              <a:extLst>
                <a:ext uri="{FF2B5EF4-FFF2-40B4-BE49-F238E27FC236}">
                  <a16:creationId xmlns:a16="http://schemas.microsoft.com/office/drawing/2014/main" id="{AAB39C64-FA8A-55B5-7BB7-9D51B32BA382}"/>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607" name="Freeform: Shape 606">
              <a:extLst>
                <a:ext uri="{FF2B5EF4-FFF2-40B4-BE49-F238E27FC236}">
                  <a16:creationId xmlns:a16="http://schemas.microsoft.com/office/drawing/2014/main" id="{D9C0B614-CE71-9565-FEE8-3AEB3A6E7A47}"/>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608" name="Freeform: Shape 607">
              <a:extLst>
                <a:ext uri="{FF2B5EF4-FFF2-40B4-BE49-F238E27FC236}">
                  <a16:creationId xmlns:a16="http://schemas.microsoft.com/office/drawing/2014/main" id="{9094F01D-4D86-3FE9-1D70-CFF66BBF6EB7}"/>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609" name="Freeform: Shape 608">
              <a:extLst>
                <a:ext uri="{FF2B5EF4-FFF2-40B4-BE49-F238E27FC236}">
                  <a16:creationId xmlns:a16="http://schemas.microsoft.com/office/drawing/2014/main" id="{3E8B58F0-BC78-B165-DDB5-89B9605F61C7}"/>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610" name="Freeform: Shape 609">
              <a:extLst>
                <a:ext uri="{FF2B5EF4-FFF2-40B4-BE49-F238E27FC236}">
                  <a16:creationId xmlns:a16="http://schemas.microsoft.com/office/drawing/2014/main" id="{BCA024EE-037B-6E25-B40C-3D3718B0A123}"/>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611" name="Freeform: Shape 610">
              <a:extLst>
                <a:ext uri="{FF2B5EF4-FFF2-40B4-BE49-F238E27FC236}">
                  <a16:creationId xmlns:a16="http://schemas.microsoft.com/office/drawing/2014/main" id="{7E482874-1CA8-37F8-E17A-C25A04B89CE6}"/>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612" name="Freeform: Shape 611">
              <a:extLst>
                <a:ext uri="{FF2B5EF4-FFF2-40B4-BE49-F238E27FC236}">
                  <a16:creationId xmlns:a16="http://schemas.microsoft.com/office/drawing/2014/main" id="{9941014D-13C8-DBFD-75DA-952EE338187A}"/>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613" name="Freeform: Shape 612">
              <a:extLst>
                <a:ext uri="{FF2B5EF4-FFF2-40B4-BE49-F238E27FC236}">
                  <a16:creationId xmlns:a16="http://schemas.microsoft.com/office/drawing/2014/main" id="{6690C941-CAE2-5D99-BF77-72CE12423C13}"/>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614" name="Freeform: Shape 613">
              <a:extLst>
                <a:ext uri="{FF2B5EF4-FFF2-40B4-BE49-F238E27FC236}">
                  <a16:creationId xmlns:a16="http://schemas.microsoft.com/office/drawing/2014/main" id="{B39FD3F5-03D7-52AE-F307-D39942EED25B}"/>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615" name="Freeform: Shape 614">
              <a:extLst>
                <a:ext uri="{FF2B5EF4-FFF2-40B4-BE49-F238E27FC236}">
                  <a16:creationId xmlns:a16="http://schemas.microsoft.com/office/drawing/2014/main" id="{B33BDB0D-4542-8F97-0247-4DEBB49F8461}"/>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616" name="Freeform: Shape 615">
              <a:extLst>
                <a:ext uri="{FF2B5EF4-FFF2-40B4-BE49-F238E27FC236}">
                  <a16:creationId xmlns:a16="http://schemas.microsoft.com/office/drawing/2014/main" id="{E6C6FD80-7C63-0127-964D-F4A1B0242EF9}"/>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617" name="Freeform: Shape 616">
              <a:extLst>
                <a:ext uri="{FF2B5EF4-FFF2-40B4-BE49-F238E27FC236}">
                  <a16:creationId xmlns:a16="http://schemas.microsoft.com/office/drawing/2014/main" id="{E9B8D49D-7FAB-BAD7-1031-E581544368D6}"/>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618" name="Freeform: Shape 617">
              <a:extLst>
                <a:ext uri="{FF2B5EF4-FFF2-40B4-BE49-F238E27FC236}">
                  <a16:creationId xmlns:a16="http://schemas.microsoft.com/office/drawing/2014/main" id="{C79859A6-3A8B-B3FC-1E32-6DC000427202}"/>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619" name="Freeform: Shape 618">
              <a:extLst>
                <a:ext uri="{FF2B5EF4-FFF2-40B4-BE49-F238E27FC236}">
                  <a16:creationId xmlns:a16="http://schemas.microsoft.com/office/drawing/2014/main" id="{9EB93308-C21D-38FF-6F47-906376B341E0}"/>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620" name="Freeform: Shape 619">
              <a:extLst>
                <a:ext uri="{FF2B5EF4-FFF2-40B4-BE49-F238E27FC236}">
                  <a16:creationId xmlns:a16="http://schemas.microsoft.com/office/drawing/2014/main" id="{EC492EDC-4851-5267-A6AC-458BAC06F163}"/>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621" name="Freeform: Shape 620">
              <a:extLst>
                <a:ext uri="{FF2B5EF4-FFF2-40B4-BE49-F238E27FC236}">
                  <a16:creationId xmlns:a16="http://schemas.microsoft.com/office/drawing/2014/main" id="{0B58A892-AC9B-D361-3FA8-1248D50D5DD3}"/>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622" name="Freeform: Shape 621">
              <a:extLst>
                <a:ext uri="{FF2B5EF4-FFF2-40B4-BE49-F238E27FC236}">
                  <a16:creationId xmlns:a16="http://schemas.microsoft.com/office/drawing/2014/main" id="{547522C3-AC48-6342-DC23-E4C0885EECC5}"/>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623" name="Freeform: Shape 622">
              <a:extLst>
                <a:ext uri="{FF2B5EF4-FFF2-40B4-BE49-F238E27FC236}">
                  <a16:creationId xmlns:a16="http://schemas.microsoft.com/office/drawing/2014/main" id="{DD696F7A-4C86-4C56-1170-41E993CD7F99}"/>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624" name="Freeform: Shape 623">
              <a:extLst>
                <a:ext uri="{FF2B5EF4-FFF2-40B4-BE49-F238E27FC236}">
                  <a16:creationId xmlns:a16="http://schemas.microsoft.com/office/drawing/2014/main" id="{F61CE91F-247C-7DE1-1B03-332F4ECB360F}"/>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625" name="Freeform: Shape 624">
              <a:extLst>
                <a:ext uri="{FF2B5EF4-FFF2-40B4-BE49-F238E27FC236}">
                  <a16:creationId xmlns:a16="http://schemas.microsoft.com/office/drawing/2014/main" id="{8CE470CA-93BD-622C-6F85-2B3325172A2B}"/>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626" name="Freeform: Shape 625">
              <a:extLst>
                <a:ext uri="{FF2B5EF4-FFF2-40B4-BE49-F238E27FC236}">
                  <a16:creationId xmlns:a16="http://schemas.microsoft.com/office/drawing/2014/main" id="{6235F314-BE51-67E6-6D62-5DC1DF4A6B2B}"/>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627" name="Freeform: Shape 626">
              <a:extLst>
                <a:ext uri="{FF2B5EF4-FFF2-40B4-BE49-F238E27FC236}">
                  <a16:creationId xmlns:a16="http://schemas.microsoft.com/office/drawing/2014/main" id="{B517B606-7EB4-816A-B2C4-EE46D8AA3D1C}"/>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628" name="Freeform: Shape 627">
              <a:extLst>
                <a:ext uri="{FF2B5EF4-FFF2-40B4-BE49-F238E27FC236}">
                  <a16:creationId xmlns:a16="http://schemas.microsoft.com/office/drawing/2014/main" id="{F13A540C-DC79-F3D6-CEE3-A1779965A592}"/>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629" name="Freeform: Shape 628">
              <a:extLst>
                <a:ext uri="{FF2B5EF4-FFF2-40B4-BE49-F238E27FC236}">
                  <a16:creationId xmlns:a16="http://schemas.microsoft.com/office/drawing/2014/main" id="{897F852F-D388-80B5-2831-4F71228153D1}"/>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630" name="Freeform: Shape 629">
              <a:extLst>
                <a:ext uri="{FF2B5EF4-FFF2-40B4-BE49-F238E27FC236}">
                  <a16:creationId xmlns:a16="http://schemas.microsoft.com/office/drawing/2014/main" id="{412D6B38-3322-B536-7E96-14693F87CA5E}"/>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631" name="Freeform: Shape 630">
              <a:extLst>
                <a:ext uri="{FF2B5EF4-FFF2-40B4-BE49-F238E27FC236}">
                  <a16:creationId xmlns:a16="http://schemas.microsoft.com/office/drawing/2014/main" id="{1C65D828-9A6D-5CFE-2A03-ABAEB600724E}"/>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632" name="Freeform: Shape 631">
              <a:extLst>
                <a:ext uri="{FF2B5EF4-FFF2-40B4-BE49-F238E27FC236}">
                  <a16:creationId xmlns:a16="http://schemas.microsoft.com/office/drawing/2014/main" id="{EA335C6C-8A23-D6B8-E8D6-32003F5B2A77}"/>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633" name="Freeform: Shape 632">
              <a:extLst>
                <a:ext uri="{FF2B5EF4-FFF2-40B4-BE49-F238E27FC236}">
                  <a16:creationId xmlns:a16="http://schemas.microsoft.com/office/drawing/2014/main" id="{B2122CCE-0F4C-A96D-76FA-67EB7BE9B31B}"/>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634" name="Freeform: Shape 633">
              <a:extLst>
                <a:ext uri="{FF2B5EF4-FFF2-40B4-BE49-F238E27FC236}">
                  <a16:creationId xmlns:a16="http://schemas.microsoft.com/office/drawing/2014/main" id="{FA1D51B5-BE08-FC72-D818-95818B2D0A8A}"/>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635" name="Freeform: Shape 634">
              <a:extLst>
                <a:ext uri="{FF2B5EF4-FFF2-40B4-BE49-F238E27FC236}">
                  <a16:creationId xmlns:a16="http://schemas.microsoft.com/office/drawing/2014/main" id="{34E4D371-0447-B1CE-A79C-D3498EE5C487}"/>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636" name="Freeform: Shape 635">
              <a:extLst>
                <a:ext uri="{FF2B5EF4-FFF2-40B4-BE49-F238E27FC236}">
                  <a16:creationId xmlns:a16="http://schemas.microsoft.com/office/drawing/2014/main" id="{4038EB9C-56DC-E1D8-86E4-DA9678466F81}"/>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637" name="Freeform: Shape 636">
              <a:extLst>
                <a:ext uri="{FF2B5EF4-FFF2-40B4-BE49-F238E27FC236}">
                  <a16:creationId xmlns:a16="http://schemas.microsoft.com/office/drawing/2014/main" id="{F95B687F-ED12-01FB-B89C-C83A72EB52C6}"/>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638" name="Freeform: Shape 637">
              <a:extLst>
                <a:ext uri="{FF2B5EF4-FFF2-40B4-BE49-F238E27FC236}">
                  <a16:creationId xmlns:a16="http://schemas.microsoft.com/office/drawing/2014/main" id="{E7C2EE86-D28C-AC11-3EEE-54AEFD76DD48}"/>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639" name="Freeform: Shape 638">
              <a:extLst>
                <a:ext uri="{FF2B5EF4-FFF2-40B4-BE49-F238E27FC236}">
                  <a16:creationId xmlns:a16="http://schemas.microsoft.com/office/drawing/2014/main" id="{2C0CBCF5-DB30-E456-EB59-C43496974DC4}"/>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640" name="Freeform: Shape 639">
              <a:extLst>
                <a:ext uri="{FF2B5EF4-FFF2-40B4-BE49-F238E27FC236}">
                  <a16:creationId xmlns:a16="http://schemas.microsoft.com/office/drawing/2014/main" id="{5D480CDA-2E82-93AF-DD55-488AC495EFBB}"/>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641" name="Freeform: Shape 640">
              <a:extLst>
                <a:ext uri="{FF2B5EF4-FFF2-40B4-BE49-F238E27FC236}">
                  <a16:creationId xmlns:a16="http://schemas.microsoft.com/office/drawing/2014/main" id="{DB107CB9-6941-3879-599E-C27E345BE690}"/>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642" name="Freeform: Shape 641">
              <a:extLst>
                <a:ext uri="{FF2B5EF4-FFF2-40B4-BE49-F238E27FC236}">
                  <a16:creationId xmlns:a16="http://schemas.microsoft.com/office/drawing/2014/main" id="{B487187B-9D41-AC5B-A75B-9CCFAD3B7F08}"/>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643" name="Freeform: Shape 642">
              <a:extLst>
                <a:ext uri="{FF2B5EF4-FFF2-40B4-BE49-F238E27FC236}">
                  <a16:creationId xmlns:a16="http://schemas.microsoft.com/office/drawing/2014/main" id="{77776B4A-56A3-6981-E96C-75162B4E83D6}"/>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644" name="Freeform: Shape 643">
              <a:extLst>
                <a:ext uri="{FF2B5EF4-FFF2-40B4-BE49-F238E27FC236}">
                  <a16:creationId xmlns:a16="http://schemas.microsoft.com/office/drawing/2014/main" id="{89955D51-4A4D-914C-B8A0-71E2ACF7FEB8}"/>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645" name="Freeform: Shape 644">
              <a:extLst>
                <a:ext uri="{FF2B5EF4-FFF2-40B4-BE49-F238E27FC236}">
                  <a16:creationId xmlns:a16="http://schemas.microsoft.com/office/drawing/2014/main" id="{80836312-FB1E-BE98-F54A-DD963CF1DC39}"/>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646" name="Freeform: Shape 645">
              <a:extLst>
                <a:ext uri="{FF2B5EF4-FFF2-40B4-BE49-F238E27FC236}">
                  <a16:creationId xmlns:a16="http://schemas.microsoft.com/office/drawing/2014/main" id="{D271E0F3-1F90-AE75-A6CF-150EA05AA319}"/>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647" name="Freeform: Shape 646">
              <a:extLst>
                <a:ext uri="{FF2B5EF4-FFF2-40B4-BE49-F238E27FC236}">
                  <a16:creationId xmlns:a16="http://schemas.microsoft.com/office/drawing/2014/main" id="{0C873F85-C2CA-C88E-83EC-F183C6799458}"/>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648" name="Freeform: Shape 647">
              <a:extLst>
                <a:ext uri="{FF2B5EF4-FFF2-40B4-BE49-F238E27FC236}">
                  <a16:creationId xmlns:a16="http://schemas.microsoft.com/office/drawing/2014/main" id="{5B9E0001-D390-FD27-8821-8989C5E68E8C}"/>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649" name="Freeform: Shape 648">
              <a:extLst>
                <a:ext uri="{FF2B5EF4-FFF2-40B4-BE49-F238E27FC236}">
                  <a16:creationId xmlns:a16="http://schemas.microsoft.com/office/drawing/2014/main" id="{A00A6D35-8E40-0362-2096-A4D7A3B65B87}"/>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650" name="Freeform: Shape 649">
              <a:extLst>
                <a:ext uri="{FF2B5EF4-FFF2-40B4-BE49-F238E27FC236}">
                  <a16:creationId xmlns:a16="http://schemas.microsoft.com/office/drawing/2014/main" id="{E76639C7-ADBE-79B4-9BE8-CDE335FD1E78}"/>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651" name="Graphic 7">
              <a:extLst>
                <a:ext uri="{FF2B5EF4-FFF2-40B4-BE49-F238E27FC236}">
                  <a16:creationId xmlns:a16="http://schemas.microsoft.com/office/drawing/2014/main" id="{4101261E-EBA2-A108-04CB-0465D9E0AFE6}"/>
                </a:ext>
              </a:extLst>
            </p:cNvPr>
            <p:cNvGrpSpPr/>
            <p:nvPr/>
          </p:nvGrpSpPr>
          <p:grpSpPr>
            <a:xfrm>
              <a:off x="6627026" y="2281178"/>
              <a:ext cx="92065" cy="91674"/>
              <a:chOff x="6627026" y="2281178"/>
              <a:chExt cx="92065" cy="91674"/>
            </a:xfrm>
          </p:grpSpPr>
          <p:sp>
            <p:nvSpPr>
              <p:cNvPr id="716" name="Freeform: Shape 715">
                <a:extLst>
                  <a:ext uri="{FF2B5EF4-FFF2-40B4-BE49-F238E27FC236}">
                    <a16:creationId xmlns:a16="http://schemas.microsoft.com/office/drawing/2014/main" id="{DFA051D1-B6F4-E753-2E0B-F6159972ADD7}"/>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717" name="Freeform: Shape 716">
                <a:extLst>
                  <a:ext uri="{FF2B5EF4-FFF2-40B4-BE49-F238E27FC236}">
                    <a16:creationId xmlns:a16="http://schemas.microsoft.com/office/drawing/2014/main" id="{31389B75-8996-02DB-1630-190F30C8CC9E}"/>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652" name="Freeform: Shape 651">
              <a:extLst>
                <a:ext uri="{FF2B5EF4-FFF2-40B4-BE49-F238E27FC236}">
                  <a16:creationId xmlns:a16="http://schemas.microsoft.com/office/drawing/2014/main" id="{271BFEE0-B834-F13A-808B-788E203E1468}"/>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653" name="Freeform: Shape 652">
              <a:extLst>
                <a:ext uri="{FF2B5EF4-FFF2-40B4-BE49-F238E27FC236}">
                  <a16:creationId xmlns:a16="http://schemas.microsoft.com/office/drawing/2014/main" id="{8C9AE73E-B123-745C-CA47-C9623F62CA24}"/>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654" name="Freeform: Shape 653">
              <a:extLst>
                <a:ext uri="{FF2B5EF4-FFF2-40B4-BE49-F238E27FC236}">
                  <a16:creationId xmlns:a16="http://schemas.microsoft.com/office/drawing/2014/main" id="{4A618E62-2A65-7195-FE58-A506ED76A519}"/>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655" name="Freeform: Shape 654">
              <a:extLst>
                <a:ext uri="{FF2B5EF4-FFF2-40B4-BE49-F238E27FC236}">
                  <a16:creationId xmlns:a16="http://schemas.microsoft.com/office/drawing/2014/main" id="{C02859C0-573C-549E-A5A6-EC4432A0B2CC}"/>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656" name="Freeform: Shape 655">
              <a:extLst>
                <a:ext uri="{FF2B5EF4-FFF2-40B4-BE49-F238E27FC236}">
                  <a16:creationId xmlns:a16="http://schemas.microsoft.com/office/drawing/2014/main" id="{6D62C245-D7C2-6B6C-006A-86654CD5F0A0}"/>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657" name="Freeform: Shape 656">
              <a:extLst>
                <a:ext uri="{FF2B5EF4-FFF2-40B4-BE49-F238E27FC236}">
                  <a16:creationId xmlns:a16="http://schemas.microsoft.com/office/drawing/2014/main" id="{F40D5B1F-0109-7876-D2EE-A903A22A002C}"/>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658" name="Freeform: Shape 657">
              <a:extLst>
                <a:ext uri="{FF2B5EF4-FFF2-40B4-BE49-F238E27FC236}">
                  <a16:creationId xmlns:a16="http://schemas.microsoft.com/office/drawing/2014/main" id="{DA74BB60-F0F2-9FC0-24AE-9FC0A9BDA020}"/>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659" name="Freeform: Shape 658">
              <a:extLst>
                <a:ext uri="{FF2B5EF4-FFF2-40B4-BE49-F238E27FC236}">
                  <a16:creationId xmlns:a16="http://schemas.microsoft.com/office/drawing/2014/main" id="{B63851A6-6C2B-78E7-A761-2802240167BA}"/>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660" name="Freeform: Shape 659">
              <a:extLst>
                <a:ext uri="{FF2B5EF4-FFF2-40B4-BE49-F238E27FC236}">
                  <a16:creationId xmlns:a16="http://schemas.microsoft.com/office/drawing/2014/main" id="{A5C9D35F-7964-8283-B8C2-A9044D810FC5}"/>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661" name="Freeform: Shape 660">
              <a:extLst>
                <a:ext uri="{FF2B5EF4-FFF2-40B4-BE49-F238E27FC236}">
                  <a16:creationId xmlns:a16="http://schemas.microsoft.com/office/drawing/2014/main" id="{C14DE287-802D-B48E-211F-5F930C899969}"/>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662" name="Freeform: Shape 661">
              <a:extLst>
                <a:ext uri="{FF2B5EF4-FFF2-40B4-BE49-F238E27FC236}">
                  <a16:creationId xmlns:a16="http://schemas.microsoft.com/office/drawing/2014/main" id="{5FE18D5D-8F98-7B18-3DDB-B890003AD8F1}"/>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663" name="Freeform: Shape 662">
              <a:extLst>
                <a:ext uri="{FF2B5EF4-FFF2-40B4-BE49-F238E27FC236}">
                  <a16:creationId xmlns:a16="http://schemas.microsoft.com/office/drawing/2014/main" id="{71477B8B-9CE1-DE85-3631-8B69E639666A}"/>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664" name="Freeform: Shape 663">
              <a:extLst>
                <a:ext uri="{FF2B5EF4-FFF2-40B4-BE49-F238E27FC236}">
                  <a16:creationId xmlns:a16="http://schemas.microsoft.com/office/drawing/2014/main" id="{1C85E6EC-9E03-50C6-B6C1-74E08B264C1A}"/>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665" name="Freeform: Shape 664">
              <a:extLst>
                <a:ext uri="{FF2B5EF4-FFF2-40B4-BE49-F238E27FC236}">
                  <a16:creationId xmlns:a16="http://schemas.microsoft.com/office/drawing/2014/main" id="{677A58A7-60E0-3D6E-E627-EF94385EE270}"/>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666" name="Freeform: Shape 665">
              <a:extLst>
                <a:ext uri="{FF2B5EF4-FFF2-40B4-BE49-F238E27FC236}">
                  <a16:creationId xmlns:a16="http://schemas.microsoft.com/office/drawing/2014/main" id="{E05426DF-4D24-B4AD-C890-1F1C6B9186EA}"/>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667" name="Freeform: Shape 666">
              <a:extLst>
                <a:ext uri="{FF2B5EF4-FFF2-40B4-BE49-F238E27FC236}">
                  <a16:creationId xmlns:a16="http://schemas.microsoft.com/office/drawing/2014/main" id="{9AA81E6B-2EAC-229F-D5F6-1342C7C72E60}"/>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668" name="Freeform: Shape 667">
              <a:extLst>
                <a:ext uri="{FF2B5EF4-FFF2-40B4-BE49-F238E27FC236}">
                  <a16:creationId xmlns:a16="http://schemas.microsoft.com/office/drawing/2014/main" id="{91277A71-8796-5441-9662-85FB7619719D}"/>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669" name="Freeform: Shape 668">
              <a:extLst>
                <a:ext uri="{FF2B5EF4-FFF2-40B4-BE49-F238E27FC236}">
                  <a16:creationId xmlns:a16="http://schemas.microsoft.com/office/drawing/2014/main" id="{53C9A6CA-BDA3-CA63-08DC-C8243895BC5D}"/>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670" name="Freeform: Shape 669">
              <a:extLst>
                <a:ext uri="{FF2B5EF4-FFF2-40B4-BE49-F238E27FC236}">
                  <a16:creationId xmlns:a16="http://schemas.microsoft.com/office/drawing/2014/main" id="{85C3EB9D-B69D-4516-8837-225FCD6C6D6B}"/>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671" name="Freeform: Shape 670">
              <a:extLst>
                <a:ext uri="{FF2B5EF4-FFF2-40B4-BE49-F238E27FC236}">
                  <a16:creationId xmlns:a16="http://schemas.microsoft.com/office/drawing/2014/main" id="{3A92E5FE-1D21-ED72-A700-3F607496B49C}"/>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672" name="Freeform: Shape 671">
              <a:extLst>
                <a:ext uri="{FF2B5EF4-FFF2-40B4-BE49-F238E27FC236}">
                  <a16:creationId xmlns:a16="http://schemas.microsoft.com/office/drawing/2014/main" id="{C99AF800-D94E-5E2F-23AA-929806AD7AED}"/>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673" name="Freeform: Shape 672">
              <a:extLst>
                <a:ext uri="{FF2B5EF4-FFF2-40B4-BE49-F238E27FC236}">
                  <a16:creationId xmlns:a16="http://schemas.microsoft.com/office/drawing/2014/main" id="{79FA9058-19E3-4DC2-6F70-79DCA71EFD17}"/>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674" name="Freeform: Shape 673">
              <a:extLst>
                <a:ext uri="{FF2B5EF4-FFF2-40B4-BE49-F238E27FC236}">
                  <a16:creationId xmlns:a16="http://schemas.microsoft.com/office/drawing/2014/main" id="{833F7F74-3D18-82A3-FAAC-FFBBE6B768CA}"/>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675" name="Freeform: Shape 674">
              <a:extLst>
                <a:ext uri="{FF2B5EF4-FFF2-40B4-BE49-F238E27FC236}">
                  <a16:creationId xmlns:a16="http://schemas.microsoft.com/office/drawing/2014/main" id="{FBD45341-7BBA-E54A-5473-1B49B64D73C6}"/>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676" name="Freeform: Shape 675">
              <a:extLst>
                <a:ext uri="{FF2B5EF4-FFF2-40B4-BE49-F238E27FC236}">
                  <a16:creationId xmlns:a16="http://schemas.microsoft.com/office/drawing/2014/main" id="{5E016375-0612-A0AE-B2CE-96C7A082DD18}"/>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677" name="Freeform: Shape 676">
              <a:extLst>
                <a:ext uri="{FF2B5EF4-FFF2-40B4-BE49-F238E27FC236}">
                  <a16:creationId xmlns:a16="http://schemas.microsoft.com/office/drawing/2014/main" id="{F3345D45-B275-670A-EEF8-D59DE7D47FD3}"/>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678" name="Freeform: Shape 677">
              <a:extLst>
                <a:ext uri="{FF2B5EF4-FFF2-40B4-BE49-F238E27FC236}">
                  <a16:creationId xmlns:a16="http://schemas.microsoft.com/office/drawing/2014/main" id="{1D9CF2BA-8B03-F2FA-B6D4-90899BA68674}"/>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679" name="Freeform: Shape 678">
              <a:extLst>
                <a:ext uri="{FF2B5EF4-FFF2-40B4-BE49-F238E27FC236}">
                  <a16:creationId xmlns:a16="http://schemas.microsoft.com/office/drawing/2014/main" id="{F13045B6-2D23-9D9B-B9CF-D21545B39A07}"/>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680" name="Freeform: Shape 679">
              <a:extLst>
                <a:ext uri="{FF2B5EF4-FFF2-40B4-BE49-F238E27FC236}">
                  <a16:creationId xmlns:a16="http://schemas.microsoft.com/office/drawing/2014/main" id="{932A4E9C-9D9C-B2BB-C62D-DDC72DF08F3E}"/>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681" name="Freeform: Shape 680">
              <a:extLst>
                <a:ext uri="{FF2B5EF4-FFF2-40B4-BE49-F238E27FC236}">
                  <a16:creationId xmlns:a16="http://schemas.microsoft.com/office/drawing/2014/main" id="{48DD9253-693C-A243-1952-1883F2635ED1}"/>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682" name="Freeform: Shape 681">
              <a:extLst>
                <a:ext uri="{FF2B5EF4-FFF2-40B4-BE49-F238E27FC236}">
                  <a16:creationId xmlns:a16="http://schemas.microsoft.com/office/drawing/2014/main" id="{FD0FBBCC-96A2-B521-F380-955E1D56DE28}"/>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683" name="Graphic 7">
              <a:extLst>
                <a:ext uri="{FF2B5EF4-FFF2-40B4-BE49-F238E27FC236}">
                  <a16:creationId xmlns:a16="http://schemas.microsoft.com/office/drawing/2014/main" id="{6BF6CDDF-FBFF-040B-9F0A-41CB953F7F18}"/>
                </a:ext>
              </a:extLst>
            </p:cNvPr>
            <p:cNvGrpSpPr/>
            <p:nvPr/>
          </p:nvGrpSpPr>
          <p:grpSpPr>
            <a:xfrm>
              <a:off x="5951545" y="1783821"/>
              <a:ext cx="365670" cy="258914"/>
              <a:chOff x="5951545" y="1783821"/>
              <a:chExt cx="365670" cy="258914"/>
            </a:xfrm>
            <a:solidFill>
              <a:srgbClr val="FFFFFF"/>
            </a:solidFill>
          </p:grpSpPr>
          <p:sp>
            <p:nvSpPr>
              <p:cNvPr id="712" name="Freeform: Shape 711">
                <a:extLst>
                  <a:ext uri="{FF2B5EF4-FFF2-40B4-BE49-F238E27FC236}">
                    <a16:creationId xmlns:a16="http://schemas.microsoft.com/office/drawing/2014/main" id="{79F502A0-8B76-AB0E-17C6-74BD0AE7DC4E}"/>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713" name="Freeform: Shape 712">
                <a:extLst>
                  <a:ext uri="{FF2B5EF4-FFF2-40B4-BE49-F238E27FC236}">
                    <a16:creationId xmlns:a16="http://schemas.microsoft.com/office/drawing/2014/main" id="{BB1FD8BC-A8E2-1694-FDEB-BE56C89B5DDB}"/>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714" name="Freeform: Shape 713">
                <a:extLst>
                  <a:ext uri="{FF2B5EF4-FFF2-40B4-BE49-F238E27FC236}">
                    <a16:creationId xmlns:a16="http://schemas.microsoft.com/office/drawing/2014/main" id="{6A55F025-AC65-C01A-6A20-25EAA9FA0084}"/>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715" name="Freeform: Shape 714">
                <a:extLst>
                  <a:ext uri="{FF2B5EF4-FFF2-40B4-BE49-F238E27FC236}">
                    <a16:creationId xmlns:a16="http://schemas.microsoft.com/office/drawing/2014/main" id="{783E162E-3FCC-8A0F-E471-1EE5CB9E9661}"/>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684" name="Freeform: Shape 683">
              <a:extLst>
                <a:ext uri="{FF2B5EF4-FFF2-40B4-BE49-F238E27FC236}">
                  <a16:creationId xmlns:a16="http://schemas.microsoft.com/office/drawing/2014/main" id="{91A06955-9B33-523D-219D-D02B1CBBDDF8}"/>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685" name="Freeform: Shape 684">
              <a:extLst>
                <a:ext uri="{FF2B5EF4-FFF2-40B4-BE49-F238E27FC236}">
                  <a16:creationId xmlns:a16="http://schemas.microsoft.com/office/drawing/2014/main" id="{14D57D7B-5EA3-80EB-0752-625F616AB003}"/>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686" name="Freeform: Shape 685">
              <a:extLst>
                <a:ext uri="{FF2B5EF4-FFF2-40B4-BE49-F238E27FC236}">
                  <a16:creationId xmlns:a16="http://schemas.microsoft.com/office/drawing/2014/main" id="{C7C825CE-2E53-B605-C77C-7BD91C3369AA}"/>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687" name="Freeform: Shape 686">
              <a:extLst>
                <a:ext uri="{FF2B5EF4-FFF2-40B4-BE49-F238E27FC236}">
                  <a16:creationId xmlns:a16="http://schemas.microsoft.com/office/drawing/2014/main" id="{02000755-0CFA-FE82-D2DD-E31C344C1C1A}"/>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688" name="Freeform: Shape 687">
              <a:extLst>
                <a:ext uri="{FF2B5EF4-FFF2-40B4-BE49-F238E27FC236}">
                  <a16:creationId xmlns:a16="http://schemas.microsoft.com/office/drawing/2014/main" id="{868E220A-00C3-E6CB-3F6C-DC5EF680A2A5}"/>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689" name="Freeform: Shape 688">
              <a:extLst>
                <a:ext uri="{FF2B5EF4-FFF2-40B4-BE49-F238E27FC236}">
                  <a16:creationId xmlns:a16="http://schemas.microsoft.com/office/drawing/2014/main" id="{9E2C8EC9-FB4D-80A9-171D-06EDB9CE91AD}"/>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690" name="Freeform: Shape 689">
              <a:extLst>
                <a:ext uri="{FF2B5EF4-FFF2-40B4-BE49-F238E27FC236}">
                  <a16:creationId xmlns:a16="http://schemas.microsoft.com/office/drawing/2014/main" id="{7E25B598-9EED-317B-44EA-15CB0166C7ED}"/>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691" name="Freeform: Shape 690">
              <a:extLst>
                <a:ext uri="{FF2B5EF4-FFF2-40B4-BE49-F238E27FC236}">
                  <a16:creationId xmlns:a16="http://schemas.microsoft.com/office/drawing/2014/main" id="{F099F2E5-7E6F-447F-C632-D762D7BB26A7}"/>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692" name="Freeform: Shape 691">
              <a:extLst>
                <a:ext uri="{FF2B5EF4-FFF2-40B4-BE49-F238E27FC236}">
                  <a16:creationId xmlns:a16="http://schemas.microsoft.com/office/drawing/2014/main" id="{5647B73A-2620-8EF6-B1A0-7B33DD1F014E}"/>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693" name="Freeform: Shape 692">
              <a:extLst>
                <a:ext uri="{FF2B5EF4-FFF2-40B4-BE49-F238E27FC236}">
                  <a16:creationId xmlns:a16="http://schemas.microsoft.com/office/drawing/2014/main" id="{1708B322-CE3F-E4BA-74B5-1C3AD2A722F8}"/>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694" name="Freeform: Shape 693">
              <a:extLst>
                <a:ext uri="{FF2B5EF4-FFF2-40B4-BE49-F238E27FC236}">
                  <a16:creationId xmlns:a16="http://schemas.microsoft.com/office/drawing/2014/main" id="{64E41238-057B-2DA1-6C2B-A26323BC79C4}"/>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695" name="Freeform: Shape 694">
              <a:extLst>
                <a:ext uri="{FF2B5EF4-FFF2-40B4-BE49-F238E27FC236}">
                  <a16:creationId xmlns:a16="http://schemas.microsoft.com/office/drawing/2014/main" id="{44E07FB9-833D-F394-F5F6-C14FB469B931}"/>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696" name="Freeform: Shape 695">
              <a:extLst>
                <a:ext uri="{FF2B5EF4-FFF2-40B4-BE49-F238E27FC236}">
                  <a16:creationId xmlns:a16="http://schemas.microsoft.com/office/drawing/2014/main" id="{021B474A-71E8-5ADE-790D-AE0FFDC93A1E}"/>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697" name="Freeform: Shape 696">
              <a:extLst>
                <a:ext uri="{FF2B5EF4-FFF2-40B4-BE49-F238E27FC236}">
                  <a16:creationId xmlns:a16="http://schemas.microsoft.com/office/drawing/2014/main" id="{EE29E065-1069-0F9C-D120-E2092D3F236E}"/>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698" name="Freeform: Shape 697">
              <a:extLst>
                <a:ext uri="{FF2B5EF4-FFF2-40B4-BE49-F238E27FC236}">
                  <a16:creationId xmlns:a16="http://schemas.microsoft.com/office/drawing/2014/main" id="{13ABBD9A-42E4-E236-41A2-0E4962C2F6B6}"/>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699" name="Freeform: Shape 698">
              <a:extLst>
                <a:ext uri="{FF2B5EF4-FFF2-40B4-BE49-F238E27FC236}">
                  <a16:creationId xmlns:a16="http://schemas.microsoft.com/office/drawing/2014/main" id="{C56FA96F-B844-E02B-20C3-B327A490D129}"/>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700" name="Freeform: Shape 699">
              <a:extLst>
                <a:ext uri="{FF2B5EF4-FFF2-40B4-BE49-F238E27FC236}">
                  <a16:creationId xmlns:a16="http://schemas.microsoft.com/office/drawing/2014/main" id="{D468802B-2FF4-2C79-1335-BC9C13B52B92}"/>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701" name="Freeform: Shape 700">
              <a:extLst>
                <a:ext uri="{FF2B5EF4-FFF2-40B4-BE49-F238E27FC236}">
                  <a16:creationId xmlns:a16="http://schemas.microsoft.com/office/drawing/2014/main" id="{42A47BE6-37C8-2B71-4761-0F9ED980FA29}"/>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702" name="Freeform: Shape 701">
              <a:extLst>
                <a:ext uri="{FF2B5EF4-FFF2-40B4-BE49-F238E27FC236}">
                  <a16:creationId xmlns:a16="http://schemas.microsoft.com/office/drawing/2014/main" id="{F3872D58-CCAC-1089-DA73-F885ADBBA74C}"/>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703" name="Freeform: Shape 702">
              <a:extLst>
                <a:ext uri="{FF2B5EF4-FFF2-40B4-BE49-F238E27FC236}">
                  <a16:creationId xmlns:a16="http://schemas.microsoft.com/office/drawing/2014/main" id="{7ECFDB3F-0D44-B54B-D29F-C0F68B6B9066}"/>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704" name="Freeform: Shape 703">
              <a:extLst>
                <a:ext uri="{FF2B5EF4-FFF2-40B4-BE49-F238E27FC236}">
                  <a16:creationId xmlns:a16="http://schemas.microsoft.com/office/drawing/2014/main" id="{6E3103DB-C0C0-1A26-920A-78190F6471C5}"/>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705" name="Freeform: Shape 704">
              <a:extLst>
                <a:ext uri="{FF2B5EF4-FFF2-40B4-BE49-F238E27FC236}">
                  <a16:creationId xmlns:a16="http://schemas.microsoft.com/office/drawing/2014/main" id="{AD2856AB-C833-01AC-0CFC-FD0D7C3164EB}"/>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706" name="Freeform: Shape 705">
              <a:extLst>
                <a:ext uri="{FF2B5EF4-FFF2-40B4-BE49-F238E27FC236}">
                  <a16:creationId xmlns:a16="http://schemas.microsoft.com/office/drawing/2014/main" id="{5F05B04C-561D-7145-298B-19EE33D0249B}"/>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707" name="Graphic 7">
              <a:extLst>
                <a:ext uri="{FF2B5EF4-FFF2-40B4-BE49-F238E27FC236}">
                  <a16:creationId xmlns:a16="http://schemas.microsoft.com/office/drawing/2014/main" id="{5FF8DC87-9BA8-68A7-101A-107F133BE428}"/>
                </a:ext>
              </a:extLst>
            </p:cNvPr>
            <p:cNvGrpSpPr/>
            <p:nvPr/>
          </p:nvGrpSpPr>
          <p:grpSpPr>
            <a:xfrm>
              <a:off x="5901020" y="2024398"/>
              <a:ext cx="515927" cy="226141"/>
              <a:chOff x="5901020" y="2024398"/>
              <a:chExt cx="515927" cy="226141"/>
            </a:xfrm>
            <a:solidFill>
              <a:srgbClr val="FFFFFF"/>
            </a:solidFill>
          </p:grpSpPr>
          <p:sp>
            <p:nvSpPr>
              <p:cNvPr id="708" name="Freeform: Shape 707">
                <a:extLst>
                  <a:ext uri="{FF2B5EF4-FFF2-40B4-BE49-F238E27FC236}">
                    <a16:creationId xmlns:a16="http://schemas.microsoft.com/office/drawing/2014/main" id="{66321BCF-BEB8-0134-43C4-3083B97C7C1E}"/>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709" name="Freeform: Shape 708">
                <a:extLst>
                  <a:ext uri="{FF2B5EF4-FFF2-40B4-BE49-F238E27FC236}">
                    <a16:creationId xmlns:a16="http://schemas.microsoft.com/office/drawing/2014/main" id="{E6091711-DC8F-FF3E-F6E5-7814099A4C8C}"/>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710" name="Freeform: Shape 709">
                <a:extLst>
                  <a:ext uri="{FF2B5EF4-FFF2-40B4-BE49-F238E27FC236}">
                    <a16:creationId xmlns:a16="http://schemas.microsoft.com/office/drawing/2014/main" id="{7553F12A-BFFC-4E7E-024A-850EF888F428}"/>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711" name="Freeform: Shape 710">
                <a:extLst>
                  <a:ext uri="{FF2B5EF4-FFF2-40B4-BE49-F238E27FC236}">
                    <a16:creationId xmlns:a16="http://schemas.microsoft.com/office/drawing/2014/main" id="{E7E69DDF-F0D6-87D8-011B-890D37C7E67A}"/>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720" name="Freeform: Shape 719">
            <a:extLst>
              <a:ext uri="{FF2B5EF4-FFF2-40B4-BE49-F238E27FC236}">
                <a16:creationId xmlns:a16="http://schemas.microsoft.com/office/drawing/2014/main" id="{42ABC10B-0771-4A74-2979-0BF92062D0EB}"/>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721" name="Rectangle: Rounded Corners 720">
            <a:hlinkClick r:id="rId2" action="ppaction://hlinksldjump"/>
            <a:extLst>
              <a:ext uri="{FF2B5EF4-FFF2-40B4-BE49-F238E27FC236}">
                <a16:creationId xmlns:a16="http://schemas.microsoft.com/office/drawing/2014/main" id="{8510CBFA-0886-68D4-4BD2-FDF966CA4A2F}"/>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722" name="Rectangle: Rounded Corners 721">
            <a:hlinkClick r:id="rId3" action="ppaction://hlinksldjump"/>
            <a:extLst>
              <a:ext uri="{FF2B5EF4-FFF2-40B4-BE49-F238E27FC236}">
                <a16:creationId xmlns:a16="http://schemas.microsoft.com/office/drawing/2014/main" id="{5AC31449-122C-83BA-9E5C-2439A49F3182}"/>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723" name="Arrow: Pentagon 722">
            <a:extLst>
              <a:ext uri="{FF2B5EF4-FFF2-40B4-BE49-F238E27FC236}">
                <a16:creationId xmlns:a16="http://schemas.microsoft.com/office/drawing/2014/main" id="{751F9775-8B5B-C601-B275-D9C2DD1C9F5C}"/>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24" name="Freeform: Shape 723">
            <a:extLst>
              <a:ext uri="{FF2B5EF4-FFF2-40B4-BE49-F238E27FC236}">
                <a16:creationId xmlns:a16="http://schemas.microsoft.com/office/drawing/2014/main" id="{BC622A4F-61E6-C9C2-998F-50D48BEBCA85}"/>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725" name="Rectangle: Rounded Corners 724">
            <a:hlinkClick r:id="rId4" action="ppaction://hlinksldjump"/>
            <a:extLst>
              <a:ext uri="{FF2B5EF4-FFF2-40B4-BE49-F238E27FC236}">
                <a16:creationId xmlns:a16="http://schemas.microsoft.com/office/drawing/2014/main" id="{D61BEDED-FF05-CD47-C47A-644691D0B912}"/>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726" name="Rectangle: Rounded Corners 725">
            <a:hlinkClick r:id="rId3" action="ppaction://hlinksldjump"/>
            <a:extLst>
              <a:ext uri="{FF2B5EF4-FFF2-40B4-BE49-F238E27FC236}">
                <a16:creationId xmlns:a16="http://schemas.microsoft.com/office/drawing/2014/main" id="{32F72EBD-548A-E6BC-635E-BB0062255E64}"/>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727" name="Arrow: Pentagon 726">
            <a:extLst>
              <a:ext uri="{FF2B5EF4-FFF2-40B4-BE49-F238E27FC236}">
                <a16:creationId xmlns:a16="http://schemas.microsoft.com/office/drawing/2014/main" id="{7C0ACEA1-26A1-04A3-1352-296ACA3A7A12}"/>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28" name="Freeform: Shape 727">
            <a:extLst>
              <a:ext uri="{FF2B5EF4-FFF2-40B4-BE49-F238E27FC236}">
                <a16:creationId xmlns:a16="http://schemas.microsoft.com/office/drawing/2014/main" id="{FD8AFAB4-8CCE-F6AA-AEAB-18369D67013F}"/>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729" name="Rectangle: Rounded Corners 728">
            <a:hlinkClick r:id="rId5" action="ppaction://hlinksldjump"/>
            <a:extLst>
              <a:ext uri="{FF2B5EF4-FFF2-40B4-BE49-F238E27FC236}">
                <a16:creationId xmlns:a16="http://schemas.microsoft.com/office/drawing/2014/main" id="{E5739D48-1CC8-1347-D5E9-F80FE53FB45F}"/>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730" name="Rectangle: Rounded Corners 729">
            <a:hlinkClick r:id="rId3" action="ppaction://hlinksldjump"/>
            <a:extLst>
              <a:ext uri="{FF2B5EF4-FFF2-40B4-BE49-F238E27FC236}">
                <a16:creationId xmlns:a16="http://schemas.microsoft.com/office/drawing/2014/main" id="{EDCFDBEF-55F8-7317-6580-04B338EDE1AD}"/>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731" name="Arrow: Pentagon 730">
            <a:extLst>
              <a:ext uri="{FF2B5EF4-FFF2-40B4-BE49-F238E27FC236}">
                <a16:creationId xmlns:a16="http://schemas.microsoft.com/office/drawing/2014/main" id="{F213A2ED-B94D-40F2-A6D1-7D145D0AA3C6}"/>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32" name="Freeform: Shape 731">
            <a:extLst>
              <a:ext uri="{FF2B5EF4-FFF2-40B4-BE49-F238E27FC236}">
                <a16:creationId xmlns:a16="http://schemas.microsoft.com/office/drawing/2014/main" id="{C9D367BB-EB1D-4B20-43CC-129A3DA8916D}"/>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733" name="Rectangle: Rounded Corners 732">
            <a:hlinkClick r:id="rId6" action="ppaction://hlinksldjump"/>
            <a:extLst>
              <a:ext uri="{FF2B5EF4-FFF2-40B4-BE49-F238E27FC236}">
                <a16:creationId xmlns:a16="http://schemas.microsoft.com/office/drawing/2014/main" id="{00A763B1-9DA6-0002-5449-30BA7F24C0DA}"/>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734" name="Rectangle: Rounded Corners 733">
            <a:hlinkClick r:id="rId3" action="ppaction://hlinksldjump"/>
            <a:extLst>
              <a:ext uri="{FF2B5EF4-FFF2-40B4-BE49-F238E27FC236}">
                <a16:creationId xmlns:a16="http://schemas.microsoft.com/office/drawing/2014/main" id="{49FAA4C6-1BB0-C3E9-147C-D3E36989464B}"/>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735" name="Arrow: Pentagon 734">
            <a:extLst>
              <a:ext uri="{FF2B5EF4-FFF2-40B4-BE49-F238E27FC236}">
                <a16:creationId xmlns:a16="http://schemas.microsoft.com/office/drawing/2014/main" id="{467D7292-DBDA-E142-7E24-0E9DFE49AA49}"/>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36" name="Freeform: Shape 735">
            <a:extLst>
              <a:ext uri="{FF2B5EF4-FFF2-40B4-BE49-F238E27FC236}">
                <a16:creationId xmlns:a16="http://schemas.microsoft.com/office/drawing/2014/main" id="{31AF61A6-B3B7-D6ED-1921-65FF80A1092B}"/>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737" name="Rectangle: Rounded Corners 736">
            <a:hlinkClick r:id="rId7" action="ppaction://hlinksldjump"/>
            <a:extLst>
              <a:ext uri="{FF2B5EF4-FFF2-40B4-BE49-F238E27FC236}">
                <a16:creationId xmlns:a16="http://schemas.microsoft.com/office/drawing/2014/main" id="{DFB47073-DFB0-98D6-5156-6B2704353B2A}"/>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738" name="Rectangle: Rounded Corners 737">
            <a:hlinkClick r:id="rId3" action="ppaction://hlinksldjump"/>
            <a:extLst>
              <a:ext uri="{FF2B5EF4-FFF2-40B4-BE49-F238E27FC236}">
                <a16:creationId xmlns:a16="http://schemas.microsoft.com/office/drawing/2014/main" id="{D8926F7E-7EC1-F3D6-45D8-22D0992F5C1E}"/>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739" name="Arrow: Pentagon 738">
            <a:extLst>
              <a:ext uri="{FF2B5EF4-FFF2-40B4-BE49-F238E27FC236}">
                <a16:creationId xmlns:a16="http://schemas.microsoft.com/office/drawing/2014/main" id="{C5BC207C-7272-E9A1-E1E0-558D46315CB4}"/>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40" name="Freeform: Shape 739">
            <a:extLst>
              <a:ext uri="{FF2B5EF4-FFF2-40B4-BE49-F238E27FC236}">
                <a16:creationId xmlns:a16="http://schemas.microsoft.com/office/drawing/2014/main" id="{44138A2D-824A-1344-60C7-117A85D53EFB}"/>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741" name="Rectangle: Rounded Corners 740">
            <a:hlinkClick r:id="rId8" action="ppaction://hlinksldjump"/>
            <a:extLst>
              <a:ext uri="{FF2B5EF4-FFF2-40B4-BE49-F238E27FC236}">
                <a16:creationId xmlns:a16="http://schemas.microsoft.com/office/drawing/2014/main" id="{9099A33D-B998-427F-9EEA-47379B5DCC9E}"/>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742" name="Rectangle: Rounded Corners 741">
            <a:hlinkClick r:id="rId3" action="ppaction://hlinksldjump"/>
            <a:extLst>
              <a:ext uri="{FF2B5EF4-FFF2-40B4-BE49-F238E27FC236}">
                <a16:creationId xmlns:a16="http://schemas.microsoft.com/office/drawing/2014/main" id="{376146D1-647B-5434-9DFE-24D49D0E2F09}"/>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743" name="Rectangle: Rounded Corners 742">
            <a:extLst>
              <a:ext uri="{FF2B5EF4-FFF2-40B4-BE49-F238E27FC236}">
                <a16:creationId xmlns:a16="http://schemas.microsoft.com/office/drawing/2014/main" id="{8658D26E-6F08-AD60-24BF-4C28E43B1772}"/>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744" name="Slide Number Placeholder 4">
            <a:extLst>
              <a:ext uri="{FF2B5EF4-FFF2-40B4-BE49-F238E27FC236}">
                <a16:creationId xmlns:a16="http://schemas.microsoft.com/office/drawing/2014/main" id="{85A48800-194D-5705-220A-CD058705EEDA}"/>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745" name="Group 744">
            <a:extLst>
              <a:ext uri="{FF2B5EF4-FFF2-40B4-BE49-F238E27FC236}">
                <a16:creationId xmlns:a16="http://schemas.microsoft.com/office/drawing/2014/main" id="{DD740C04-5E3D-A734-CB9A-AF29DECDCCE3}"/>
              </a:ext>
            </a:extLst>
          </p:cNvPr>
          <p:cNvGrpSpPr/>
          <p:nvPr userDrawn="1"/>
        </p:nvGrpSpPr>
        <p:grpSpPr>
          <a:xfrm>
            <a:off x="610088" y="6272188"/>
            <a:ext cx="307655" cy="307655"/>
            <a:chOff x="9646756" y="6369170"/>
            <a:chExt cx="307655" cy="307655"/>
          </a:xfrm>
          <a:effectLst/>
        </p:grpSpPr>
        <p:sp>
          <p:nvSpPr>
            <p:cNvPr id="746" name="Oval 745">
              <a:hlinkClick r:id="" action="ppaction://hlinkshowjump?jump=previousslide"/>
              <a:extLst>
                <a:ext uri="{FF2B5EF4-FFF2-40B4-BE49-F238E27FC236}">
                  <a16:creationId xmlns:a16="http://schemas.microsoft.com/office/drawing/2014/main" id="{F7B047E4-8E11-D7DD-5670-B4260694269A}"/>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747" name="L-Shape 746">
              <a:hlinkClick r:id="" action="ppaction://hlinkshowjump?jump=previousslide"/>
              <a:extLst>
                <a:ext uri="{FF2B5EF4-FFF2-40B4-BE49-F238E27FC236}">
                  <a16:creationId xmlns:a16="http://schemas.microsoft.com/office/drawing/2014/main" id="{311EBC2E-657F-BA6E-BE6D-EE352F1BE554}"/>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748" name="Rectangle: Rounded Corners 747">
            <a:hlinkClick r:id="rId3" action="ppaction://hlinksldjump"/>
            <a:extLst>
              <a:ext uri="{FF2B5EF4-FFF2-40B4-BE49-F238E27FC236}">
                <a16:creationId xmlns:a16="http://schemas.microsoft.com/office/drawing/2014/main" id="{F170FD62-8997-B6F5-C12D-11B7DB950717}"/>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749" name="Group 748">
            <a:extLst>
              <a:ext uri="{FF2B5EF4-FFF2-40B4-BE49-F238E27FC236}">
                <a16:creationId xmlns:a16="http://schemas.microsoft.com/office/drawing/2014/main" id="{E30A75CF-48DA-6E16-1A9D-791CC8B78E22}"/>
              </a:ext>
            </a:extLst>
          </p:cNvPr>
          <p:cNvGrpSpPr/>
          <p:nvPr userDrawn="1"/>
        </p:nvGrpSpPr>
        <p:grpSpPr>
          <a:xfrm flipH="1">
            <a:off x="1614481" y="6262635"/>
            <a:ext cx="307655" cy="307655"/>
            <a:chOff x="9646756" y="6369170"/>
            <a:chExt cx="307655" cy="307655"/>
          </a:xfrm>
          <a:effectLst/>
        </p:grpSpPr>
        <p:sp>
          <p:nvSpPr>
            <p:cNvPr id="750" name="Oval 749">
              <a:hlinkClick r:id="" action="ppaction://hlinkshowjump?jump=nextslide"/>
              <a:extLst>
                <a:ext uri="{FF2B5EF4-FFF2-40B4-BE49-F238E27FC236}">
                  <a16:creationId xmlns:a16="http://schemas.microsoft.com/office/drawing/2014/main" id="{41A7EDC4-3835-FB3B-1896-5D416F2660D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751" name="L-Shape 750">
              <a:hlinkClick r:id="" action="ppaction://hlinkshowjump?jump=nextslide"/>
              <a:extLst>
                <a:ext uri="{FF2B5EF4-FFF2-40B4-BE49-F238E27FC236}">
                  <a16:creationId xmlns:a16="http://schemas.microsoft.com/office/drawing/2014/main" id="{3C975F84-3E53-0EBB-F360-FB1D02DBF6E0}"/>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752" name="Oval 751">
            <a:extLst>
              <a:ext uri="{FF2B5EF4-FFF2-40B4-BE49-F238E27FC236}">
                <a16:creationId xmlns:a16="http://schemas.microsoft.com/office/drawing/2014/main" id="{D50B2988-C1B0-023D-7E6C-33CC51D16ED0}"/>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3" name="Oval 752">
            <a:extLst>
              <a:ext uri="{FF2B5EF4-FFF2-40B4-BE49-F238E27FC236}">
                <a16:creationId xmlns:a16="http://schemas.microsoft.com/office/drawing/2014/main" id="{EBA6DD5E-18F1-D2DC-B1E3-EFE9ABE63E42}"/>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4" name="Oval 753">
            <a:extLst>
              <a:ext uri="{FF2B5EF4-FFF2-40B4-BE49-F238E27FC236}">
                <a16:creationId xmlns:a16="http://schemas.microsoft.com/office/drawing/2014/main" id="{B2FA0C2F-FD9A-1011-8549-B30460796167}"/>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5" name="Oval 754">
            <a:extLst>
              <a:ext uri="{FF2B5EF4-FFF2-40B4-BE49-F238E27FC236}">
                <a16:creationId xmlns:a16="http://schemas.microsoft.com/office/drawing/2014/main" id="{5A291874-545C-37F2-3807-DD6F632C1769}"/>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6" name="Oval 755">
            <a:extLst>
              <a:ext uri="{FF2B5EF4-FFF2-40B4-BE49-F238E27FC236}">
                <a16:creationId xmlns:a16="http://schemas.microsoft.com/office/drawing/2014/main" id="{824738B1-C6AE-DD6A-EBA8-39567DB3ABE5}"/>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7" name="Oval 756">
            <a:extLst>
              <a:ext uri="{FF2B5EF4-FFF2-40B4-BE49-F238E27FC236}">
                <a16:creationId xmlns:a16="http://schemas.microsoft.com/office/drawing/2014/main" id="{B40A35A9-6347-5F0E-B4F2-5788201D24E5}"/>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758" name="Graphic 757">
            <a:extLst>
              <a:ext uri="{FF2B5EF4-FFF2-40B4-BE49-F238E27FC236}">
                <a16:creationId xmlns:a16="http://schemas.microsoft.com/office/drawing/2014/main" id="{336CE23E-8912-77B4-D93F-B920086575C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1623655" y="1115452"/>
            <a:ext cx="350034" cy="350034"/>
          </a:xfrm>
          <a:prstGeom prst="rect">
            <a:avLst/>
          </a:prstGeom>
        </p:spPr>
      </p:pic>
      <p:pic>
        <p:nvPicPr>
          <p:cNvPr id="759" name="Graphic 758">
            <a:extLst>
              <a:ext uri="{FF2B5EF4-FFF2-40B4-BE49-F238E27FC236}">
                <a16:creationId xmlns:a16="http://schemas.microsoft.com/office/drawing/2014/main" id="{6883872A-CFE2-4535-A477-3ECC5DA4E4FF}"/>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1616362" y="5439513"/>
            <a:ext cx="364619" cy="361702"/>
          </a:xfrm>
          <a:prstGeom prst="rect">
            <a:avLst/>
          </a:prstGeom>
        </p:spPr>
      </p:pic>
      <p:pic>
        <p:nvPicPr>
          <p:cNvPr id="760" name="Graphic 759">
            <a:extLst>
              <a:ext uri="{FF2B5EF4-FFF2-40B4-BE49-F238E27FC236}">
                <a16:creationId xmlns:a16="http://schemas.microsoft.com/office/drawing/2014/main" id="{495D5BF4-DC64-E314-16F2-337F5307841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21772" y="4568045"/>
            <a:ext cx="353798" cy="333638"/>
          </a:xfrm>
          <a:prstGeom prst="rect">
            <a:avLst/>
          </a:prstGeom>
        </p:spPr>
      </p:pic>
      <p:pic>
        <p:nvPicPr>
          <p:cNvPr id="761" name="Graphic 760">
            <a:extLst>
              <a:ext uri="{FF2B5EF4-FFF2-40B4-BE49-F238E27FC236}">
                <a16:creationId xmlns:a16="http://schemas.microsoft.com/office/drawing/2014/main" id="{BA1A6EF6-4BD4-BD07-8D86-42EAC70AE184}"/>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601777" y="3708570"/>
            <a:ext cx="379204" cy="347118"/>
          </a:xfrm>
          <a:prstGeom prst="rect">
            <a:avLst/>
          </a:prstGeom>
        </p:spPr>
      </p:pic>
      <p:pic>
        <p:nvPicPr>
          <p:cNvPr id="762" name="Graphic 761">
            <a:extLst>
              <a:ext uri="{FF2B5EF4-FFF2-40B4-BE49-F238E27FC236}">
                <a16:creationId xmlns:a16="http://schemas.microsoft.com/office/drawing/2014/main" id="{7198D2F4-BD07-2DBE-D957-CC5CBBA20D7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56880" y="1978438"/>
            <a:ext cx="324102" cy="351422"/>
          </a:xfrm>
          <a:prstGeom prst="rect">
            <a:avLst/>
          </a:prstGeom>
        </p:spPr>
      </p:pic>
      <p:pic>
        <p:nvPicPr>
          <p:cNvPr id="763" name="Graphic 762">
            <a:extLst>
              <a:ext uri="{FF2B5EF4-FFF2-40B4-BE49-F238E27FC236}">
                <a16:creationId xmlns:a16="http://schemas.microsoft.com/office/drawing/2014/main" id="{75784C97-32A4-DFB0-3675-4A02156A1C88}"/>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01777" y="2747539"/>
            <a:ext cx="476698" cy="555314"/>
          </a:xfrm>
          <a:prstGeom prst="rect">
            <a:avLst/>
          </a:prstGeom>
        </p:spPr>
      </p:pic>
      <p:sp>
        <p:nvSpPr>
          <p:cNvPr id="764" name="Oval 763">
            <a:extLst>
              <a:ext uri="{FF2B5EF4-FFF2-40B4-BE49-F238E27FC236}">
                <a16:creationId xmlns:a16="http://schemas.microsoft.com/office/drawing/2014/main" id="{A7140209-4D74-AF1A-9CB9-9E1285FAF6E0}"/>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4169659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بخش سو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152" name="Straight Connector 151">
            <a:extLst>
              <a:ext uri="{FF2B5EF4-FFF2-40B4-BE49-F238E27FC236}">
                <a16:creationId xmlns:a16="http://schemas.microsoft.com/office/drawing/2014/main" id="{DCD6C7CC-FAE4-3C0E-7F9D-1E6403AE034F}"/>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DA6BC3B-4ADA-68D1-A92D-7FF344107328}"/>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74C51D42-5C06-EA2C-FF84-FE969EA475AD}"/>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4" name="Straight Connector 3">
            <a:extLst>
              <a:ext uri="{FF2B5EF4-FFF2-40B4-BE49-F238E27FC236}">
                <a16:creationId xmlns:a16="http://schemas.microsoft.com/office/drawing/2014/main" id="{668E96D6-C9DA-1AF6-32D7-071D7A17C5E5}"/>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52C6EFE-5B1D-011A-C463-F4CB7C2F3753}"/>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6" name="Rectangle: Rounded Corners 5">
            <a:extLst>
              <a:ext uri="{FF2B5EF4-FFF2-40B4-BE49-F238E27FC236}">
                <a16:creationId xmlns:a16="http://schemas.microsoft.com/office/drawing/2014/main" id="{825E7D93-DB08-E308-2A9D-A8513F0D03A0}"/>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8" name="Arrow: Pentagon 7">
            <a:extLst>
              <a:ext uri="{FF2B5EF4-FFF2-40B4-BE49-F238E27FC236}">
                <a16:creationId xmlns:a16="http://schemas.microsoft.com/office/drawing/2014/main" id="{01787BFB-80A2-D747-AB83-D77210B77A03}"/>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9" name="Group 8">
            <a:extLst>
              <a:ext uri="{FF2B5EF4-FFF2-40B4-BE49-F238E27FC236}">
                <a16:creationId xmlns:a16="http://schemas.microsoft.com/office/drawing/2014/main" id="{0B77387B-21D9-B1D2-2D4E-9BDA0472D071}"/>
              </a:ext>
            </a:extLst>
          </p:cNvPr>
          <p:cNvGrpSpPr/>
          <p:nvPr userDrawn="1"/>
        </p:nvGrpSpPr>
        <p:grpSpPr>
          <a:xfrm>
            <a:off x="245879" y="241661"/>
            <a:ext cx="472717" cy="472783"/>
            <a:chOff x="5471805" y="1626834"/>
            <a:chExt cx="1247286" cy="1247461"/>
          </a:xfrm>
        </p:grpSpPr>
        <p:sp>
          <p:nvSpPr>
            <p:cNvPr id="11" name="Freeform: Shape 10">
              <a:extLst>
                <a:ext uri="{FF2B5EF4-FFF2-40B4-BE49-F238E27FC236}">
                  <a16:creationId xmlns:a16="http://schemas.microsoft.com/office/drawing/2014/main" id="{7BF7D069-C56B-75DB-D91B-3C64373BA568}"/>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BA95E990-161E-1BAD-52C0-91BB1952CDA1}"/>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4341E514-C33C-FA78-FE1C-7978EB9CC9B0}"/>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CB0FFB63-EDB2-393B-2FD9-116C1A60540A}"/>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28191A73-2F0D-6D70-65BF-AEB7F5FEE317}"/>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6" name="Freeform: Shape 15">
              <a:extLst>
                <a:ext uri="{FF2B5EF4-FFF2-40B4-BE49-F238E27FC236}">
                  <a16:creationId xmlns:a16="http://schemas.microsoft.com/office/drawing/2014/main" id="{1ABDF55D-9060-40E6-F831-1A1EE797A848}"/>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DD5AFB81-A42D-DD33-CF38-7A2FBD55A993}"/>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364D2D27-2D8A-9AA0-2C0B-1ABB2492F687}"/>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65790C01-E08A-A2A4-1506-E96712399ECD}"/>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A82DCDBE-84A1-A6A6-EFDD-EBD2AEA7A9F2}"/>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9B822686-AB72-3E17-77D7-D7F0CF81CAEB}"/>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2" name="Freeform: Shape 21">
              <a:extLst>
                <a:ext uri="{FF2B5EF4-FFF2-40B4-BE49-F238E27FC236}">
                  <a16:creationId xmlns:a16="http://schemas.microsoft.com/office/drawing/2014/main" id="{B43982B1-EB05-7ABB-0917-3AB29FD17F90}"/>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3" name="Freeform: Shape 22">
              <a:extLst>
                <a:ext uri="{FF2B5EF4-FFF2-40B4-BE49-F238E27FC236}">
                  <a16:creationId xmlns:a16="http://schemas.microsoft.com/office/drawing/2014/main" id="{142E46CA-92A4-C9B3-E91C-575735BD92E1}"/>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4" name="Freeform: Shape 23">
              <a:extLst>
                <a:ext uri="{FF2B5EF4-FFF2-40B4-BE49-F238E27FC236}">
                  <a16:creationId xmlns:a16="http://schemas.microsoft.com/office/drawing/2014/main" id="{711F5E70-7AE5-0468-6A4D-56BFD53FF69E}"/>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25" name="Freeform: Shape 24">
              <a:extLst>
                <a:ext uri="{FF2B5EF4-FFF2-40B4-BE49-F238E27FC236}">
                  <a16:creationId xmlns:a16="http://schemas.microsoft.com/office/drawing/2014/main" id="{F56BC1A8-30BA-8974-AA13-0C6769346D13}"/>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6402EC70-EEF1-AF50-57AB-361FDA1CA38D}"/>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74E5E796-3B93-1821-C6C4-97BD609A1F5D}"/>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D443CED1-3DE8-F15F-2316-C5348BF7FEA5}"/>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D1B865F2-D6DB-2439-6FD5-714E3D5F55AD}"/>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30" name="Freeform: Shape 29">
              <a:extLst>
                <a:ext uri="{FF2B5EF4-FFF2-40B4-BE49-F238E27FC236}">
                  <a16:creationId xmlns:a16="http://schemas.microsoft.com/office/drawing/2014/main" id="{55B10051-E2DC-738F-A56E-E4FEBC10FC4C}"/>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31" name="Freeform: Shape 30">
              <a:extLst>
                <a:ext uri="{FF2B5EF4-FFF2-40B4-BE49-F238E27FC236}">
                  <a16:creationId xmlns:a16="http://schemas.microsoft.com/office/drawing/2014/main" id="{3FD7A2C5-AEC4-3F5A-CAD0-B8E30099E7D6}"/>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32" name="Graphic 7">
              <a:extLst>
                <a:ext uri="{FF2B5EF4-FFF2-40B4-BE49-F238E27FC236}">
                  <a16:creationId xmlns:a16="http://schemas.microsoft.com/office/drawing/2014/main" id="{D89C9E44-7576-35C5-B7D7-5839B3AC7509}"/>
                </a:ext>
              </a:extLst>
            </p:cNvPr>
            <p:cNvGrpSpPr/>
            <p:nvPr/>
          </p:nvGrpSpPr>
          <p:grpSpPr>
            <a:xfrm>
              <a:off x="5471805" y="2218161"/>
              <a:ext cx="91727" cy="92071"/>
              <a:chOff x="5471805" y="2218161"/>
              <a:chExt cx="91727" cy="92071"/>
            </a:xfrm>
          </p:grpSpPr>
          <p:sp>
            <p:nvSpPr>
              <p:cNvPr id="849" name="Freeform: Shape 848">
                <a:extLst>
                  <a:ext uri="{FF2B5EF4-FFF2-40B4-BE49-F238E27FC236}">
                    <a16:creationId xmlns:a16="http://schemas.microsoft.com/office/drawing/2014/main" id="{AA13D236-E434-BDA8-D775-D379A2E57370}"/>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850" name="Freeform: Shape 849">
                <a:extLst>
                  <a:ext uri="{FF2B5EF4-FFF2-40B4-BE49-F238E27FC236}">
                    <a16:creationId xmlns:a16="http://schemas.microsoft.com/office/drawing/2014/main" id="{240113C5-CFAF-442E-347F-5526593C976A}"/>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33" name="Freeform: Shape 32">
              <a:extLst>
                <a:ext uri="{FF2B5EF4-FFF2-40B4-BE49-F238E27FC236}">
                  <a16:creationId xmlns:a16="http://schemas.microsoft.com/office/drawing/2014/main" id="{EBCAC638-48E7-7D64-2FC6-A72B411172B8}"/>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10751F68-B327-0C3A-B7DE-4096CD76F1A4}"/>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3191F3D1-7E3B-5802-8505-C74638EAAA1E}"/>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F44828EA-5D5C-573B-60D1-601A496BE7FE}"/>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E6E79076-A6CF-4CE8-6685-9E8019211AA4}"/>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11CBB7B7-B292-52FB-FA6B-1C84D920F0F2}"/>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39" name="Freeform: Shape 38">
              <a:extLst>
                <a:ext uri="{FF2B5EF4-FFF2-40B4-BE49-F238E27FC236}">
                  <a16:creationId xmlns:a16="http://schemas.microsoft.com/office/drawing/2014/main" id="{D7619BEB-0FF1-BDC4-027A-1239ED7FAEEE}"/>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40" name="Freeform: Shape 39">
              <a:extLst>
                <a:ext uri="{FF2B5EF4-FFF2-40B4-BE49-F238E27FC236}">
                  <a16:creationId xmlns:a16="http://schemas.microsoft.com/office/drawing/2014/main" id="{4B4367B1-8958-A868-F9DA-23432CD1EE54}"/>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41" name="Freeform: Shape 40">
              <a:extLst>
                <a:ext uri="{FF2B5EF4-FFF2-40B4-BE49-F238E27FC236}">
                  <a16:creationId xmlns:a16="http://schemas.microsoft.com/office/drawing/2014/main" id="{56BF07F2-477B-2358-25C8-C59D73ED0D64}"/>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42" name="Freeform: Shape 41">
              <a:extLst>
                <a:ext uri="{FF2B5EF4-FFF2-40B4-BE49-F238E27FC236}">
                  <a16:creationId xmlns:a16="http://schemas.microsoft.com/office/drawing/2014/main" id="{52D70032-5462-4AE5-75AD-8EF8AAB36E0D}"/>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3" name="Freeform: Shape 42">
              <a:extLst>
                <a:ext uri="{FF2B5EF4-FFF2-40B4-BE49-F238E27FC236}">
                  <a16:creationId xmlns:a16="http://schemas.microsoft.com/office/drawing/2014/main" id="{E535376D-D2A3-355E-34B3-F42D5FDFCBCD}"/>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E54C908E-B033-F350-C950-4482AF6F1BBF}"/>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45" name="Freeform: Shape 44">
              <a:extLst>
                <a:ext uri="{FF2B5EF4-FFF2-40B4-BE49-F238E27FC236}">
                  <a16:creationId xmlns:a16="http://schemas.microsoft.com/office/drawing/2014/main" id="{DBC357AB-BB8E-6BCB-B1F4-721659D574F5}"/>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6" name="Freeform: Shape 45">
              <a:extLst>
                <a:ext uri="{FF2B5EF4-FFF2-40B4-BE49-F238E27FC236}">
                  <a16:creationId xmlns:a16="http://schemas.microsoft.com/office/drawing/2014/main" id="{6548DD34-AAF8-11C7-69A5-E63DA092F29C}"/>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7" name="Freeform: Shape 46">
              <a:extLst>
                <a:ext uri="{FF2B5EF4-FFF2-40B4-BE49-F238E27FC236}">
                  <a16:creationId xmlns:a16="http://schemas.microsoft.com/office/drawing/2014/main" id="{D8F97285-0060-34F3-72BC-CB0F993B08E9}"/>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48" name="Freeform: Shape 47">
              <a:extLst>
                <a:ext uri="{FF2B5EF4-FFF2-40B4-BE49-F238E27FC236}">
                  <a16:creationId xmlns:a16="http://schemas.microsoft.com/office/drawing/2014/main" id="{7E9B46FF-1729-D650-84F7-46F23C49933B}"/>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9" name="Freeform: Shape 48">
              <a:extLst>
                <a:ext uri="{FF2B5EF4-FFF2-40B4-BE49-F238E27FC236}">
                  <a16:creationId xmlns:a16="http://schemas.microsoft.com/office/drawing/2014/main" id="{37DA4CA6-1E47-D625-D387-A54750DC96A8}"/>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0" name="Freeform: Shape 49">
              <a:extLst>
                <a:ext uri="{FF2B5EF4-FFF2-40B4-BE49-F238E27FC236}">
                  <a16:creationId xmlns:a16="http://schemas.microsoft.com/office/drawing/2014/main" id="{50B6D487-3287-F1F6-37C6-61112EFD99C1}"/>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51" name="Freeform: Shape 50">
              <a:extLst>
                <a:ext uri="{FF2B5EF4-FFF2-40B4-BE49-F238E27FC236}">
                  <a16:creationId xmlns:a16="http://schemas.microsoft.com/office/drawing/2014/main" id="{236E0852-8AB0-FD76-A31C-097B9F96120D}"/>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B2483F2C-BB76-AFBF-CF85-5CFAC0E84CD5}"/>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21AB104F-7B77-EA88-F4F0-A94EAB9B2862}"/>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2F7EA868-CD92-25D3-A7A5-5E2630A0737B}"/>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55" name="Freeform: Shape 54">
              <a:extLst>
                <a:ext uri="{FF2B5EF4-FFF2-40B4-BE49-F238E27FC236}">
                  <a16:creationId xmlns:a16="http://schemas.microsoft.com/office/drawing/2014/main" id="{6B49B734-7A4E-68DE-A0D8-9E595E65DDA2}"/>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56" name="Freeform: Shape 55">
              <a:extLst>
                <a:ext uri="{FF2B5EF4-FFF2-40B4-BE49-F238E27FC236}">
                  <a16:creationId xmlns:a16="http://schemas.microsoft.com/office/drawing/2014/main" id="{C9BEB6E3-9EED-9F7E-DB10-182C27C45944}"/>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57" name="Freeform: Shape 56">
              <a:extLst>
                <a:ext uri="{FF2B5EF4-FFF2-40B4-BE49-F238E27FC236}">
                  <a16:creationId xmlns:a16="http://schemas.microsoft.com/office/drawing/2014/main" id="{FBCA9559-26C2-A698-15A5-1FCA1455C199}"/>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8" name="Freeform: Shape 57">
              <a:extLst>
                <a:ext uri="{FF2B5EF4-FFF2-40B4-BE49-F238E27FC236}">
                  <a16:creationId xmlns:a16="http://schemas.microsoft.com/office/drawing/2014/main" id="{AFAFB14E-EDFF-4A10-8D70-31DB20287775}"/>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59" name="Freeform: Shape 58">
              <a:extLst>
                <a:ext uri="{FF2B5EF4-FFF2-40B4-BE49-F238E27FC236}">
                  <a16:creationId xmlns:a16="http://schemas.microsoft.com/office/drawing/2014/main" id="{8A061F50-FFF5-3147-DB3E-862432F1BCD0}"/>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60" name="Freeform: Shape 59">
              <a:extLst>
                <a:ext uri="{FF2B5EF4-FFF2-40B4-BE49-F238E27FC236}">
                  <a16:creationId xmlns:a16="http://schemas.microsoft.com/office/drawing/2014/main" id="{981BD282-AA17-78C4-20F4-74EFCCB0FAD9}"/>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61" name="Freeform: Shape 60">
              <a:extLst>
                <a:ext uri="{FF2B5EF4-FFF2-40B4-BE49-F238E27FC236}">
                  <a16:creationId xmlns:a16="http://schemas.microsoft.com/office/drawing/2014/main" id="{8301D57B-44A3-38AD-A611-661C5C618A2D}"/>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62" name="Freeform: Shape 61">
              <a:extLst>
                <a:ext uri="{FF2B5EF4-FFF2-40B4-BE49-F238E27FC236}">
                  <a16:creationId xmlns:a16="http://schemas.microsoft.com/office/drawing/2014/main" id="{FF36A0C3-9968-1834-B9D0-B8BD52AFB1BC}"/>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63" name="Freeform: Shape 62">
              <a:extLst>
                <a:ext uri="{FF2B5EF4-FFF2-40B4-BE49-F238E27FC236}">
                  <a16:creationId xmlns:a16="http://schemas.microsoft.com/office/drawing/2014/main" id="{251365EA-9195-FA37-DC41-BFB93D0E22A5}"/>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128" name="Freeform: Shape 127">
              <a:extLst>
                <a:ext uri="{FF2B5EF4-FFF2-40B4-BE49-F238E27FC236}">
                  <a16:creationId xmlns:a16="http://schemas.microsoft.com/office/drawing/2014/main" id="{712F6F9F-0E4F-1D54-71BB-B11C55B6D663}"/>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129" name="Freeform: Shape 128">
              <a:extLst>
                <a:ext uri="{FF2B5EF4-FFF2-40B4-BE49-F238E27FC236}">
                  <a16:creationId xmlns:a16="http://schemas.microsoft.com/office/drawing/2014/main" id="{49A20C6A-DE58-0B1E-260F-20B914C0121F}"/>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130" name="Freeform: Shape 129">
              <a:extLst>
                <a:ext uri="{FF2B5EF4-FFF2-40B4-BE49-F238E27FC236}">
                  <a16:creationId xmlns:a16="http://schemas.microsoft.com/office/drawing/2014/main" id="{45A39161-CAE7-E5B8-B1C7-BA6B56E342C7}"/>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131" name="Freeform: Shape 130">
              <a:extLst>
                <a:ext uri="{FF2B5EF4-FFF2-40B4-BE49-F238E27FC236}">
                  <a16:creationId xmlns:a16="http://schemas.microsoft.com/office/drawing/2014/main" id="{4AC96F0D-1910-D050-C820-96D766919FF9}"/>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132" name="Freeform: Shape 131">
              <a:extLst>
                <a:ext uri="{FF2B5EF4-FFF2-40B4-BE49-F238E27FC236}">
                  <a16:creationId xmlns:a16="http://schemas.microsoft.com/office/drawing/2014/main" id="{C7A9E370-075F-B00C-2D8B-54C81F646FB5}"/>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133" name="Freeform: Shape 132">
              <a:extLst>
                <a:ext uri="{FF2B5EF4-FFF2-40B4-BE49-F238E27FC236}">
                  <a16:creationId xmlns:a16="http://schemas.microsoft.com/office/drawing/2014/main" id="{BFFAB9FD-51C6-5088-0C2E-BEDBBA062439}"/>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134" name="Freeform: Shape 133">
              <a:extLst>
                <a:ext uri="{FF2B5EF4-FFF2-40B4-BE49-F238E27FC236}">
                  <a16:creationId xmlns:a16="http://schemas.microsoft.com/office/drawing/2014/main" id="{7C4E2FCD-C20F-28CC-8B10-ED29EA094DAF}"/>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135" name="Freeform: Shape 134">
              <a:extLst>
                <a:ext uri="{FF2B5EF4-FFF2-40B4-BE49-F238E27FC236}">
                  <a16:creationId xmlns:a16="http://schemas.microsoft.com/office/drawing/2014/main" id="{110BA94D-6EE0-F387-8687-4934FC71925B}"/>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136" name="Freeform: Shape 135">
              <a:extLst>
                <a:ext uri="{FF2B5EF4-FFF2-40B4-BE49-F238E27FC236}">
                  <a16:creationId xmlns:a16="http://schemas.microsoft.com/office/drawing/2014/main" id="{FC1EBE39-03CD-AC90-1CD7-D32C854D10B5}"/>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137" name="Freeform: Shape 136">
              <a:extLst>
                <a:ext uri="{FF2B5EF4-FFF2-40B4-BE49-F238E27FC236}">
                  <a16:creationId xmlns:a16="http://schemas.microsoft.com/office/drawing/2014/main" id="{D5BA8BB8-43C7-DFC0-07D2-3C4203A5CF3C}"/>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138" name="Freeform: Shape 137">
              <a:extLst>
                <a:ext uri="{FF2B5EF4-FFF2-40B4-BE49-F238E27FC236}">
                  <a16:creationId xmlns:a16="http://schemas.microsoft.com/office/drawing/2014/main" id="{D333017B-06F2-667D-7FA2-F579FAC23D10}"/>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139" name="Freeform: Shape 138">
              <a:extLst>
                <a:ext uri="{FF2B5EF4-FFF2-40B4-BE49-F238E27FC236}">
                  <a16:creationId xmlns:a16="http://schemas.microsoft.com/office/drawing/2014/main" id="{98685CA1-28A7-850A-F65F-99188BF55BD8}"/>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140" name="Freeform: Shape 139">
              <a:extLst>
                <a:ext uri="{FF2B5EF4-FFF2-40B4-BE49-F238E27FC236}">
                  <a16:creationId xmlns:a16="http://schemas.microsoft.com/office/drawing/2014/main" id="{6A1A9CCE-9C66-AB4B-2593-86A912BE1D71}"/>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141" name="Freeform: Shape 140">
              <a:extLst>
                <a:ext uri="{FF2B5EF4-FFF2-40B4-BE49-F238E27FC236}">
                  <a16:creationId xmlns:a16="http://schemas.microsoft.com/office/drawing/2014/main" id="{7F2851E4-1DE6-673B-DDBE-B0D18063D135}"/>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142" name="Freeform: Shape 141">
              <a:extLst>
                <a:ext uri="{FF2B5EF4-FFF2-40B4-BE49-F238E27FC236}">
                  <a16:creationId xmlns:a16="http://schemas.microsoft.com/office/drawing/2014/main" id="{CFBD2C07-6803-A008-BEBD-51F4875B177D}"/>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143" name="Freeform: Shape 142">
              <a:extLst>
                <a:ext uri="{FF2B5EF4-FFF2-40B4-BE49-F238E27FC236}">
                  <a16:creationId xmlns:a16="http://schemas.microsoft.com/office/drawing/2014/main" id="{D5A904C5-EB41-3252-FC07-076135841C93}"/>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148" name="Freeform: Shape 147">
              <a:extLst>
                <a:ext uri="{FF2B5EF4-FFF2-40B4-BE49-F238E27FC236}">
                  <a16:creationId xmlns:a16="http://schemas.microsoft.com/office/drawing/2014/main" id="{A166D121-51BB-D1E7-21CA-74EA2DD0CF31}"/>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153" name="Freeform: Shape 152">
              <a:extLst>
                <a:ext uri="{FF2B5EF4-FFF2-40B4-BE49-F238E27FC236}">
                  <a16:creationId xmlns:a16="http://schemas.microsoft.com/office/drawing/2014/main" id="{51D474B2-14EF-3629-E390-E6CD37605036}"/>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154" name="Freeform: Shape 153">
              <a:extLst>
                <a:ext uri="{FF2B5EF4-FFF2-40B4-BE49-F238E27FC236}">
                  <a16:creationId xmlns:a16="http://schemas.microsoft.com/office/drawing/2014/main" id="{0A8B5756-E713-61CD-180F-53DEBA698B61}"/>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155" name="Freeform: Shape 154">
              <a:extLst>
                <a:ext uri="{FF2B5EF4-FFF2-40B4-BE49-F238E27FC236}">
                  <a16:creationId xmlns:a16="http://schemas.microsoft.com/office/drawing/2014/main" id="{1F556AC0-B661-77BF-00AE-F69EE0B55D8D}"/>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156" name="Freeform: Shape 155">
              <a:extLst>
                <a:ext uri="{FF2B5EF4-FFF2-40B4-BE49-F238E27FC236}">
                  <a16:creationId xmlns:a16="http://schemas.microsoft.com/office/drawing/2014/main" id="{449FEA91-E214-8821-99EC-B0462477A05E}"/>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157" name="Freeform: Shape 156">
              <a:extLst>
                <a:ext uri="{FF2B5EF4-FFF2-40B4-BE49-F238E27FC236}">
                  <a16:creationId xmlns:a16="http://schemas.microsoft.com/office/drawing/2014/main" id="{AED96315-F319-41DC-FD9A-C2D4D738E86E}"/>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158" name="Freeform: Shape 157">
              <a:extLst>
                <a:ext uri="{FF2B5EF4-FFF2-40B4-BE49-F238E27FC236}">
                  <a16:creationId xmlns:a16="http://schemas.microsoft.com/office/drawing/2014/main" id="{7E39BBA6-0991-A60B-3C95-9B80E98C017E}"/>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160" name="Freeform: Shape 159">
              <a:extLst>
                <a:ext uri="{FF2B5EF4-FFF2-40B4-BE49-F238E27FC236}">
                  <a16:creationId xmlns:a16="http://schemas.microsoft.com/office/drawing/2014/main" id="{12C181EE-6883-0BE0-DD21-28A0BBF968E8}"/>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161" name="Freeform: Shape 160">
              <a:extLst>
                <a:ext uri="{FF2B5EF4-FFF2-40B4-BE49-F238E27FC236}">
                  <a16:creationId xmlns:a16="http://schemas.microsoft.com/office/drawing/2014/main" id="{CAB82112-C54D-2F8F-4067-BCA540DC90FA}"/>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162" name="Freeform: Shape 161">
              <a:extLst>
                <a:ext uri="{FF2B5EF4-FFF2-40B4-BE49-F238E27FC236}">
                  <a16:creationId xmlns:a16="http://schemas.microsoft.com/office/drawing/2014/main" id="{9AEAF9BD-F930-4670-DADD-5741B87535B9}"/>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163" name="Freeform: Shape 162">
              <a:extLst>
                <a:ext uri="{FF2B5EF4-FFF2-40B4-BE49-F238E27FC236}">
                  <a16:creationId xmlns:a16="http://schemas.microsoft.com/office/drawing/2014/main" id="{5D0F5CCF-4717-DA7E-E9C7-8FDEBD8E3B74}"/>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164" name="Freeform: Shape 163">
              <a:extLst>
                <a:ext uri="{FF2B5EF4-FFF2-40B4-BE49-F238E27FC236}">
                  <a16:creationId xmlns:a16="http://schemas.microsoft.com/office/drawing/2014/main" id="{B8FDAE39-737D-009A-02B3-7CD5B7B49A62}"/>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165" name="Freeform: Shape 164">
              <a:extLst>
                <a:ext uri="{FF2B5EF4-FFF2-40B4-BE49-F238E27FC236}">
                  <a16:creationId xmlns:a16="http://schemas.microsoft.com/office/drawing/2014/main" id="{B0939DB8-71B9-14F5-0AA4-BCDEE121DE4C}"/>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166" name="Freeform: Shape 165">
              <a:extLst>
                <a:ext uri="{FF2B5EF4-FFF2-40B4-BE49-F238E27FC236}">
                  <a16:creationId xmlns:a16="http://schemas.microsoft.com/office/drawing/2014/main" id="{DD8DEADB-AB69-1221-5336-3BF0DB3212E5}"/>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167" name="Freeform: Shape 166">
              <a:extLst>
                <a:ext uri="{FF2B5EF4-FFF2-40B4-BE49-F238E27FC236}">
                  <a16:creationId xmlns:a16="http://schemas.microsoft.com/office/drawing/2014/main" id="{DB3BC2D3-9BFA-093F-C821-8F32B5743500}"/>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168" name="Freeform: Shape 167">
              <a:extLst>
                <a:ext uri="{FF2B5EF4-FFF2-40B4-BE49-F238E27FC236}">
                  <a16:creationId xmlns:a16="http://schemas.microsoft.com/office/drawing/2014/main" id="{52CF6C00-577F-8A7E-F050-FA11B64EEFA8}"/>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169" name="Freeform: Shape 168">
              <a:extLst>
                <a:ext uri="{FF2B5EF4-FFF2-40B4-BE49-F238E27FC236}">
                  <a16:creationId xmlns:a16="http://schemas.microsoft.com/office/drawing/2014/main" id="{3E82F430-6AC3-970B-EA8C-3088FBA986C9}"/>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170" name="Freeform: Shape 169">
              <a:extLst>
                <a:ext uri="{FF2B5EF4-FFF2-40B4-BE49-F238E27FC236}">
                  <a16:creationId xmlns:a16="http://schemas.microsoft.com/office/drawing/2014/main" id="{E6CDE668-8BDF-7D2F-3DAA-4408F90DB4B7}"/>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171" name="Freeform: Shape 170">
              <a:extLst>
                <a:ext uri="{FF2B5EF4-FFF2-40B4-BE49-F238E27FC236}">
                  <a16:creationId xmlns:a16="http://schemas.microsoft.com/office/drawing/2014/main" id="{F18FC8A6-AB8C-5AE4-82A8-419D96205A92}"/>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172" name="Freeform: Shape 171">
              <a:extLst>
                <a:ext uri="{FF2B5EF4-FFF2-40B4-BE49-F238E27FC236}">
                  <a16:creationId xmlns:a16="http://schemas.microsoft.com/office/drawing/2014/main" id="{1F070977-DD8D-C1E8-FFAC-A4E3E11482B3}"/>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173" name="Freeform: Shape 172">
              <a:extLst>
                <a:ext uri="{FF2B5EF4-FFF2-40B4-BE49-F238E27FC236}">
                  <a16:creationId xmlns:a16="http://schemas.microsoft.com/office/drawing/2014/main" id="{9A4B17CD-A948-43EF-5274-BC108A996291}"/>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174" name="Freeform: Shape 173">
              <a:extLst>
                <a:ext uri="{FF2B5EF4-FFF2-40B4-BE49-F238E27FC236}">
                  <a16:creationId xmlns:a16="http://schemas.microsoft.com/office/drawing/2014/main" id="{486BFBE8-F018-26C8-555A-8721F43A3CE6}"/>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175" name="Freeform: Shape 174">
              <a:extLst>
                <a:ext uri="{FF2B5EF4-FFF2-40B4-BE49-F238E27FC236}">
                  <a16:creationId xmlns:a16="http://schemas.microsoft.com/office/drawing/2014/main" id="{7410B116-C391-43A2-9A77-907C34FFD498}"/>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176" name="Freeform: Shape 175">
              <a:extLst>
                <a:ext uri="{FF2B5EF4-FFF2-40B4-BE49-F238E27FC236}">
                  <a16:creationId xmlns:a16="http://schemas.microsoft.com/office/drawing/2014/main" id="{A1F36430-1C1B-D971-A5CE-9A652E6DB54E}"/>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177" name="Freeform: Shape 176">
              <a:extLst>
                <a:ext uri="{FF2B5EF4-FFF2-40B4-BE49-F238E27FC236}">
                  <a16:creationId xmlns:a16="http://schemas.microsoft.com/office/drawing/2014/main" id="{66427E1E-343B-AD05-672C-311AFEE453EC}"/>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178" name="Freeform: Shape 177">
              <a:extLst>
                <a:ext uri="{FF2B5EF4-FFF2-40B4-BE49-F238E27FC236}">
                  <a16:creationId xmlns:a16="http://schemas.microsoft.com/office/drawing/2014/main" id="{CBD55295-894A-6388-5CFF-BB8A476F99C4}"/>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179" name="Freeform: Shape 178">
              <a:extLst>
                <a:ext uri="{FF2B5EF4-FFF2-40B4-BE49-F238E27FC236}">
                  <a16:creationId xmlns:a16="http://schemas.microsoft.com/office/drawing/2014/main" id="{04A89F64-204D-5D64-D91A-71511D6926B3}"/>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180" name="Freeform: Shape 179">
              <a:extLst>
                <a:ext uri="{FF2B5EF4-FFF2-40B4-BE49-F238E27FC236}">
                  <a16:creationId xmlns:a16="http://schemas.microsoft.com/office/drawing/2014/main" id="{D9E48CBD-43ED-CC4B-3A13-DCAE133CEC4E}"/>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181" name="Freeform: Shape 180">
              <a:extLst>
                <a:ext uri="{FF2B5EF4-FFF2-40B4-BE49-F238E27FC236}">
                  <a16:creationId xmlns:a16="http://schemas.microsoft.com/office/drawing/2014/main" id="{7694B223-B1A0-2B29-729A-2E171C3DC2FD}"/>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182" name="Freeform: Shape 181">
              <a:extLst>
                <a:ext uri="{FF2B5EF4-FFF2-40B4-BE49-F238E27FC236}">
                  <a16:creationId xmlns:a16="http://schemas.microsoft.com/office/drawing/2014/main" id="{246D40D7-4C64-7532-4D46-B45A2F44BB48}"/>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183" name="Freeform: Shape 182">
              <a:extLst>
                <a:ext uri="{FF2B5EF4-FFF2-40B4-BE49-F238E27FC236}">
                  <a16:creationId xmlns:a16="http://schemas.microsoft.com/office/drawing/2014/main" id="{70D486F3-7E28-CA02-2BED-C7F51E1B79A9}"/>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184" name="Freeform: Shape 183">
              <a:extLst>
                <a:ext uri="{FF2B5EF4-FFF2-40B4-BE49-F238E27FC236}">
                  <a16:creationId xmlns:a16="http://schemas.microsoft.com/office/drawing/2014/main" id="{D87C9A38-7511-BF70-6496-2B32D14928F8}"/>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185" name="Freeform: Shape 184">
              <a:extLst>
                <a:ext uri="{FF2B5EF4-FFF2-40B4-BE49-F238E27FC236}">
                  <a16:creationId xmlns:a16="http://schemas.microsoft.com/office/drawing/2014/main" id="{71D69C22-CD8F-C0C0-D39A-70C6337DB813}"/>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186" name="Freeform: Shape 185">
              <a:extLst>
                <a:ext uri="{FF2B5EF4-FFF2-40B4-BE49-F238E27FC236}">
                  <a16:creationId xmlns:a16="http://schemas.microsoft.com/office/drawing/2014/main" id="{64B23638-8F73-1CAB-20BB-DA5AB3912253}"/>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187" name="Freeform: Shape 186">
              <a:extLst>
                <a:ext uri="{FF2B5EF4-FFF2-40B4-BE49-F238E27FC236}">
                  <a16:creationId xmlns:a16="http://schemas.microsoft.com/office/drawing/2014/main" id="{11C97DF9-568B-C443-A3A5-7DA8898A1461}"/>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188" name="Freeform: Shape 187">
              <a:extLst>
                <a:ext uri="{FF2B5EF4-FFF2-40B4-BE49-F238E27FC236}">
                  <a16:creationId xmlns:a16="http://schemas.microsoft.com/office/drawing/2014/main" id="{EE69DC82-4A0F-7189-B456-181A314F9553}"/>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189" name="Freeform: Shape 188">
              <a:extLst>
                <a:ext uri="{FF2B5EF4-FFF2-40B4-BE49-F238E27FC236}">
                  <a16:creationId xmlns:a16="http://schemas.microsoft.com/office/drawing/2014/main" id="{CE041920-1765-EC91-7BB1-9B48CEA074D2}"/>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190" name="Freeform: Shape 189">
              <a:extLst>
                <a:ext uri="{FF2B5EF4-FFF2-40B4-BE49-F238E27FC236}">
                  <a16:creationId xmlns:a16="http://schemas.microsoft.com/office/drawing/2014/main" id="{07302472-A0BF-5DAC-8C1E-344715F39D01}"/>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191" name="Freeform: Shape 190">
              <a:extLst>
                <a:ext uri="{FF2B5EF4-FFF2-40B4-BE49-F238E27FC236}">
                  <a16:creationId xmlns:a16="http://schemas.microsoft.com/office/drawing/2014/main" id="{82574DB1-9457-2FE1-3F31-D0FEBB7BBE77}"/>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766" name="Freeform: Shape 765">
              <a:extLst>
                <a:ext uri="{FF2B5EF4-FFF2-40B4-BE49-F238E27FC236}">
                  <a16:creationId xmlns:a16="http://schemas.microsoft.com/office/drawing/2014/main" id="{CC2E0DA6-EC09-8D89-A2CA-434C70AC6266}"/>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767" name="Freeform: Shape 766">
              <a:extLst>
                <a:ext uri="{FF2B5EF4-FFF2-40B4-BE49-F238E27FC236}">
                  <a16:creationId xmlns:a16="http://schemas.microsoft.com/office/drawing/2014/main" id="{8CCB8BE0-9860-0F0A-9891-8EE6F9284FA1}"/>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320" name="Freeform: Shape 319">
              <a:extLst>
                <a:ext uri="{FF2B5EF4-FFF2-40B4-BE49-F238E27FC236}">
                  <a16:creationId xmlns:a16="http://schemas.microsoft.com/office/drawing/2014/main" id="{AB7F21C1-B499-B68A-989C-82D7B400613B}"/>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321" name="Freeform: Shape 320">
              <a:extLst>
                <a:ext uri="{FF2B5EF4-FFF2-40B4-BE49-F238E27FC236}">
                  <a16:creationId xmlns:a16="http://schemas.microsoft.com/office/drawing/2014/main" id="{1E736478-AB45-E538-EF68-6FCD890C74F9}"/>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322" name="Freeform: Shape 321">
              <a:extLst>
                <a:ext uri="{FF2B5EF4-FFF2-40B4-BE49-F238E27FC236}">
                  <a16:creationId xmlns:a16="http://schemas.microsoft.com/office/drawing/2014/main" id="{10846D5D-D3A2-6ED1-E6D3-0AF2BA0C8150}"/>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323" name="Freeform: Shape 322">
              <a:extLst>
                <a:ext uri="{FF2B5EF4-FFF2-40B4-BE49-F238E27FC236}">
                  <a16:creationId xmlns:a16="http://schemas.microsoft.com/office/drawing/2014/main" id="{501867D0-4FCE-8B24-2920-11F64E52B7C9}"/>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768" name="Freeform: Shape 767">
              <a:extLst>
                <a:ext uri="{FF2B5EF4-FFF2-40B4-BE49-F238E27FC236}">
                  <a16:creationId xmlns:a16="http://schemas.microsoft.com/office/drawing/2014/main" id="{01C5176E-C23F-B77D-AC68-4F0C77448CDF}"/>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769" name="Freeform: Shape 768">
              <a:extLst>
                <a:ext uri="{FF2B5EF4-FFF2-40B4-BE49-F238E27FC236}">
                  <a16:creationId xmlns:a16="http://schemas.microsoft.com/office/drawing/2014/main" id="{01D183BE-F893-EFC6-9E0E-C28B78ED74D6}"/>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770" name="Freeform: Shape 769">
              <a:extLst>
                <a:ext uri="{FF2B5EF4-FFF2-40B4-BE49-F238E27FC236}">
                  <a16:creationId xmlns:a16="http://schemas.microsoft.com/office/drawing/2014/main" id="{E47D10F2-ADD4-23C6-DFDB-C1F0549E807B}"/>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771" name="Freeform: Shape 770">
              <a:extLst>
                <a:ext uri="{FF2B5EF4-FFF2-40B4-BE49-F238E27FC236}">
                  <a16:creationId xmlns:a16="http://schemas.microsoft.com/office/drawing/2014/main" id="{6AF16DB5-14FE-FABA-7AC0-D5D8C59CA060}"/>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772" name="Freeform: Shape 771">
              <a:extLst>
                <a:ext uri="{FF2B5EF4-FFF2-40B4-BE49-F238E27FC236}">
                  <a16:creationId xmlns:a16="http://schemas.microsoft.com/office/drawing/2014/main" id="{9292623F-B75A-06EF-3E64-08FEE29AAB31}"/>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773" name="Freeform: Shape 772">
              <a:extLst>
                <a:ext uri="{FF2B5EF4-FFF2-40B4-BE49-F238E27FC236}">
                  <a16:creationId xmlns:a16="http://schemas.microsoft.com/office/drawing/2014/main" id="{5C227390-3202-4F5E-4BCD-4716AC123D8D}"/>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774" name="Freeform: Shape 773">
              <a:extLst>
                <a:ext uri="{FF2B5EF4-FFF2-40B4-BE49-F238E27FC236}">
                  <a16:creationId xmlns:a16="http://schemas.microsoft.com/office/drawing/2014/main" id="{BD06F86A-6272-8DFC-C0B4-C25FB15B6E9D}"/>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775" name="Freeform: Shape 774">
              <a:extLst>
                <a:ext uri="{FF2B5EF4-FFF2-40B4-BE49-F238E27FC236}">
                  <a16:creationId xmlns:a16="http://schemas.microsoft.com/office/drawing/2014/main" id="{B4DFF46C-320E-67B2-6D7F-AD35DD00F3B4}"/>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776" name="Freeform: Shape 775">
              <a:extLst>
                <a:ext uri="{FF2B5EF4-FFF2-40B4-BE49-F238E27FC236}">
                  <a16:creationId xmlns:a16="http://schemas.microsoft.com/office/drawing/2014/main" id="{8D7926BE-6421-F90B-6FAF-C4ED514B3CDB}"/>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777" name="Freeform: Shape 776">
              <a:extLst>
                <a:ext uri="{FF2B5EF4-FFF2-40B4-BE49-F238E27FC236}">
                  <a16:creationId xmlns:a16="http://schemas.microsoft.com/office/drawing/2014/main" id="{57D90094-A6EC-F103-6670-3E2196FF3639}"/>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778" name="Freeform: Shape 777">
              <a:extLst>
                <a:ext uri="{FF2B5EF4-FFF2-40B4-BE49-F238E27FC236}">
                  <a16:creationId xmlns:a16="http://schemas.microsoft.com/office/drawing/2014/main" id="{BBD7E924-AE65-7E8C-1F58-D582C9404259}"/>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779" name="Freeform: Shape 778">
              <a:extLst>
                <a:ext uri="{FF2B5EF4-FFF2-40B4-BE49-F238E27FC236}">
                  <a16:creationId xmlns:a16="http://schemas.microsoft.com/office/drawing/2014/main" id="{635D283B-2781-0EA3-3FBE-2F4DF1FC1232}"/>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780" name="Freeform: Shape 779">
              <a:extLst>
                <a:ext uri="{FF2B5EF4-FFF2-40B4-BE49-F238E27FC236}">
                  <a16:creationId xmlns:a16="http://schemas.microsoft.com/office/drawing/2014/main" id="{CFADA4C4-DD35-B3D8-DD7D-3B9C821E56FA}"/>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781" name="Freeform: Shape 780">
              <a:extLst>
                <a:ext uri="{FF2B5EF4-FFF2-40B4-BE49-F238E27FC236}">
                  <a16:creationId xmlns:a16="http://schemas.microsoft.com/office/drawing/2014/main" id="{BC39A154-BFF9-8382-DF9A-D52A8E0BCEC8}"/>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782" name="Graphic 7">
              <a:extLst>
                <a:ext uri="{FF2B5EF4-FFF2-40B4-BE49-F238E27FC236}">
                  <a16:creationId xmlns:a16="http://schemas.microsoft.com/office/drawing/2014/main" id="{A52C8C64-2E31-9C49-1AC8-1052FB8E6ADD}"/>
                </a:ext>
              </a:extLst>
            </p:cNvPr>
            <p:cNvGrpSpPr/>
            <p:nvPr/>
          </p:nvGrpSpPr>
          <p:grpSpPr>
            <a:xfrm>
              <a:off x="6627026" y="2281178"/>
              <a:ext cx="92065" cy="91674"/>
              <a:chOff x="6627026" y="2281178"/>
              <a:chExt cx="92065" cy="91674"/>
            </a:xfrm>
          </p:grpSpPr>
          <p:sp>
            <p:nvSpPr>
              <p:cNvPr id="847" name="Freeform: Shape 846">
                <a:extLst>
                  <a:ext uri="{FF2B5EF4-FFF2-40B4-BE49-F238E27FC236}">
                    <a16:creationId xmlns:a16="http://schemas.microsoft.com/office/drawing/2014/main" id="{48986639-00E6-0EF6-A3FB-F814C9960B3E}"/>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848" name="Freeform: Shape 847">
                <a:extLst>
                  <a:ext uri="{FF2B5EF4-FFF2-40B4-BE49-F238E27FC236}">
                    <a16:creationId xmlns:a16="http://schemas.microsoft.com/office/drawing/2014/main" id="{9A3EBF6F-8B34-9E4B-B2AA-B0A3EB5DB973}"/>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783" name="Freeform: Shape 782">
              <a:extLst>
                <a:ext uri="{FF2B5EF4-FFF2-40B4-BE49-F238E27FC236}">
                  <a16:creationId xmlns:a16="http://schemas.microsoft.com/office/drawing/2014/main" id="{414405A9-A059-99D9-68B4-2F16A3893460}"/>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784" name="Freeform: Shape 783">
              <a:extLst>
                <a:ext uri="{FF2B5EF4-FFF2-40B4-BE49-F238E27FC236}">
                  <a16:creationId xmlns:a16="http://schemas.microsoft.com/office/drawing/2014/main" id="{B2504012-55D9-B9FD-F8B2-EDC135ABC0CE}"/>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785" name="Freeform: Shape 784">
              <a:extLst>
                <a:ext uri="{FF2B5EF4-FFF2-40B4-BE49-F238E27FC236}">
                  <a16:creationId xmlns:a16="http://schemas.microsoft.com/office/drawing/2014/main" id="{F9D1ABA2-9089-39A5-B114-4AAE70A60356}"/>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786" name="Freeform: Shape 785">
              <a:extLst>
                <a:ext uri="{FF2B5EF4-FFF2-40B4-BE49-F238E27FC236}">
                  <a16:creationId xmlns:a16="http://schemas.microsoft.com/office/drawing/2014/main" id="{9DF26D20-C0EF-96DD-93EB-20B217A7149F}"/>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787" name="Freeform: Shape 786">
              <a:extLst>
                <a:ext uri="{FF2B5EF4-FFF2-40B4-BE49-F238E27FC236}">
                  <a16:creationId xmlns:a16="http://schemas.microsoft.com/office/drawing/2014/main" id="{42C1356E-E651-C1CB-A04B-62A0619E2D16}"/>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788" name="Freeform: Shape 787">
              <a:extLst>
                <a:ext uri="{FF2B5EF4-FFF2-40B4-BE49-F238E27FC236}">
                  <a16:creationId xmlns:a16="http://schemas.microsoft.com/office/drawing/2014/main" id="{FEEBC802-3B72-B934-D894-C35D30A40DC0}"/>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789" name="Freeform: Shape 788">
              <a:extLst>
                <a:ext uri="{FF2B5EF4-FFF2-40B4-BE49-F238E27FC236}">
                  <a16:creationId xmlns:a16="http://schemas.microsoft.com/office/drawing/2014/main" id="{CDABB8DE-7201-59B1-D51D-8DC6BD72BEF8}"/>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790" name="Freeform: Shape 789">
              <a:extLst>
                <a:ext uri="{FF2B5EF4-FFF2-40B4-BE49-F238E27FC236}">
                  <a16:creationId xmlns:a16="http://schemas.microsoft.com/office/drawing/2014/main" id="{EADE2E76-04CC-C78B-B7C3-8756DC3159D7}"/>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791" name="Freeform: Shape 790">
              <a:extLst>
                <a:ext uri="{FF2B5EF4-FFF2-40B4-BE49-F238E27FC236}">
                  <a16:creationId xmlns:a16="http://schemas.microsoft.com/office/drawing/2014/main" id="{548060CD-683A-6EE3-617C-9A490B8FACB8}"/>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792" name="Freeform: Shape 791">
              <a:extLst>
                <a:ext uri="{FF2B5EF4-FFF2-40B4-BE49-F238E27FC236}">
                  <a16:creationId xmlns:a16="http://schemas.microsoft.com/office/drawing/2014/main" id="{F1F8A506-9F7D-7159-D546-E9DE79ED895F}"/>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793" name="Freeform: Shape 792">
              <a:extLst>
                <a:ext uri="{FF2B5EF4-FFF2-40B4-BE49-F238E27FC236}">
                  <a16:creationId xmlns:a16="http://schemas.microsoft.com/office/drawing/2014/main" id="{11799096-AB38-1989-E48E-3D1206AE329C}"/>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794" name="Freeform: Shape 793">
              <a:extLst>
                <a:ext uri="{FF2B5EF4-FFF2-40B4-BE49-F238E27FC236}">
                  <a16:creationId xmlns:a16="http://schemas.microsoft.com/office/drawing/2014/main" id="{7E5E1F56-CA55-3EDF-4884-585F7C2235F5}"/>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795" name="Freeform: Shape 794">
              <a:extLst>
                <a:ext uri="{FF2B5EF4-FFF2-40B4-BE49-F238E27FC236}">
                  <a16:creationId xmlns:a16="http://schemas.microsoft.com/office/drawing/2014/main" id="{CA18E2CF-9FAF-1A1E-EFFE-B87CE02A28A9}"/>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796" name="Freeform: Shape 795">
              <a:extLst>
                <a:ext uri="{FF2B5EF4-FFF2-40B4-BE49-F238E27FC236}">
                  <a16:creationId xmlns:a16="http://schemas.microsoft.com/office/drawing/2014/main" id="{F436AC80-A1BD-44E1-271B-0528D4A97D2B}"/>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797" name="Freeform: Shape 796">
              <a:extLst>
                <a:ext uri="{FF2B5EF4-FFF2-40B4-BE49-F238E27FC236}">
                  <a16:creationId xmlns:a16="http://schemas.microsoft.com/office/drawing/2014/main" id="{BF8DE682-3132-6E8F-B0A7-F6F59ECF4E15}"/>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798" name="Freeform: Shape 797">
              <a:extLst>
                <a:ext uri="{FF2B5EF4-FFF2-40B4-BE49-F238E27FC236}">
                  <a16:creationId xmlns:a16="http://schemas.microsoft.com/office/drawing/2014/main" id="{2F01745B-58CD-B32D-95BC-9A56717EA83C}"/>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799" name="Freeform: Shape 798">
              <a:extLst>
                <a:ext uri="{FF2B5EF4-FFF2-40B4-BE49-F238E27FC236}">
                  <a16:creationId xmlns:a16="http://schemas.microsoft.com/office/drawing/2014/main" id="{806A28A6-4A96-74F9-1AA5-D15303DEE1C0}"/>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00" name="Freeform: Shape 799">
              <a:extLst>
                <a:ext uri="{FF2B5EF4-FFF2-40B4-BE49-F238E27FC236}">
                  <a16:creationId xmlns:a16="http://schemas.microsoft.com/office/drawing/2014/main" id="{D08F3006-C4B4-D91C-93DB-A32C504CF368}"/>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801" name="Freeform: Shape 800">
              <a:extLst>
                <a:ext uri="{FF2B5EF4-FFF2-40B4-BE49-F238E27FC236}">
                  <a16:creationId xmlns:a16="http://schemas.microsoft.com/office/drawing/2014/main" id="{8DF35EE7-2ED5-32D6-F18B-F82D7329EC9C}"/>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802" name="Freeform: Shape 801">
              <a:extLst>
                <a:ext uri="{FF2B5EF4-FFF2-40B4-BE49-F238E27FC236}">
                  <a16:creationId xmlns:a16="http://schemas.microsoft.com/office/drawing/2014/main" id="{46A3D4B3-CAB1-86FD-1869-AF47387EAEBD}"/>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803" name="Freeform: Shape 802">
              <a:extLst>
                <a:ext uri="{FF2B5EF4-FFF2-40B4-BE49-F238E27FC236}">
                  <a16:creationId xmlns:a16="http://schemas.microsoft.com/office/drawing/2014/main" id="{51725F21-27C8-8645-079D-F71777FAB38B}"/>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804" name="Freeform: Shape 803">
              <a:extLst>
                <a:ext uri="{FF2B5EF4-FFF2-40B4-BE49-F238E27FC236}">
                  <a16:creationId xmlns:a16="http://schemas.microsoft.com/office/drawing/2014/main" id="{D031232E-8A67-D995-B386-92C1FFBD03B2}"/>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805" name="Freeform: Shape 804">
              <a:extLst>
                <a:ext uri="{FF2B5EF4-FFF2-40B4-BE49-F238E27FC236}">
                  <a16:creationId xmlns:a16="http://schemas.microsoft.com/office/drawing/2014/main" id="{F3A9E411-9A31-3982-040F-50CDE0D8A30A}"/>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806" name="Freeform: Shape 805">
              <a:extLst>
                <a:ext uri="{FF2B5EF4-FFF2-40B4-BE49-F238E27FC236}">
                  <a16:creationId xmlns:a16="http://schemas.microsoft.com/office/drawing/2014/main" id="{00A5FD4F-ABDE-170E-3288-BBEC004AFD21}"/>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807" name="Freeform: Shape 806">
              <a:extLst>
                <a:ext uri="{FF2B5EF4-FFF2-40B4-BE49-F238E27FC236}">
                  <a16:creationId xmlns:a16="http://schemas.microsoft.com/office/drawing/2014/main" id="{12862DBE-515D-CFF0-CBE1-767EE451ADBF}"/>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808" name="Freeform: Shape 807">
              <a:extLst>
                <a:ext uri="{FF2B5EF4-FFF2-40B4-BE49-F238E27FC236}">
                  <a16:creationId xmlns:a16="http://schemas.microsoft.com/office/drawing/2014/main" id="{7BD22FBD-6D92-D9C3-14EB-6F924B3EFDDC}"/>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809" name="Freeform: Shape 808">
              <a:extLst>
                <a:ext uri="{FF2B5EF4-FFF2-40B4-BE49-F238E27FC236}">
                  <a16:creationId xmlns:a16="http://schemas.microsoft.com/office/drawing/2014/main" id="{3FBA2EE3-55F9-D691-5C82-87F28EC0D8D0}"/>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810" name="Freeform: Shape 809">
              <a:extLst>
                <a:ext uri="{FF2B5EF4-FFF2-40B4-BE49-F238E27FC236}">
                  <a16:creationId xmlns:a16="http://schemas.microsoft.com/office/drawing/2014/main" id="{C804C411-C4B1-F01C-32CD-F6F0875B6455}"/>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811" name="Freeform: Shape 810">
              <a:extLst>
                <a:ext uri="{FF2B5EF4-FFF2-40B4-BE49-F238E27FC236}">
                  <a16:creationId xmlns:a16="http://schemas.microsoft.com/office/drawing/2014/main" id="{DF974BE5-5F6A-AD48-A22D-9A7E49F094AB}"/>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812" name="Freeform: Shape 811">
              <a:extLst>
                <a:ext uri="{FF2B5EF4-FFF2-40B4-BE49-F238E27FC236}">
                  <a16:creationId xmlns:a16="http://schemas.microsoft.com/office/drawing/2014/main" id="{CC61C844-B637-5562-519A-0A09EA83EAC4}"/>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813" name="Freeform: Shape 812">
              <a:extLst>
                <a:ext uri="{FF2B5EF4-FFF2-40B4-BE49-F238E27FC236}">
                  <a16:creationId xmlns:a16="http://schemas.microsoft.com/office/drawing/2014/main" id="{0E2187C8-05D9-0E3A-8EF8-9494FA19A9EC}"/>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814" name="Graphic 7">
              <a:extLst>
                <a:ext uri="{FF2B5EF4-FFF2-40B4-BE49-F238E27FC236}">
                  <a16:creationId xmlns:a16="http://schemas.microsoft.com/office/drawing/2014/main" id="{1BE3A171-0438-6D66-1A85-54D7579DE907}"/>
                </a:ext>
              </a:extLst>
            </p:cNvPr>
            <p:cNvGrpSpPr/>
            <p:nvPr/>
          </p:nvGrpSpPr>
          <p:grpSpPr>
            <a:xfrm>
              <a:off x="5951545" y="1783821"/>
              <a:ext cx="365670" cy="258914"/>
              <a:chOff x="5951545" y="1783821"/>
              <a:chExt cx="365670" cy="258914"/>
            </a:xfrm>
            <a:solidFill>
              <a:srgbClr val="FFFFFF"/>
            </a:solidFill>
          </p:grpSpPr>
          <p:sp>
            <p:nvSpPr>
              <p:cNvPr id="843" name="Freeform: Shape 842">
                <a:extLst>
                  <a:ext uri="{FF2B5EF4-FFF2-40B4-BE49-F238E27FC236}">
                    <a16:creationId xmlns:a16="http://schemas.microsoft.com/office/drawing/2014/main" id="{F0B949AA-953B-22BE-811F-6CD4A7BF54B8}"/>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44" name="Freeform: Shape 843">
                <a:extLst>
                  <a:ext uri="{FF2B5EF4-FFF2-40B4-BE49-F238E27FC236}">
                    <a16:creationId xmlns:a16="http://schemas.microsoft.com/office/drawing/2014/main" id="{FB572BAB-255F-2E9D-83BC-B4EDC1CE5F47}"/>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845" name="Freeform: Shape 844">
                <a:extLst>
                  <a:ext uri="{FF2B5EF4-FFF2-40B4-BE49-F238E27FC236}">
                    <a16:creationId xmlns:a16="http://schemas.microsoft.com/office/drawing/2014/main" id="{8CB221D9-7C77-D73D-0D9D-5141ED1440DD}"/>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846" name="Freeform: Shape 845">
                <a:extLst>
                  <a:ext uri="{FF2B5EF4-FFF2-40B4-BE49-F238E27FC236}">
                    <a16:creationId xmlns:a16="http://schemas.microsoft.com/office/drawing/2014/main" id="{7298530F-9DEE-4A05-1B16-7520E64C6B9F}"/>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815" name="Freeform: Shape 814">
              <a:extLst>
                <a:ext uri="{FF2B5EF4-FFF2-40B4-BE49-F238E27FC236}">
                  <a16:creationId xmlns:a16="http://schemas.microsoft.com/office/drawing/2014/main" id="{30B9E3F4-D5CA-593A-84D0-07B788BC3AE4}"/>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816" name="Freeform: Shape 815">
              <a:extLst>
                <a:ext uri="{FF2B5EF4-FFF2-40B4-BE49-F238E27FC236}">
                  <a16:creationId xmlns:a16="http://schemas.microsoft.com/office/drawing/2014/main" id="{6F16C33E-198D-DCF4-B7FD-72910A59FD1E}"/>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817" name="Freeform: Shape 816">
              <a:extLst>
                <a:ext uri="{FF2B5EF4-FFF2-40B4-BE49-F238E27FC236}">
                  <a16:creationId xmlns:a16="http://schemas.microsoft.com/office/drawing/2014/main" id="{28D19455-08C8-4C66-CF2C-8D453D5C9F5A}"/>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818" name="Freeform: Shape 817">
              <a:extLst>
                <a:ext uri="{FF2B5EF4-FFF2-40B4-BE49-F238E27FC236}">
                  <a16:creationId xmlns:a16="http://schemas.microsoft.com/office/drawing/2014/main" id="{D3E53DA9-06F9-DCD0-58A4-23C46A63618F}"/>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819" name="Freeform: Shape 818">
              <a:extLst>
                <a:ext uri="{FF2B5EF4-FFF2-40B4-BE49-F238E27FC236}">
                  <a16:creationId xmlns:a16="http://schemas.microsoft.com/office/drawing/2014/main" id="{57B02353-6C43-C0FD-7A1A-EC16F83FD960}"/>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820" name="Freeform: Shape 819">
              <a:extLst>
                <a:ext uri="{FF2B5EF4-FFF2-40B4-BE49-F238E27FC236}">
                  <a16:creationId xmlns:a16="http://schemas.microsoft.com/office/drawing/2014/main" id="{DC359BAF-82B8-96B2-398A-0FC445705900}"/>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821" name="Freeform: Shape 820">
              <a:extLst>
                <a:ext uri="{FF2B5EF4-FFF2-40B4-BE49-F238E27FC236}">
                  <a16:creationId xmlns:a16="http://schemas.microsoft.com/office/drawing/2014/main" id="{21794056-3007-BC4D-BDE7-60A6B1A044FB}"/>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822" name="Freeform: Shape 821">
              <a:extLst>
                <a:ext uri="{FF2B5EF4-FFF2-40B4-BE49-F238E27FC236}">
                  <a16:creationId xmlns:a16="http://schemas.microsoft.com/office/drawing/2014/main" id="{C1936176-D768-D238-B14B-C83EAB7B7519}"/>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823" name="Freeform: Shape 822">
              <a:extLst>
                <a:ext uri="{FF2B5EF4-FFF2-40B4-BE49-F238E27FC236}">
                  <a16:creationId xmlns:a16="http://schemas.microsoft.com/office/drawing/2014/main" id="{4998F07D-8A5B-4D39-FF3F-8678561468B4}"/>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824" name="Freeform: Shape 823">
              <a:extLst>
                <a:ext uri="{FF2B5EF4-FFF2-40B4-BE49-F238E27FC236}">
                  <a16:creationId xmlns:a16="http://schemas.microsoft.com/office/drawing/2014/main" id="{7E915A03-0070-16EB-E426-049A436A9A82}"/>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825" name="Freeform: Shape 824">
              <a:extLst>
                <a:ext uri="{FF2B5EF4-FFF2-40B4-BE49-F238E27FC236}">
                  <a16:creationId xmlns:a16="http://schemas.microsoft.com/office/drawing/2014/main" id="{05FADCCE-9728-1CE1-FA5E-C08870BBEB64}"/>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826" name="Freeform: Shape 825">
              <a:extLst>
                <a:ext uri="{FF2B5EF4-FFF2-40B4-BE49-F238E27FC236}">
                  <a16:creationId xmlns:a16="http://schemas.microsoft.com/office/drawing/2014/main" id="{2079973D-034C-519F-1ECC-04AEF2319604}"/>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827" name="Freeform: Shape 826">
              <a:extLst>
                <a:ext uri="{FF2B5EF4-FFF2-40B4-BE49-F238E27FC236}">
                  <a16:creationId xmlns:a16="http://schemas.microsoft.com/office/drawing/2014/main" id="{D6C00D05-4C9E-5415-AF3E-588A1B6B3DFA}"/>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828" name="Freeform: Shape 827">
              <a:extLst>
                <a:ext uri="{FF2B5EF4-FFF2-40B4-BE49-F238E27FC236}">
                  <a16:creationId xmlns:a16="http://schemas.microsoft.com/office/drawing/2014/main" id="{E1884299-A0C0-9142-B342-A6DC807906A7}"/>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829" name="Freeform: Shape 828">
              <a:extLst>
                <a:ext uri="{FF2B5EF4-FFF2-40B4-BE49-F238E27FC236}">
                  <a16:creationId xmlns:a16="http://schemas.microsoft.com/office/drawing/2014/main" id="{B6DD18D5-3014-6B90-3C40-0796A5509768}"/>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830" name="Freeform: Shape 829">
              <a:extLst>
                <a:ext uri="{FF2B5EF4-FFF2-40B4-BE49-F238E27FC236}">
                  <a16:creationId xmlns:a16="http://schemas.microsoft.com/office/drawing/2014/main" id="{4F94B148-7147-92A3-FBE1-DF4DA605E208}"/>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831" name="Freeform: Shape 830">
              <a:extLst>
                <a:ext uri="{FF2B5EF4-FFF2-40B4-BE49-F238E27FC236}">
                  <a16:creationId xmlns:a16="http://schemas.microsoft.com/office/drawing/2014/main" id="{75713AE9-44AA-DC39-7077-A85B01CB9895}"/>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832" name="Freeform: Shape 831">
              <a:extLst>
                <a:ext uri="{FF2B5EF4-FFF2-40B4-BE49-F238E27FC236}">
                  <a16:creationId xmlns:a16="http://schemas.microsoft.com/office/drawing/2014/main" id="{8B92C25A-433C-BA19-413F-97B8EAA8B9E0}"/>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833" name="Freeform: Shape 832">
              <a:extLst>
                <a:ext uri="{FF2B5EF4-FFF2-40B4-BE49-F238E27FC236}">
                  <a16:creationId xmlns:a16="http://schemas.microsoft.com/office/drawing/2014/main" id="{7E1D403F-651F-C116-00CD-0F322274650F}"/>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34" name="Freeform: Shape 833">
              <a:extLst>
                <a:ext uri="{FF2B5EF4-FFF2-40B4-BE49-F238E27FC236}">
                  <a16:creationId xmlns:a16="http://schemas.microsoft.com/office/drawing/2014/main" id="{74328F96-8100-835C-D1A0-E417B9D85008}"/>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35" name="Freeform: Shape 834">
              <a:extLst>
                <a:ext uri="{FF2B5EF4-FFF2-40B4-BE49-F238E27FC236}">
                  <a16:creationId xmlns:a16="http://schemas.microsoft.com/office/drawing/2014/main" id="{FF5095A1-674C-9857-7EBA-FA5E1F442216}"/>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836" name="Freeform: Shape 835">
              <a:extLst>
                <a:ext uri="{FF2B5EF4-FFF2-40B4-BE49-F238E27FC236}">
                  <a16:creationId xmlns:a16="http://schemas.microsoft.com/office/drawing/2014/main" id="{FE2789F9-BFCF-A326-7BE0-DE57D2D4C4F8}"/>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837" name="Freeform: Shape 836">
              <a:extLst>
                <a:ext uri="{FF2B5EF4-FFF2-40B4-BE49-F238E27FC236}">
                  <a16:creationId xmlns:a16="http://schemas.microsoft.com/office/drawing/2014/main" id="{259E670D-3137-3A1D-9043-C93FCDAA8C43}"/>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838" name="Graphic 7">
              <a:extLst>
                <a:ext uri="{FF2B5EF4-FFF2-40B4-BE49-F238E27FC236}">
                  <a16:creationId xmlns:a16="http://schemas.microsoft.com/office/drawing/2014/main" id="{91234B97-B8D5-888E-CFD6-37111FF5D263}"/>
                </a:ext>
              </a:extLst>
            </p:cNvPr>
            <p:cNvGrpSpPr/>
            <p:nvPr/>
          </p:nvGrpSpPr>
          <p:grpSpPr>
            <a:xfrm>
              <a:off x="5901020" y="2024398"/>
              <a:ext cx="515927" cy="226141"/>
              <a:chOff x="5901020" y="2024398"/>
              <a:chExt cx="515927" cy="226141"/>
            </a:xfrm>
            <a:solidFill>
              <a:srgbClr val="FFFFFF"/>
            </a:solidFill>
          </p:grpSpPr>
          <p:sp>
            <p:nvSpPr>
              <p:cNvPr id="839" name="Freeform: Shape 838">
                <a:extLst>
                  <a:ext uri="{FF2B5EF4-FFF2-40B4-BE49-F238E27FC236}">
                    <a16:creationId xmlns:a16="http://schemas.microsoft.com/office/drawing/2014/main" id="{27C7CBA6-A2F2-A10F-D562-BE0E3BFD5495}"/>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840" name="Freeform: Shape 839">
                <a:extLst>
                  <a:ext uri="{FF2B5EF4-FFF2-40B4-BE49-F238E27FC236}">
                    <a16:creationId xmlns:a16="http://schemas.microsoft.com/office/drawing/2014/main" id="{59990503-F66B-941E-0ED7-14772105C7D8}"/>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841" name="Freeform: Shape 840">
                <a:extLst>
                  <a:ext uri="{FF2B5EF4-FFF2-40B4-BE49-F238E27FC236}">
                    <a16:creationId xmlns:a16="http://schemas.microsoft.com/office/drawing/2014/main" id="{3ECE2BC5-5A25-AF9B-8ABF-EEABF4CB5355}"/>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842" name="Freeform: Shape 841">
                <a:extLst>
                  <a:ext uri="{FF2B5EF4-FFF2-40B4-BE49-F238E27FC236}">
                    <a16:creationId xmlns:a16="http://schemas.microsoft.com/office/drawing/2014/main" id="{A70C7264-2C58-D378-DDE9-92D3FAD486F0}"/>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851" name="Freeform: Shape 850">
            <a:extLst>
              <a:ext uri="{FF2B5EF4-FFF2-40B4-BE49-F238E27FC236}">
                <a16:creationId xmlns:a16="http://schemas.microsoft.com/office/drawing/2014/main" id="{CFAA5F39-8F22-4174-CCF6-A53809EBA6F0}"/>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52" name="Rectangle: Rounded Corners 851">
            <a:hlinkClick r:id="rId2" action="ppaction://hlinksldjump"/>
            <a:extLst>
              <a:ext uri="{FF2B5EF4-FFF2-40B4-BE49-F238E27FC236}">
                <a16:creationId xmlns:a16="http://schemas.microsoft.com/office/drawing/2014/main" id="{BCEEDD91-9126-2082-9F96-44D049DE6541}"/>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853" name="Rectangle: Rounded Corners 852">
            <a:hlinkClick r:id="rId3" action="ppaction://hlinksldjump"/>
            <a:extLst>
              <a:ext uri="{FF2B5EF4-FFF2-40B4-BE49-F238E27FC236}">
                <a16:creationId xmlns:a16="http://schemas.microsoft.com/office/drawing/2014/main" id="{3DE88CDD-B18D-9ED1-83D1-E27E18EA18CB}"/>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854" name="Arrow: Pentagon 853">
            <a:extLst>
              <a:ext uri="{FF2B5EF4-FFF2-40B4-BE49-F238E27FC236}">
                <a16:creationId xmlns:a16="http://schemas.microsoft.com/office/drawing/2014/main" id="{FB8CC4B9-DFCF-35C8-BAE8-155D2C6AE563}"/>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55" name="Freeform: Shape 854">
            <a:extLst>
              <a:ext uri="{FF2B5EF4-FFF2-40B4-BE49-F238E27FC236}">
                <a16:creationId xmlns:a16="http://schemas.microsoft.com/office/drawing/2014/main" id="{B3C89867-1EB0-744D-6894-E2F5898CD9EE}"/>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56" name="Rectangle: Rounded Corners 855">
            <a:hlinkClick r:id="rId4" action="ppaction://hlinksldjump"/>
            <a:extLst>
              <a:ext uri="{FF2B5EF4-FFF2-40B4-BE49-F238E27FC236}">
                <a16:creationId xmlns:a16="http://schemas.microsoft.com/office/drawing/2014/main" id="{49FDA0FC-2077-E758-09FB-4473F2A84066}"/>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857" name="Rectangle: Rounded Corners 856">
            <a:hlinkClick r:id="rId3" action="ppaction://hlinksldjump"/>
            <a:extLst>
              <a:ext uri="{FF2B5EF4-FFF2-40B4-BE49-F238E27FC236}">
                <a16:creationId xmlns:a16="http://schemas.microsoft.com/office/drawing/2014/main" id="{19509B46-97A4-22A7-43B2-B14D41DE345A}"/>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858" name="Arrow: Pentagon 857">
            <a:extLst>
              <a:ext uri="{FF2B5EF4-FFF2-40B4-BE49-F238E27FC236}">
                <a16:creationId xmlns:a16="http://schemas.microsoft.com/office/drawing/2014/main" id="{B6CE1FEF-63F6-9D6A-7D91-CC4C4F7B5DE3}"/>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59" name="Freeform: Shape 858">
            <a:extLst>
              <a:ext uri="{FF2B5EF4-FFF2-40B4-BE49-F238E27FC236}">
                <a16:creationId xmlns:a16="http://schemas.microsoft.com/office/drawing/2014/main" id="{10569CAA-1E71-08AF-9A3F-F9999F9678CD}"/>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60" name="Rectangle: Rounded Corners 859">
            <a:hlinkClick r:id="rId5" action="ppaction://hlinksldjump"/>
            <a:extLst>
              <a:ext uri="{FF2B5EF4-FFF2-40B4-BE49-F238E27FC236}">
                <a16:creationId xmlns:a16="http://schemas.microsoft.com/office/drawing/2014/main" id="{A78ACC88-F47C-AD95-8132-4EE57C617607}"/>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861" name="Rectangle: Rounded Corners 860">
            <a:hlinkClick r:id="rId3" action="ppaction://hlinksldjump"/>
            <a:extLst>
              <a:ext uri="{FF2B5EF4-FFF2-40B4-BE49-F238E27FC236}">
                <a16:creationId xmlns:a16="http://schemas.microsoft.com/office/drawing/2014/main" id="{1D2A98B4-DB2B-58FE-2AF0-1FC2EF4B0382}"/>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862" name="Arrow: Pentagon 861">
            <a:extLst>
              <a:ext uri="{FF2B5EF4-FFF2-40B4-BE49-F238E27FC236}">
                <a16:creationId xmlns:a16="http://schemas.microsoft.com/office/drawing/2014/main" id="{0CA5BCB8-0D06-5E9C-6229-87BDB4112A53}"/>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63" name="Freeform: Shape 862">
            <a:extLst>
              <a:ext uri="{FF2B5EF4-FFF2-40B4-BE49-F238E27FC236}">
                <a16:creationId xmlns:a16="http://schemas.microsoft.com/office/drawing/2014/main" id="{FBF92F3E-C491-A0DD-D2DB-654612197056}"/>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64" name="Rectangle: Rounded Corners 863">
            <a:hlinkClick r:id="rId6" action="ppaction://hlinksldjump"/>
            <a:extLst>
              <a:ext uri="{FF2B5EF4-FFF2-40B4-BE49-F238E27FC236}">
                <a16:creationId xmlns:a16="http://schemas.microsoft.com/office/drawing/2014/main" id="{6182E2E6-62F5-B777-B11C-2390AE3F09A3}"/>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865" name="Rectangle: Rounded Corners 864">
            <a:hlinkClick r:id="rId3" action="ppaction://hlinksldjump"/>
            <a:extLst>
              <a:ext uri="{FF2B5EF4-FFF2-40B4-BE49-F238E27FC236}">
                <a16:creationId xmlns:a16="http://schemas.microsoft.com/office/drawing/2014/main" id="{0FD96043-7F2F-C019-8F99-2145DD1699EE}"/>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866" name="Arrow: Pentagon 865">
            <a:extLst>
              <a:ext uri="{FF2B5EF4-FFF2-40B4-BE49-F238E27FC236}">
                <a16:creationId xmlns:a16="http://schemas.microsoft.com/office/drawing/2014/main" id="{5CCC5BAC-2217-D7BA-7ED3-AD8467C669BA}"/>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67" name="Freeform: Shape 866">
            <a:extLst>
              <a:ext uri="{FF2B5EF4-FFF2-40B4-BE49-F238E27FC236}">
                <a16:creationId xmlns:a16="http://schemas.microsoft.com/office/drawing/2014/main" id="{F5CF3FE7-9EB5-F8AD-6B8F-2B0DAEAEB697}"/>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868" name="Rectangle: Rounded Corners 867">
            <a:hlinkClick r:id="rId7" action="ppaction://hlinksldjump"/>
            <a:extLst>
              <a:ext uri="{FF2B5EF4-FFF2-40B4-BE49-F238E27FC236}">
                <a16:creationId xmlns:a16="http://schemas.microsoft.com/office/drawing/2014/main" id="{99B56A95-5DE9-F90C-F86B-226229AE4003}"/>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869" name="Rectangle: Rounded Corners 868">
            <a:hlinkClick r:id="rId3" action="ppaction://hlinksldjump"/>
            <a:extLst>
              <a:ext uri="{FF2B5EF4-FFF2-40B4-BE49-F238E27FC236}">
                <a16:creationId xmlns:a16="http://schemas.microsoft.com/office/drawing/2014/main" id="{41FDF5D6-8849-E15D-C499-1DD0A41DA9B6}"/>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870" name="Arrow: Pentagon 869">
            <a:extLst>
              <a:ext uri="{FF2B5EF4-FFF2-40B4-BE49-F238E27FC236}">
                <a16:creationId xmlns:a16="http://schemas.microsoft.com/office/drawing/2014/main" id="{0BB5167D-9460-DDB2-1511-6F8B7BCED975}"/>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71" name="Freeform: Shape 870">
            <a:extLst>
              <a:ext uri="{FF2B5EF4-FFF2-40B4-BE49-F238E27FC236}">
                <a16:creationId xmlns:a16="http://schemas.microsoft.com/office/drawing/2014/main" id="{C0B7900E-07A6-50A8-F257-784E725177D9}"/>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872" name="Rectangle: Rounded Corners 871">
            <a:hlinkClick r:id="rId8" action="ppaction://hlinksldjump"/>
            <a:extLst>
              <a:ext uri="{FF2B5EF4-FFF2-40B4-BE49-F238E27FC236}">
                <a16:creationId xmlns:a16="http://schemas.microsoft.com/office/drawing/2014/main" id="{7781FFFF-68C0-7A9D-3F5D-AC4A05A65951}"/>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873" name="Rectangle: Rounded Corners 872">
            <a:hlinkClick r:id="rId3" action="ppaction://hlinksldjump"/>
            <a:extLst>
              <a:ext uri="{FF2B5EF4-FFF2-40B4-BE49-F238E27FC236}">
                <a16:creationId xmlns:a16="http://schemas.microsoft.com/office/drawing/2014/main" id="{386796CB-B1BD-46A4-5A09-29FA5665A976}"/>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874" name="Rectangle: Rounded Corners 873">
            <a:extLst>
              <a:ext uri="{FF2B5EF4-FFF2-40B4-BE49-F238E27FC236}">
                <a16:creationId xmlns:a16="http://schemas.microsoft.com/office/drawing/2014/main" id="{86DBDA80-7537-D05D-33C0-867AE26E72EA}"/>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875" name="Slide Number Placeholder 4">
            <a:extLst>
              <a:ext uri="{FF2B5EF4-FFF2-40B4-BE49-F238E27FC236}">
                <a16:creationId xmlns:a16="http://schemas.microsoft.com/office/drawing/2014/main" id="{5928F69F-A4E9-C026-F5E8-5FF8E8B26BF0}"/>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876" name="Group 875">
            <a:extLst>
              <a:ext uri="{FF2B5EF4-FFF2-40B4-BE49-F238E27FC236}">
                <a16:creationId xmlns:a16="http://schemas.microsoft.com/office/drawing/2014/main" id="{CFF8CAFF-25D9-EAA5-D442-FFE7A3FF4A13}"/>
              </a:ext>
            </a:extLst>
          </p:cNvPr>
          <p:cNvGrpSpPr/>
          <p:nvPr userDrawn="1"/>
        </p:nvGrpSpPr>
        <p:grpSpPr>
          <a:xfrm>
            <a:off x="610088" y="6272188"/>
            <a:ext cx="307655" cy="307655"/>
            <a:chOff x="9646756" y="6369170"/>
            <a:chExt cx="307655" cy="307655"/>
          </a:xfrm>
          <a:effectLst/>
        </p:grpSpPr>
        <p:sp>
          <p:nvSpPr>
            <p:cNvPr id="877" name="Oval 876">
              <a:hlinkClick r:id="" action="ppaction://hlinkshowjump?jump=previousslide"/>
              <a:extLst>
                <a:ext uri="{FF2B5EF4-FFF2-40B4-BE49-F238E27FC236}">
                  <a16:creationId xmlns:a16="http://schemas.microsoft.com/office/drawing/2014/main" id="{601D24DC-C1A2-989B-FDA0-49ADD3774AF0}"/>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878" name="L-Shape 877">
              <a:hlinkClick r:id="" action="ppaction://hlinkshowjump?jump=previousslide"/>
              <a:extLst>
                <a:ext uri="{FF2B5EF4-FFF2-40B4-BE49-F238E27FC236}">
                  <a16:creationId xmlns:a16="http://schemas.microsoft.com/office/drawing/2014/main" id="{FAB3A83B-9726-C1E8-4971-891CD6278F46}"/>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879" name="Rectangle: Rounded Corners 878">
            <a:hlinkClick r:id="rId3" action="ppaction://hlinksldjump"/>
            <a:extLst>
              <a:ext uri="{FF2B5EF4-FFF2-40B4-BE49-F238E27FC236}">
                <a16:creationId xmlns:a16="http://schemas.microsoft.com/office/drawing/2014/main" id="{694C8617-41A8-99BE-F1AC-342020C85695}"/>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880" name="Group 879">
            <a:extLst>
              <a:ext uri="{FF2B5EF4-FFF2-40B4-BE49-F238E27FC236}">
                <a16:creationId xmlns:a16="http://schemas.microsoft.com/office/drawing/2014/main" id="{30140F45-ECD1-DC51-A59E-6BA0B44744C8}"/>
              </a:ext>
            </a:extLst>
          </p:cNvPr>
          <p:cNvGrpSpPr/>
          <p:nvPr userDrawn="1"/>
        </p:nvGrpSpPr>
        <p:grpSpPr>
          <a:xfrm flipH="1">
            <a:off x="1614481" y="6262635"/>
            <a:ext cx="307655" cy="307655"/>
            <a:chOff x="9646756" y="6369170"/>
            <a:chExt cx="307655" cy="307655"/>
          </a:xfrm>
          <a:effectLst/>
        </p:grpSpPr>
        <p:sp>
          <p:nvSpPr>
            <p:cNvPr id="881" name="Oval 880">
              <a:hlinkClick r:id="" action="ppaction://hlinkshowjump?jump=nextslide"/>
              <a:extLst>
                <a:ext uri="{FF2B5EF4-FFF2-40B4-BE49-F238E27FC236}">
                  <a16:creationId xmlns:a16="http://schemas.microsoft.com/office/drawing/2014/main" id="{08E74721-5EC5-AE26-F6D3-19E432C2AF69}"/>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882" name="L-Shape 881">
              <a:hlinkClick r:id="" action="ppaction://hlinkshowjump?jump=nextslide"/>
              <a:extLst>
                <a:ext uri="{FF2B5EF4-FFF2-40B4-BE49-F238E27FC236}">
                  <a16:creationId xmlns:a16="http://schemas.microsoft.com/office/drawing/2014/main" id="{1198C68E-0054-6969-7FCD-B0965474D33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883" name="Oval 882">
            <a:extLst>
              <a:ext uri="{FF2B5EF4-FFF2-40B4-BE49-F238E27FC236}">
                <a16:creationId xmlns:a16="http://schemas.microsoft.com/office/drawing/2014/main" id="{B9B80772-EE6D-7AA9-F082-4555F21D0A85}"/>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4" name="Oval 883">
            <a:extLst>
              <a:ext uri="{FF2B5EF4-FFF2-40B4-BE49-F238E27FC236}">
                <a16:creationId xmlns:a16="http://schemas.microsoft.com/office/drawing/2014/main" id="{E573D57A-E15A-9564-4D11-1B48BB221AE8}"/>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5" name="Oval 884">
            <a:extLst>
              <a:ext uri="{FF2B5EF4-FFF2-40B4-BE49-F238E27FC236}">
                <a16:creationId xmlns:a16="http://schemas.microsoft.com/office/drawing/2014/main" id="{2294E05A-16B8-E3D6-2D12-64E5306C6973}"/>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6" name="Oval 885">
            <a:extLst>
              <a:ext uri="{FF2B5EF4-FFF2-40B4-BE49-F238E27FC236}">
                <a16:creationId xmlns:a16="http://schemas.microsoft.com/office/drawing/2014/main" id="{025A8207-994E-CEF4-9777-1D0704599F00}"/>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7" name="Oval 886">
            <a:extLst>
              <a:ext uri="{FF2B5EF4-FFF2-40B4-BE49-F238E27FC236}">
                <a16:creationId xmlns:a16="http://schemas.microsoft.com/office/drawing/2014/main" id="{66F6AD0C-E5B5-E217-42F2-58004630A2D5}"/>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8" name="Oval 887">
            <a:extLst>
              <a:ext uri="{FF2B5EF4-FFF2-40B4-BE49-F238E27FC236}">
                <a16:creationId xmlns:a16="http://schemas.microsoft.com/office/drawing/2014/main" id="{1A776FA3-853D-7B16-60F7-6073EDFDD937}"/>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889" name="Graphic 888">
            <a:extLst>
              <a:ext uri="{FF2B5EF4-FFF2-40B4-BE49-F238E27FC236}">
                <a16:creationId xmlns:a16="http://schemas.microsoft.com/office/drawing/2014/main" id="{762A5365-B3B8-4EC6-28D6-C17DEBA5895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1623655" y="1115452"/>
            <a:ext cx="350034" cy="350034"/>
          </a:xfrm>
          <a:prstGeom prst="rect">
            <a:avLst/>
          </a:prstGeom>
        </p:spPr>
      </p:pic>
      <p:pic>
        <p:nvPicPr>
          <p:cNvPr id="890" name="Graphic 889">
            <a:extLst>
              <a:ext uri="{FF2B5EF4-FFF2-40B4-BE49-F238E27FC236}">
                <a16:creationId xmlns:a16="http://schemas.microsoft.com/office/drawing/2014/main" id="{1ECE2088-64F2-9AFE-4F0B-A196CA64844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1616362" y="5439513"/>
            <a:ext cx="364619" cy="361702"/>
          </a:xfrm>
          <a:prstGeom prst="rect">
            <a:avLst/>
          </a:prstGeom>
        </p:spPr>
      </p:pic>
      <p:pic>
        <p:nvPicPr>
          <p:cNvPr id="891" name="Graphic 890">
            <a:extLst>
              <a:ext uri="{FF2B5EF4-FFF2-40B4-BE49-F238E27FC236}">
                <a16:creationId xmlns:a16="http://schemas.microsoft.com/office/drawing/2014/main" id="{8D62961B-9BB8-12EF-37E0-9F844F15626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21772" y="4568045"/>
            <a:ext cx="353798" cy="333638"/>
          </a:xfrm>
          <a:prstGeom prst="rect">
            <a:avLst/>
          </a:prstGeom>
        </p:spPr>
      </p:pic>
      <p:pic>
        <p:nvPicPr>
          <p:cNvPr id="892" name="Graphic 891">
            <a:extLst>
              <a:ext uri="{FF2B5EF4-FFF2-40B4-BE49-F238E27FC236}">
                <a16:creationId xmlns:a16="http://schemas.microsoft.com/office/drawing/2014/main" id="{1D37BB68-D658-49F3-157E-947E9ACD1C3D}"/>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601777" y="3708570"/>
            <a:ext cx="379204" cy="347118"/>
          </a:xfrm>
          <a:prstGeom prst="rect">
            <a:avLst/>
          </a:prstGeom>
        </p:spPr>
      </p:pic>
      <p:pic>
        <p:nvPicPr>
          <p:cNvPr id="893" name="Graphic 892">
            <a:extLst>
              <a:ext uri="{FF2B5EF4-FFF2-40B4-BE49-F238E27FC236}">
                <a16:creationId xmlns:a16="http://schemas.microsoft.com/office/drawing/2014/main" id="{F64FDC38-480F-B3C6-E85D-1643D1AEBCF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56880" y="1978438"/>
            <a:ext cx="324102" cy="351422"/>
          </a:xfrm>
          <a:prstGeom prst="rect">
            <a:avLst/>
          </a:prstGeom>
        </p:spPr>
      </p:pic>
      <p:pic>
        <p:nvPicPr>
          <p:cNvPr id="894" name="Graphic 893">
            <a:extLst>
              <a:ext uri="{FF2B5EF4-FFF2-40B4-BE49-F238E27FC236}">
                <a16:creationId xmlns:a16="http://schemas.microsoft.com/office/drawing/2014/main" id="{BC84D085-A78E-D6A5-EAE5-612BFF68279D}"/>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01777" y="2747539"/>
            <a:ext cx="476698" cy="555314"/>
          </a:xfrm>
          <a:prstGeom prst="rect">
            <a:avLst/>
          </a:prstGeom>
        </p:spPr>
      </p:pic>
      <p:sp>
        <p:nvSpPr>
          <p:cNvPr id="895" name="Oval 894">
            <a:extLst>
              <a:ext uri="{FF2B5EF4-FFF2-40B4-BE49-F238E27FC236}">
                <a16:creationId xmlns:a16="http://schemas.microsoft.com/office/drawing/2014/main" id="{665D412C-573A-C771-CFAD-4408216C0A84}"/>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6" name="Oval 895">
            <a:extLst>
              <a:ext uri="{FF2B5EF4-FFF2-40B4-BE49-F238E27FC236}">
                <a16:creationId xmlns:a16="http://schemas.microsoft.com/office/drawing/2014/main" id="{A7C6060A-75BA-1C70-0DF4-8275D5AE2FB4}"/>
              </a:ext>
            </a:extLst>
          </p:cNvPr>
          <p:cNvSpPr/>
          <p:nvPr userDrawn="1"/>
        </p:nvSpPr>
        <p:spPr>
          <a:xfrm flipH="1">
            <a:off x="2470623" y="290459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547358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بخش چهار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7196B623-ECB6-744F-1CD9-B3A14BB70B36}"/>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15D6911-ADD1-CF70-75CF-7BBB032D741F}"/>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3" name="Straight Connector 2">
            <a:extLst>
              <a:ext uri="{FF2B5EF4-FFF2-40B4-BE49-F238E27FC236}">
                <a16:creationId xmlns:a16="http://schemas.microsoft.com/office/drawing/2014/main" id="{6C33CF89-26B4-4AA5-E58E-086B9D3F6CE3}"/>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137EA14-EF33-4720-0D4A-DD3FE9B03E25}"/>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5" name="Rectangle: Rounded Corners 4">
            <a:extLst>
              <a:ext uri="{FF2B5EF4-FFF2-40B4-BE49-F238E27FC236}">
                <a16:creationId xmlns:a16="http://schemas.microsoft.com/office/drawing/2014/main" id="{B498632D-ECD1-B497-BAAF-EFEFAA295B51}"/>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6" name="Arrow: Pentagon 5">
            <a:extLst>
              <a:ext uri="{FF2B5EF4-FFF2-40B4-BE49-F238E27FC236}">
                <a16:creationId xmlns:a16="http://schemas.microsoft.com/office/drawing/2014/main" id="{5CA0BA7D-44E3-C709-FA15-48AFD755C499}"/>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7" name="Group 6">
            <a:extLst>
              <a:ext uri="{FF2B5EF4-FFF2-40B4-BE49-F238E27FC236}">
                <a16:creationId xmlns:a16="http://schemas.microsoft.com/office/drawing/2014/main" id="{3E3A7A0E-D5C1-705E-C58A-687D5BB206DB}"/>
              </a:ext>
            </a:extLst>
          </p:cNvPr>
          <p:cNvGrpSpPr/>
          <p:nvPr userDrawn="1"/>
        </p:nvGrpSpPr>
        <p:grpSpPr>
          <a:xfrm>
            <a:off x="245879" y="241661"/>
            <a:ext cx="472717" cy="472783"/>
            <a:chOff x="5471805" y="1626834"/>
            <a:chExt cx="1247286" cy="1247461"/>
          </a:xfrm>
        </p:grpSpPr>
        <p:sp>
          <p:nvSpPr>
            <p:cNvPr id="8" name="Freeform: Shape 7">
              <a:extLst>
                <a:ext uri="{FF2B5EF4-FFF2-40B4-BE49-F238E27FC236}">
                  <a16:creationId xmlns:a16="http://schemas.microsoft.com/office/drawing/2014/main" id="{C4CFE69F-C4DC-7BC1-910A-A905D327B099}"/>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9" name="Freeform: Shape 8">
              <a:extLst>
                <a:ext uri="{FF2B5EF4-FFF2-40B4-BE49-F238E27FC236}">
                  <a16:creationId xmlns:a16="http://schemas.microsoft.com/office/drawing/2014/main" id="{F9D5E65F-57AE-935D-0ED9-D6A59A27B108}"/>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0" name="Freeform: Shape 9">
              <a:extLst>
                <a:ext uri="{FF2B5EF4-FFF2-40B4-BE49-F238E27FC236}">
                  <a16:creationId xmlns:a16="http://schemas.microsoft.com/office/drawing/2014/main" id="{EE6D5F65-516F-EB30-22FD-5ACE6BBE90B5}"/>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1" name="Freeform: Shape 10">
              <a:extLst>
                <a:ext uri="{FF2B5EF4-FFF2-40B4-BE49-F238E27FC236}">
                  <a16:creationId xmlns:a16="http://schemas.microsoft.com/office/drawing/2014/main" id="{072A8F2F-AFEF-7BC2-6F8C-7ADE661D867F}"/>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79D7C979-449C-E573-4C5E-5CB5B2EA086F}"/>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6F811E80-4B1C-ABF1-AE13-D1F53CF1F84E}"/>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4ABC0350-10A8-A582-3C83-F7FAF97D3DD7}"/>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4B802C14-9369-FBC9-7F59-B99AA48FA78E}"/>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0EA63748-998C-6ACF-4A87-3A15AC3CAD79}"/>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E8B81E7E-8E45-B609-573F-0B4848A2219E}"/>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29B62E64-1B5E-A985-1BBA-4E83508A68FD}"/>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1F2581B1-C6E2-31BD-D27D-A8042A3CA803}"/>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1D35051E-C044-FE7F-B89F-B72B17F02309}"/>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A32D5B67-420C-C7B3-FC8D-3E9F7A228581}"/>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F250A624-BD4F-717A-1BFA-0225B7FF00CB}"/>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053654CD-B935-12E8-621E-CC03B6BC86DA}"/>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03B0F899-13E1-EC48-A9EA-15DE1A0E8AF9}"/>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F9019751-0C0F-28ED-1307-E7A4BC966E41}"/>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18417B5A-CFE5-CE4D-722D-A7D55C957732}"/>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B523EB2A-0E7C-D1AF-D1AA-3C4ED958DEA6}"/>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14F93971-DE9E-55CE-4114-8F92AD325448}"/>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38" name="Graphic 7">
              <a:extLst>
                <a:ext uri="{FF2B5EF4-FFF2-40B4-BE49-F238E27FC236}">
                  <a16:creationId xmlns:a16="http://schemas.microsoft.com/office/drawing/2014/main" id="{E2886BBC-20A0-6DA9-2AB8-C74CD3991300}"/>
                </a:ext>
              </a:extLst>
            </p:cNvPr>
            <p:cNvGrpSpPr/>
            <p:nvPr/>
          </p:nvGrpSpPr>
          <p:grpSpPr>
            <a:xfrm>
              <a:off x="5471805" y="2218161"/>
              <a:ext cx="91727" cy="92071"/>
              <a:chOff x="5471805" y="2218161"/>
              <a:chExt cx="91727" cy="92071"/>
            </a:xfrm>
          </p:grpSpPr>
          <p:sp>
            <p:nvSpPr>
              <p:cNvPr id="913" name="Freeform: Shape 912">
                <a:extLst>
                  <a:ext uri="{FF2B5EF4-FFF2-40B4-BE49-F238E27FC236}">
                    <a16:creationId xmlns:a16="http://schemas.microsoft.com/office/drawing/2014/main" id="{38697F71-CB49-C6D5-07AD-994C519CA216}"/>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914" name="Freeform: Shape 913">
                <a:extLst>
                  <a:ext uri="{FF2B5EF4-FFF2-40B4-BE49-F238E27FC236}">
                    <a16:creationId xmlns:a16="http://schemas.microsoft.com/office/drawing/2014/main" id="{6785A9D2-CEDF-30F8-1A80-8421AC422885}"/>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39" name="Freeform: Shape 38">
              <a:extLst>
                <a:ext uri="{FF2B5EF4-FFF2-40B4-BE49-F238E27FC236}">
                  <a16:creationId xmlns:a16="http://schemas.microsoft.com/office/drawing/2014/main" id="{148512A4-F97C-4807-92AF-543FAA9CC978}"/>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8EDC4B4F-2086-4CD5-9101-9208671FF529}"/>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5" name="Freeform: Shape 44">
              <a:extLst>
                <a:ext uri="{FF2B5EF4-FFF2-40B4-BE49-F238E27FC236}">
                  <a16:creationId xmlns:a16="http://schemas.microsoft.com/office/drawing/2014/main" id="{F3DD3988-B7BC-E4AF-F367-0F20600E6B02}"/>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46" name="Freeform: Shape 45">
              <a:extLst>
                <a:ext uri="{FF2B5EF4-FFF2-40B4-BE49-F238E27FC236}">
                  <a16:creationId xmlns:a16="http://schemas.microsoft.com/office/drawing/2014/main" id="{E10783B6-9858-5AE3-310A-4FBEF4E929C9}"/>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9" name="Freeform: Shape 48">
              <a:extLst>
                <a:ext uri="{FF2B5EF4-FFF2-40B4-BE49-F238E27FC236}">
                  <a16:creationId xmlns:a16="http://schemas.microsoft.com/office/drawing/2014/main" id="{DF80E6CA-E242-A1A1-660C-EF42F47413F0}"/>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F63E21D0-9FE7-561D-7DD5-79C9EADF8018}"/>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23593079-0509-AD33-C1FB-B6B9B2FAE10A}"/>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9A6DAE9A-A21D-1ED1-B3ED-EBBF328843EF}"/>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57" name="Freeform: Shape 56">
              <a:extLst>
                <a:ext uri="{FF2B5EF4-FFF2-40B4-BE49-F238E27FC236}">
                  <a16:creationId xmlns:a16="http://schemas.microsoft.com/office/drawing/2014/main" id="{1D9B1A35-52EE-81DD-C0F4-E577FA82DB58}"/>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448" name="Freeform: Shape 447">
              <a:extLst>
                <a:ext uri="{FF2B5EF4-FFF2-40B4-BE49-F238E27FC236}">
                  <a16:creationId xmlns:a16="http://schemas.microsoft.com/office/drawing/2014/main" id="{7CCD7761-F71D-4B26-6A98-804EF256C929}"/>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49" name="Freeform: Shape 448">
              <a:extLst>
                <a:ext uri="{FF2B5EF4-FFF2-40B4-BE49-F238E27FC236}">
                  <a16:creationId xmlns:a16="http://schemas.microsoft.com/office/drawing/2014/main" id="{A22B3757-8053-7B30-CD7A-A4E381D7283F}"/>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450" name="Freeform: Shape 449">
              <a:extLst>
                <a:ext uri="{FF2B5EF4-FFF2-40B4-BE49-F238E27FC236}">
                  <a16:creationId xmlns:a16="http://schemas.microsoft.com/office/drawing/2014/main" id="{E40A21DA-DD66-1669-8DB5-CC4C3951B543}"/>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451" name="Freeform: Shape 450">
              <a:extLst>
                <a:ext uri="{FF2B5EF4-FFF2-40B4-BE49-F238E27FC236}">
                  <a16:creationId xmlns:a16="http://schemas.microsoft.com/office/drawing/2014/main" id="{AACFA2B8-2559-97D2-6630-7530326F147C}"/>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52" name="Freeform: Shape 451">
              <a:extLst>
                <a:ext uri="{FF2B5EF4-FFF2-40B4-BE49-F238E27FC236}">
                  <a16:creationId xmlns:a16="http://schemas.microsoft.com/office/drawing/2014/main" id="{1AF166C2-A9F8-CDD4-E397-43FC84C621DE}"/>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53" name="Freeform: Shape 452">
              <a:extLst>
                <a:ext uri="{FF2B5EF4-FFF2-40B4-BE49-F238E27FC236}">
                  <a16:creationId xmlns:a16="http://schemas.microsoft.com/office/drawing/2014/main" id="{BCA50C4E-72F9-2DE6-EBAC-97E90D2206CA}"/>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454" name="Freeform: Shape 453">
              <a:extLst>
                <a:ext uri="{FF2B5EF4-FFF2-40B4-BE49-F238E27FC236}">
                  <a16:creationId xmlns:a16="http://schemas.microsoft.com/office/drawing/2014/main" id="{DB95D9AF-8A59-C05C-E103-0E36F25922F3}"/>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55" name="Freeform: Shape 454">
              <a:extLst>
                <a:ext uri="{FF2B5EF4-FFF2-40B4-BE49-F238E27FC236}">
                  <a16:creationId xmlns:a16="http://schemas.microsoft.com/office/drawing/2014/main" id="{8CBA8576-FD22-74C7-3F62-6384EFC1C7FE}"/>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56" name="Freeform: Shape 455">
              <a:extLst>
                <a:ext uri="{FF2B5EF4-FFF2-40B4-BE49-F238E27FC236}">
                  <a16:creationId xmlns:a16="http://schemas.microsoft.com/office/drawing/2014/main" id="{2CD22559-2279-BEF2-6A27-14FBCB6E66BB}"/>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457" name="Freeform: Shape 456">
              <a:extLst>
                <a:ext uri="{FF2B5EF4-FFF2-40B4-BE49-F238E27FC236}">
                  <a16:creationId xmlns:a16="http://schemas.microsoft.com/office/drawing/2014/main" id="{BAAC182D-D9E0-2326-BD52-0B0AF9E46E23}"/>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82" name="Freeform: Shape 81">
              <a:extLst>
                <a:ext uri="{FF2B5EF4-FFF2-40B4-BE49-F238E27FC236}">
                  <a16:creationId xmlns:a16="http://schemas.microsoft.com/office/drawing/2014/main" id="{C1550856-08A4-10A6-6714-A170DCD1BDE7}"/>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87" name="Freeform: Shape 86">
              <a:extLst>
                <a:ext uri="{FF2B5EF4-FFF2-40B4-BE49-F238E27FC236}">
                  <a16:creationId xmlns:a16="http://schemas.microsoft.com/office/drawing/2014/main" id="{51F592D0-DD06-9A97-F283-A37C0140EA11}"/>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88" name="Freeform: Shape 87">
              <a:extLst>
                <a:ext uri="{FF2B5EF4-FFF2-40B4-BE49-F238E27FC236}">
                  <a16:creationId xmlns:a16="http://schemas.microsoft.com/office/drawing/2014/main" id="{722A0BF6-0DCB-A701-D24F-D0A21B3E5D34}"/>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89" name="Freeform: Shape 88">
              <a:extLst>
                <a:ext uri="{FF2B5EF4-FFF2-40B4-BE49-F238E27FC236}">
                  <a16:creationId xmlns:a16="http://schemas.microsoft.com/office/drawing/2014/main" id="{2B394F11-00B8-7577-3A75-157BA82C9B69}"/>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90" name="Freeform: Shape 89">
              <a:extLst>
                <a:ext uri="{FF2B5EF4-FFF2-40B4-BE49-F238E27FC236}">
                  <a16:creationId xmlns:a16="http://schemas.microsoft.com/office/drawing/2014/main" id="{8CACAD57-35DE-AF6A-1CFF-B206CAA0DBE8}"/>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91" name="Freeform: Shape 90">
              <a:extLst>
                <a:ext uri="{FF2B5EF4-FFF2-40B4-BE49-F238E27FC236}">
                  <a16:creationId xmlns:a16="http://schemas.microsoft.com/office/drawing/2014/main" id="{A84D23AE-7ECD-B8C4-9FAB-C4BCACFBD6D6}"/>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92" name="Freeform: Shape 91">
              <a:extLst>
                <a:ext uri="{FF2B5EF4-FFF2-40B4-BE49-F238E27FC236}">
                  <a16:creationId xmlns:a16="http://schemas.microsoft.com/office/drawing/2014/main" id="{47F695F0-666E-68FE-E4BD-86A27CC463D9}"/>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94" name="Freeform: Shape 93">
              <a:extLst>
                <a:ext uri="{FF2B5EF4-FFF2-40B4-BE49-F238E27FC236}">
                  <a16:creationId xmlns:a16="http://schemas.microsoft.com/office/drawing/2014/main" id="{178A3113-E825-D532-DB8C-8C8035F8C63C}"/>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95" name="Freeform: Shape 94">
              <a:extLst>
                <a:ext uri="{FF2B5EF4-FFF2-40B4-BE49-F238E27FC236}">
                  <a16:creationId xmlns:a16="http://schemas.microsoft.com/office/drawing/2014/main" id="{85E8E0F0-4B22-653C-3ACE-A8A3C62AB602}"/>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96" name="Freeform: Shape 95">
              <a:extLst>
                <a:ext uri="{FF2B5EF4-FFF2-40B4-BE49-F238E27FC236}">
                  <a16:creationId xmlns:a16="http://schemas.microsoft.com/office/drawing/2014/main" id="{0E871C14-F19B-8663-94AF-E49F0BED8C01}"/>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97" name="Freeform: Shape 96">
              <a:extLst>
                <a:ext uri="{FF2B5EF4-FFF2-40B4-BE49-F238E27FC236}">
                  <a16:creationId xmlns:a16="http://schemas.microsoft.com/office/drawing/2014/main" id="{3CBFFF9A-5640-5F78-31E0-2578C6140402}"/>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98" name="Freeform: Shape 97">
              <a:extLst>
                <a:ext uri="{FF2B5EF4-FFF2-40B4-BE49-F238E27FC236}">
                  <a16:creationId xmlns:a16="http://schemas.microsoft.com/office/drawing/2014/main" id="{A91D54F6-7595-4EB6-41A2-4EB9D7E1EB86}"/>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99" name="Freeform: Shape 98">
              <a:extLst>
                <a:ext uri="{FF2B5EF4-FFF2-40B4-BE49-F238E27FC236}">
                  <a16:creationId xmlns:a16="http://schemas.microsoft.com/office/drawing/2014/main" id="{B2886564-11FC-D17B-2EF0-04773A05AFC4}"/>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260" name="Freeform: Shape 259">
              <a:extLst>
                <a:ext uri="{FF2B5EF4-FFF2-40B4-BE49-F238E27FC236}">
                  <a16:creationId xmlns:a16="http://schemas.microsoft.com/office/drawing/2014/main" id="{2E63B063-CD81-9A3B-D83D-B6EA76BF8163}"/>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261" name="Freeform: Shape 260">
              <a:extLst>
                <a:ext uri="{FF2B5EF4-FFF2-40B4-BE49-F238E27FC236}">
                  <a16:creationId xmlns:a16="http://schemas.microsoft.com/office/drawing/2014/main" id="{72491F03-AD6E-0169-69B5-AEB8A59728FB}"/>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262" name="Freeform: Shape 261">
              <a:extLst>
                <a:ext uri="{FF2B5EF4-FFF2-40B4-BE49-F238E27FC236}">
                  <a16:creationId xmlns:a16="http://schemas.microsoft.com/office/drawing/2014/main" id="{9C20ECBD-916F-2E20-83CD-5AC1E6AF056E}"/>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263" name="Freeform: Shape 262">
              <a:extLst>
                <a:ext uri="{FF2B5EF4-FFF2-40B4-BE49-F238E27FC236}">
                  <a16:creationId xmlns:a16="http://schemas.microsoft.com/office/drawing/2014/main" id="{DF8C52A9-4B91-8FEC-C57D-53733BB50A18}"/>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264" name="Freeform: Shape 263">
              <a:extLst>
                <a:ext uri="{FF2B5EF4-FFF2-40B4-BE49-F238E27FC236}">
                  <a16:creationId xmlns:a16="http://schemas.microsoft.com/office/drawing/2014/main" id="{307C8595-FFED-0C55-A452-E7BA6FBFA35F}"/>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265" name="Freeform: Shape 264">
              <a:extLst>
                <a:ext uri="{FF2B5EF4-FFF2-40B4-BE49-F238E27FC236}">
                  <a16:creationId xmlns:a16="http://schemas.microsoft.com/office/drawing/2014/main" id="{F3A536F5-DAD0-0A68-3F46-F6FB8F2BAC7D}"/>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266" name="Freeform: Shape 265">
              <a:extLst>
                <a:ext uri="{FF2B5EF4-FFF2-40B4-BE49-F238E27FC236}">
                  <a16:creationId xmlns:a16="http://schemas.microsoft.com/office/drawing/2014/main" id="{AF9D6C04-989F-376B-B824-6C808E5BCA41}"/>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267" name="Freeform: Shape 266">
              <a:extLst>
                <a:ext uri="{FF2B5EF4-FFF2-40B4-BE49-F238E27FC236}">
                  <a16:creationId xmlns:a16="http://schemas.microsoft.com/office/drawing/2014/main" id="{FC2A44B3-BCB4-A3BE-99C5-F9313FC348E7}"/>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68" name="Freeform: Shape 267">
              <a:extLst>
                <a:ext uri="{FF2B5EF4-FFF2-40B4-BE49-F238E27FC236}">
                  <a16:creationId xmlns:a16="http://schemas.microsoft.com/office/drawing/2014/main" id="{E6450745-69ED-E729-A1F9-7D78145DAE50}"/>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269" name="Freeform: Shape 268">
              <a:extLst>
                <a:ext uri="{FF2B5EF4-FFF2-40B4-BE49-F238E27FC236}">
                  <a16:creationId xmlns:a16="http://schemas.microsoft.com/office/drawing/2014/main" id="{4B496935-E3DA-2230-CEBD-F15EB9B7E297}"/>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270" name="Freeform: Shape 269">
              <a:extLst>
                <a:ext uri="{FF2B5EF4-FFF2-40B4-BE49-F238E27FC236}">
                  <a16:creationId xmlns:a16="http://schemas.microsoft.com/office/drawing/2014/main" id="{F5ABF334-B9B7-57EF-315D-6F48355DB813}"/>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71" name="Freeform: Shape 270">
              <a:extLst>
                <a:ext uri="{FF2B5EF4-FFF2-40B4-BE49-F238E27FC236}">
                  <a16:creationId xmlns:a16="http://schemas.microsoft.com/office/drawing/2014/main" id="{245E409D-9F49-E01B-03AE-069F47254337}"/>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272" name="Freeform: Shape 271">
              <a:extLst>
                <a:ext uri="{FF2B5EF4-FFF2-40B4-BE49-F238E27FC236}">
                  <a16:creationId xmlns:a16="http://schemas.microsoft.com/office/drawing/2014/main" id="{5581BA51-8114-19A6-8712-5E2840BF1A04}"/>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273" name="Freeform: Shape 272">
              <a:extLst>
                <a:ext uri="{FF2B5EF4-FFF2-40B4-BE49-F238E27FC236}">
                  <a16:creationId xmlns:a16="http://schemas.microsoft.com/office/drawing/2014/main" id="{D53867A1-E2BA-2D2E-76DF-9522E4D752BA}"/>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74" name="Freeform: Shape 273">
              <a:extLst>
                <a:ext uri="{FF2B5EF4-FFF2-40B4-BE49-F238E27FC236}">
                  <a16:creationId xmlns:a16="http://schemas.microsoft.com/office/drawing/2014/main" id="{73A9C42A-0E45-50CF-E92F-44FAC0F1E3BD}"/>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275" name="Freeform: Shape 274">
              <a:extLst>
                <a:ext uri="{FF2B5EF4-FFF2-40B4-BE49-F238E27FC236}">
                  <a16:creationId xmlns:a16="http://schemas.microsoft.com/office/drawing/2014/main" id="{FB06A0EB-40A3-B67F-BC89-6B88CCD1B77E}"/>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276" name="Freeform: Shape 275">
              <a:extLst>
                <a:ext uri="{FF2B5EF4-FFF2-40B4-BE49-F238E27FC236}">
                  <a16:creationId xmlns:a16="http://schemas.microsoft.com/office/drawing/2014/main" id="{8AEB9408-248E-B37A-FCFC-13A3CCA578CF}"/>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277" name="Freeform: Shape 276">
              <a:extLst>
                <a:ext uri="{FF2B5EF4-FFF2-40B4-BE49-F238E27FC236}">
                  <a16:creationId xmlns:a16="http://schemas.microsoft.com/office/drawing/2014/main" id="{5C04CFA6-8DD9-6525-73B3-6194018AA418}"/>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278" name="Freeform: Shape 277">
              <a:extLst>
                <a:ext uri="{FF2B5EF4-FFF2-40B4-BE49-F238E27FC236}">
                  <a16:creationId xmlns:a16="http://schemas.microsoft.com/office/drawing/2014/main" id="{01969489-5F33-A8ED-8C01-FA242808D09B}"/>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279" name="Freeform: Shape 278">
              <a:extLst>
                <a:ext uri="{FF2B5EF4-FFF2-40B4-BE49-F238E27FC236}">
                  <a16:creationId xmlns:a16="http://schemas.microsoft.com/office/drawing/2014/main" id="{DA7B0524-B2E6-1775-1BC5-AC538FC20928}"/>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280" name="Freeform: Shape 279">
              <a:extLst>
                <a:ext uri="{FF2B5EF4-FFF2-40B4-BE49-F238E27FC236}">
                  <a16:creationId xmlns:a16="http://schemas.microsoft.com/office/drawing/2014/main" id="{45DD4624-1681-C55A-28D6-CA5DBF32AAD4}"/>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281" name="Freeform: Shape 280">
              <a:extLst>
                <a:ext uri="{FF2B5EF4-FFF2-40B4-BE49-F238E27FC236}">
                  <a16:creationId xmlns:a16="http://schemas.microsoft.com/office/drawing/2014/main" id="{F122B50A-AB0B-3A65-645A-F9ED32EBC001}"/>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282" name="Freeform: Shape 281">
              <a:extLst>
                <a:ext uri="{FF2B5EF4-FFF2-40B4-BE49-F238E27FC236}">
                  <a16:creationId xmlns:a16="http://schemas.microsoft.com/office/drawing/2014/main" id="{402F2261-877A-C342-8B11-BDD54BF504CB}"/>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283" name="Freeform: Shape 282">
              <a:extLst>
                <a:ext uri="{FF2B5EF4-FFF2-40B4-BE49-F238E27FC236}">
                  <a16:creationId xmlns:a16="http://schemas.microsoft.com/office/drawing/2014/main" id="{D8D31246-7CE5-6D35-D604-AB154221BCE5}"/>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284" name="Freeform: Shape 283">
              <a:extLst>
                <a:ext uri="{FF2B5EF4-FFF2-40B4-BE49-F238E27FC236}">
                  <a16:creationId xmlns:a16="http://schemas.microsoft.com/office/drawing/2014/main" id="{99A0C612-1ECE-0A74-4896-6F6B538E27D1}"/>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285" name="Freeform: Shape 284">
              <a:extLst>
                <a:ext uri="{FF2B5EF4-FFF2-40B4-BE49-F238E27FC236}">
                  <a16:creationId xmlns:a16="http://schemas.microsoft.com/office/drawing/2014/main" id="{4F06ABD4-9E60-1E4C-2F08-8636D25A1F74}"/>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286" name="Freeform: Shape 285">
              <a:extLst>
                <a:ext uri="{FF2B5EF4-FFF2-40B4-BE49-F238E27FC236}">
                  <a16:creationId xmlns:a16="http://schemas.microsoft.com/office/drawing/2014/main" id="{E1842B4D-B340-01E7-66C2-D4F669207691}"/>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287" name="Freeform: Shape 286">
              <a:extLst>
                <a:ext uri="{FF2B5EF4-FFF2-40B4-BE49-F238E27FC236}">
                  <a16:creationId xmlns:a16="http://schemas.microsoft.com/office/drawing/2014/main" id="{17B7E98F-02A1-8681-ADF6-57100F139E2D}"/>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288" name="Freeform: Shape 287">
              <a:extLst>
                <a:ext uri="{FF2B5EF4-FFF2-40B4-BE49-F238E27FC236}">
                  <a16:creationId xmlns:a16="http://schemas.microsoft.com/office/drawing/2014/main" id="{80037714-C667-59EE-24BC-24C9DE745919}"/>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289" name="Freeform: Shape 288">
              <a:extLst>
                <a:ext uri="{FF2B5EF4-FFF2-40B4-BE49-F238E27FC236}">
                  <a16:creationId xmlns:a16="http://schemas.microsoft.com/office/drawing/2014/main" id="{DD58A673-E9A7-8D81-C676-26ACDDCF2744}"/>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290" name="Freeform: Shape 289">
              <a:extLst>
                <a:ext uri="{FF2B5EF4-FFF2-40B4-BE49-F238E27FC236}">
                  <a16:creationId xmlns:a16="http://schemas.microsoft.com/office/drawing/2014/main" id="{F8B480AF-9B0D-8227-8D5E-7DAB8E2FDD66}"/>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291" name="Freeform: Shape 290">
              <a:extLst>
                <a:ext uri="{FF2B5EF4-FFF2-40B4-BE49-F238E27FC236}">
                  <a16:creationId xmlns:a16="http://schemas.microsoft.com/office/drawing/2014/main" id="{B3E576FA-84AD-2693-B039-33866932F978}"/>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292" name="Freeform: Shape 291">
              <a:extLst>
                <a:ext uri="{FF2B5EF4-FFF2-40B4-BE49-F238E27FC236}">
                  <a16:creationId xmlns:a16="http://schemas.microsoft.com/office/drawing/2014/main" id="{2CCB9371-075A-28C6-3629-17C6772D25DD}"/>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293" name="Freeform: Shape 292">
              <a:extLst>
                <a:ext uri="{FF2B5EF4-FFF2-40B4-BE49-F238E27FC236}">
                  <a16:creationId xmlns:a16="http://schemas.microsoft.com/office/drawing/2014/main" id="{D480EBE1-5EB6-8D12-8037-5D98DA8DE546}"/>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294" name="Freeform: Shape 293">
              <a:extLst>
                <a:ext uri="{FF2B5EF4-FFF2-40B4-BE49-F238E27FC236}">
                  <a16:creationId xmlns:a16="http://schemas.microsoft.com/office/drawing/2014/main" id="{12D0F4B6-290E-1E48-3039-A35A4A004710}"/>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295" name="Freeform: Shape 294">
              <a:extLst>
                <a:ext uri="{FF2B5EF4-FFF2-40B4-BE49-F238E27FC236}">
                  <a16:creationId xmlns:a16="http://schemas.microsoft.com/office/drawing/2014/main" id="{D1F3872E-7B45-8016-56FC-B235B4B6AF83}"/>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296" name="Freeform: Shape 295">
              <a:extLst>
                <a:ext uri="{FF2B5EF4-FFF2-40B4-BE49-F238E27FC236}">
                  <a16:creationId xmlns:a16="http://schemas.microsoft.com/office/drawing/2014/main" id="{C052C7AE-5C37-EAE9-22CB-01A8034DAA05}"/>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297" name="Freeform: Shape 296">
              <a:extLst>
                <a:ext uri="{FF2B5EF4-FFF2-40B4-BE49-F238E27FC236}">
                  <a16:creationId xmlns:a16="http://schemas.microsoft.com/office/drawing/2014/main" id="{4E39F400-05CC-1BEB-6B41-A4B6FD3A3FC3}"/>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298" name="Freeform: Shape 297">
              <a:extLst>
                <a:ext uri="{FF2B5EF4-FFF2-40B4-BE49-F238E27FC236}">
                  <a16:creationId xmlns:a16="http://schemas.microsoft.com/office/drawing/2014/main" id="{C61FB927-D14B-8B1E-C22F-838D0F43EBDF}"/>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299" name="Freeform: Shape 298">
              <a:extLst>
                <a:ext uri="{FF2B5EF4-FFF2-40B4-BE49-F238E27FC236}">
                  <a16:creationId xmlns:a16="http://schemas.microsoft.com/office/drawing/2014/main" id="{BF09BAE5-6FFE-1E00-DC32-42ED51628A1F}"/>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300" name="Freeform: Shape 299">
              <a:extLst>
                <a:ext uri="{FF2B5EF4-FFF2-40B4-BE49-F238E27FC236}">
                  <a16:creationId xmlns:a16="http://schemas.microsoft.com/office/drawing/2014/main" id="{012A2CDA-0600-F2C1-F91B-3A4FA12E9627}"/>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301" name="Freeform: Shape 300">
              <a:extLst>
                <a:ext uri="{FF2B5EF4-FFF2-40B4-BE49-F238E27FC236}">
                  <a16:creationId xmlns:a16="http://schemas.microsoft.com/office/drawing/2014/main" id="{01D4DE80-46F6-2330-AF4F-FB6DE3DBC386}"/>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302" name="Freeform: Shape 301">
              <a:extLst>
                <a:ext uri="{FF2B5EF4-FFF2-40B4-BE49-F238E27FC236}">
                  <a16:creationId xmlns:a16="http://schemas.microsoft.com/office/drawing/2014/main" id="{A1C0C991-359B-8D67-C6C9-AA26709ED2FA}"/>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303" name="Freeform: Shape 302">
              <a:extLst>
                <a:ext uri="{FF2B5EF4-FFF2-40B4-BE49-F238E27FC236}">
                  <a16:creationId xmlns:a16="http://schemas.microsoft.com/office/drawing/2014/main" id="{BF60A77B-D572-096E-32BB-FD7491BE46AF}"/>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304" name="Freeform: Shape 303">
              <a:extLst>
                <a:ext uri="{FF2B5EF4-FFF2-40B4-BE49-F238E27FC236}">
                  <a16:creationId xmlns:a16="http://schemas.microsoft.com/office/drawing/2014/main" id="{A4DF43DF-254C-BC6D-051C-0D8B75FB1D80}"/>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305" name="Freeform: Shape 304">
              <a:extLst>
                <a:ext uri="{FF2B5EF4-FFF2-40B4-BE49-F238E27FC236}">
                  <a16:creationId xmlns:a16="http://schemas.microsoft.com/office/drawing/2014/main" id="{1031F33F-2C04-2CDF-E8A7-4C7E03B0B387}"/>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306" name="Freeform: Shape 305">
              <a:extLst>
                <a:ext uri="{FF2B5EF4-FFF2-40B4-BE49-F238E27FC236}">
                  <a16:creationId xmlns:a16="http://schemas.microsoft.com/office/drawing/2014/main" id="{C53B1FB1-65DC-74A7-BD2A-05074883CB82}"/>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307" name="Freeform: Shape 306">
              <a:extLst>
                <a:ext uri="{FF2B5EF4-FFF2-40B4-BE49-F238E27FC236}">
                  <a16:creationId xmlns:a16="http://schemas.microsoft.com/office/drawing/2014/main" id="{E5FBE982-1D18-BC21-BA13-8836489A2AE7}"/>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308" name="Freeform: Shape 307">
              <a:extLst>
                <a:ext uri="{FF2B5EF4-FFF2-40B4-BE49-F238E27FC236}">
                  <a16:creationId xmlns:a16="http://schemas.microsoft.com/office/drawing/2014/main" id="{A15D9073-A9BD-7CDA-82A7-82376540DEAC}"/>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309" name="Freeform: Shape 308">
              <a:extLst>
                <a:ext uri="{FF2B5EF4-FFF2-40B4-BE49-F238E27FC236}">
                  <a16:creationId xmlns:a16="http://schemas.microsoft.com/office/drawing/2014/main" id="{A4E06295-8E0C-9ADC-93B7-E013E74FD477}"/>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310" name="Freeform: Shape 309">
              <a:extLst>
                <a:ext uri="{FF2B5EF4-FFF2-40B4-BE49-F238E27FC236}">
                  <a16:creationId xmlns:a16="http://schemas.microsoft.com/office/drawing/2014/main" id="{E308C11B-B3A8-578B-37ED-C40B74974EAD}"/>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311" name="Freeform: Shape 310">
              <a:extLst>
                <a:ext uri="{FF2B5EF4-FFF2-40B4-BE49-F238E27FC236}">
                  <a16:creationId xmlns:a16="http://schemas.microsoft.com/office/drawing/2014/main" id="{FBC5E6D2-077F-46D4-1C10-596088B259ED}"/>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312" name="Freeform: Shape 311">
              <a:extLst>
                <a:ext uri="{FF2B5EF4-FFF2-40B4-BE49-F238E27FC236}">
                  <a16:creationId xmlns:a16="http://schemas.microsoft.com/office/drawing/2014/main" id="{786EFBBE-0CF8-F77C-DB06-DFCED18DF8FB}"/>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313" name="Freeform: Shape 312">
              <a:extLst>
                <a:ext uri="{FF2B5EF4-FFF2-40B4-BE49-F238E27FC236}">
                  <a16:creationId xmlns:a16="http://schemas.microsoft.com/office/drawing/2014/main" id="{FA973D73-3ADC-83AA-344F-D03631913B8A}"/>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314" name="Freeform: Shape 313">
              <a:extLst>
                <a:ext uri="{FF2B5EF4-FFF2-40B4-BE49-F238E27FC236}">
                  <a16:creationId xmlns:a16="http://schemas.microsoft.com/office/drawing/2014/main" id="{CE90C040-509A-60EF-8BD2-6029375B82B9}"/>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315" name="Freeform: Shape 314">
              <a:extLst>
                <a:ext uri="{FF2B5EF4-FFF2-40B4-BE49-F238E27FC236}">
                  <a16:creationId xmlns:a16="http://schemas.microsoft.com/office/drawing/2014/main" id="{EE74C577-0234-D469-99A8-AD81F19CFC4C}"/>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316" name="Freeform: Shape 315">
              <a:extLst>
                <a:ext uri="{FF2B5EF4-FFF2-40B4-BE49-F238E27FC236}">
                  <a16:creationId xmlns:a16="http://schemas.microsoft.com/office/drawing/2014/main" id="{3A1B90E8-C043-B037-8067-64B75AE40831}"/>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317" name="Freeform: Shape 316">
              <a:extLst>
                <a:ext uri="{FF2B5EF4-FFF2-40B4-BE49-F238E27FC236}">
                  <a16:creationId xmlns:a16="http://schemas.microsoft.com/office/drawing/2014/main" id="{E1131117-D092-CCFA-ACB0-134207A8DD34}"/>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318" name="Freeform: Shape 317">
              <a:extLst>
                <a:ext uri="{FF2B5EF4-FFF2-40B4-BE49-F238E27FC236}">
                  <a16:creationId xmlns:a16="http://schemas.microsoft.com/office/drawing/2014/main" id="{69C6A095-CE1D-3A47-D7C2-A417D4F21F22}"/>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319" name="Freeform: Shape 318">
              <a:extLst>
                <a:ext uri="{FF2B5EF4-FFF2-40B4-BE49-F238E27FC236}">
                  <a16:creationId xmlns:a16="http://schemas.microsoft.com/office/drawing/2014/main" id="{71B7D7D8-051D-EBAD-0313-8B2315705EB2}"/>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832" name="Freeform: Shape 831">
              <a:extLst>
                <a:ext uri="{FF2B5EF4-FFF2-40B4-BE49-F238E27FC236}">
                  <a16:creationId xmlns:a16="http://schemas.microsoft.com/office/drawing/2014/main" id="{09F058B9-763D-9A85-C167-68DFDE0EEF6E}"/>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833" name="Freeform: Shape 832">
              <a:extLst>
                <a:ext uri="{FF2B5EF4-FFF2-40B4-BE49-F238E27FC236}">
                  <a16:creationId xmlns:a16="http://schemas.microsoft.com/office/drawing/2014/main" id="{C21B4E9F-1409-B245-B1A3-96CC03AAEC2F}"/>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834" name="Freeform: Shape 833">
              <a:extLst>
                <a:ext uri="{FF2B5EF4-FFF2-40B4-BE49-F238E27FC236}">
                  <a16:creationId xmlns:a16="http://schemas.microsoft.com/office/drawing/2014/main" id="{D263120D-8A2A-DA76-D792-436251260F96}"/>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835" name="Freeform: Shape 834">
              <a:extLst>
                <a:ext uri="{FF2B5EF4-FFF2-40B4-BE49-F238E27FC236}">
                  <a16:creationId xmlns:a16="http://schemas.microsoft.com/office/drawing/2014/main" id="{A7BA232F-E84E-E75D-5EAE-46727A250E5C}"/>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836" name="Freeform: Shape 835">
              <a:extLst>
                <a:ext uri="{FF2B5EF4-FFF2-40B4-BE49-F238E27FC236}">
                  <a16:creationId xmlns:a16="http://schemas.microsoft.com/office/drawing/2014/main" id="{F2237125-7FEB-FF46-AB01-F210DDC99BDD}"/>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837" name="Freeform: Shape 836">
              <a:extLst>
                <a:ext uri="{FF2B5EF4-FFF2-40B4-BE49-F238E27FC236}">
                  <a16:creationId xmlns:a16="http://schemas.microsoft.com/office/drawing/2014/main" id="{197A665A-9E46-4C38-7A50-32B81111A496}"/>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838" name="Freeform: Shape 837">
              <a:extLst>
                <a:ext uri="{FF2B5EF4-FFF2-40B4-BE49-F238E27FC236}">
                  <a16:creationId xmlns:a16="http://schemas.microsoft.com/office/drawing/2014/main" id="{DFC814C7-8825-E49C-CD33-FCD4ECF3C687}"/>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839" name="Freeform: Shape 838">
              <a:extLst>
                <a:ext uri="{FF2B5EF4-FFF2-40B4-BE49-F238E27FC236}">
                  <a16:creationId xmlns:a16="http://schemas.microsoft.com/office/drawing/2014/main" id="{158D064C-EBC2-8C91-107F-D20F5452C817}"/>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840" name="Freeform: Shape 839">
              <a:extLst>
                <a:ext uri="{FF2B5EF4-FFF2-40B4-BE49-F238E27FC236}">
                  <a16:creationId xmlns:a16="http://schemas.microsoft.com/office/drawing/2014/main" id="{7413E562-F7D0-AC22-8AA2-3C713ED818F3}"/>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841" name="Freeform: Shape 840">
              <a:extLst>
                <a:ext uri="{FF2B5EF4-FFF2-40B4-BE49-F238E27FC236}">
                  <a16:creationId xmlns:a16="http://schemas.microsoft.com/office/drawing/2014/main" id="{E004A352-5F46-8520-C9F4-C02EE44EAB7A}"/>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842" name="Freeform: Shape 841">
              <a:extLst>
                <a:ext uri="{FF2B5EF4-FFF2-40B4-BE49-F238E27FC236}">
                  <a16:creationId xmlns:a16="http://schemas.microsoft.com/office/drawing/2014/main" id="{05E0BC94-E303-C125-5D25-18AEAD473B7C}"/>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843" name="Freeform: Shape 842">
              <a:extLst>
                <a:ext uri="{FF2B5EF4-FFF2-40B4-BE49-F238E27FC236}">
                  <a16:creationId xmlns:a16="http://schemas.microsoft.com/office/drawing/2014/main" id="{CFBDE61A-9741-E0C7-B313-108511484C72}"/>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844" name="Freeform: Shape 843">
              <a:extLst>
                <a:ext uri="{FF2B5EF4-FFF2-40B4-BE49-F238E27FC236}">
                  <a16:creationId xmlns:a16="http://schemas.microsoft.com/office/drawing/2014/main" id="{28A2717C-5CA2-146B-30E4-7B8D4BB8B1ED}"/>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845" name="Freeform: Shape 844">
              <a:extLst>
                <a:ext uri="{FF2B5EF4-FFF2-40B4-BE49-F238E27FC236}">
                  <a16:creationId xmlns:a16="http://schemas.microsoft.com/office/drawing/2014/main" id="{29E862A9-1A8C-9E86-4766-316A2ACAF959}"/>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846" name="Graphic 7">
              <a:extLst>
                <a:ext uri="{FF2B5EF4-FFF2-40B4-BE49-F238E27FC236}">
                  <a16:creationId xmlns:a16="http://schemas.microsoft.com/office/drawing/2014/main" id="{377E4A1C-EB8B-A864-939C-9F27215D1DB0}"/>
                </a:ext>
              </a:extLst>
            </p:cNvPr>
            <p:cNvGrpSpPr/>
            <p:nvPr/>
          </p:nvGrpSpPr>
          <p:grpSpPr>
            <a:xfrm>
              <a:off x="6627026" y="2281178"/>
              <a:ext cx="92065" cy="91674"/>
              <a:chOff x="6627026" y="2281178"/>
              <a:chExt cx="92065" cy="91674"/>
            </a:xfrm>
          </p:grpSpPr>
          <p:sp>
            <p:nvSpPr>
              <p:cNvPr id="911" name="Freeform: Shape 910">
                <a:extLst>
                  <a:ext uri="{FF2B5EF4-FFF2-40B4-BE49-F238E27FC236}">
                    <a16:creationId xmlns:a16="http://schemas.microsoft.com/office/drawing/2014/main" id="{7B8E0235-58A1-FE4E-5193-2009817CADD0}"/>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912" name="Freeform: Shape 911">
                <a:extLst>
                  <a:ext uri="{FF2B5EF4-FFF2-40B4-BE49-F238E27FC236}">
                    <a16:creationId xmlns:a16="http://schemas.microsoft.com/office/drawing/2014/main" id="{F701B7F4-2C54-647B-BBE7-08525D633AE0}"/>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847" name="Freeform: Shape 846">
              <a:extLst>
                <a:ext uri="{FF2B5EF4-FFF2-40B4-BE49-F238E27FC236}">
                  <a16:creationId xmlns:a16="http://schemas.microsoft.com/office/drawing/2014/main" id="{6A1B629C-5B09-2777-9240-72A89E0AC1DE}"/>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848" name="Freeform: Shape 847">
              <a:extLst>
                <a:ext uri="{FF2B5EF4-FFF2-40B4-BE49-F238E27FC236}">
                  <a16:creationId xmlns:a16="http://schemas.microsoft.com/office/drawing/2014/main" id="{BDC6E50D-05C0-55DF-0CDC-C3893F3DC8DF}"/>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849" name="Freeform: Shape 848">
              <a:extLst>
                <a:ext uri="{FF2B5EF4-FFF2-40B4-BE49-F238E27FC236}">
                  <a16:creationId xmlns:a16="http://schemas.microsoft.com/office/drawing/2014/main" id="{5F51105C-2C11-A28F-0B45-F0DF9FC0C3BD}"/>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850" name="Freeform: Shape 849">
              <a:extLst>
                <a:ext uri="{FF2B5EF4-FFF2-40B4-BE49-F238E27FC236}">
                  <a16:creationId xmlns:a16="http://schemas.microsoft.com/office/drawing/2014/main" id="{2F2C8A99-9603-082A-DEEC-23FF1561E588}"/>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851" name="Freeform: Shape 850">
              <a:extLst>
                <a:ext uri="{FF2B5EF4-FFF2-40B4-BE49-F238E27FC236}">
                  <a16:creationId xmlns:a16="http://schemas.microsoft.com/office/drawing/2014/main" id="{BE06FC2A-6B5A-4034-977C-FDF766AD21B6}"/>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852" name="Freeform: Shape 851">
              <a:extLst>
                <a:ext uri="{FF2B5EF4-FFF2-40B4-BE49-F238E27FC236}">
                  <a16:creationId xmlns:a16="http://schemas.microsoft.com/office/drawing/2014/main" id="{44963238-535F-24CF-F647-E7BB080CFFCA}"/>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853" name="Freeform: Shape 852">
              <a:extLst>
                <a:ext uri="{FF2B5EF4-FFF2-40B4-BE49-F238E27FC236}">
                  <a16:creationId xmlns:a16="http://schemas.microsoft.com/office/drawing/2014/main" id="{9E5F456E-57AD-83C1-B695-AF40AA5A5E98}"/>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854" name="Freeform: Shape 853">
              <a:extLst>
                <a:ext uri="{FF2B5EF4-FFF2-40B4-BE49-F238E27FC236}">
                  <a16:creationId xmlns:a16="http://schemas.microsoft.com/office/drawing/2014/main" id="{EF0E5540-D836-B60B-EA71-F3D3C6922DB5}"/>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855" name="Freeform: Shape 854">
              <a:extLst>
                <a:ext uri="{FF2B5EF4-FFF2-40B4-BE49-F238E27FC236}">
                  <a16:creationId xmlns:a16="http://schemas.microsoft.com/office/drawing/2014/main" id="{5DF026C6-DAE0-C70A-B894-197F85E2D40F}"/>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856" name="Freeform: Shape 855">
              <a:extLst>
                <a:ext uri="{FF2B5EF4-FFF2-40B4-BE49-F238E27FC236}">
                  <a16:creationId xmlns:a16="http://schemas.microsoft.com/office/drawing/2014/main" id="{CEBB11BC-9B60-C04C-115B-BF23A6BD7EB3}"/>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57" name="Freeform: Shape 856">
              <a:extLst>
                <a:ext uri="{FF2B5EF4-FFF2-40B4-BE49-F238E27FC236}">
                  <a16:creationId xmlns:a16="http://schemas.microsoft.com/office/drawing/2014/main" id="{4C8B92EA-DE87-98F5-B5BB-7B60C676CB99}"/>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858" name="Freeform: Shape 857">
              <a:extLst>
                <a:ext uri="{FF2B5EF4-FFF2-40B4-BE49-F238E27FC236}">
                  <a16:creationId xmlns:a16="http://schemas.microsoft.com/office/drawing/2014/main" id="{6FA9FD7B-37D7-07C5-35EF-F206F2C0289F}"/>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859" name="Freeform: Shape 858">
              <a:extLst>
                <a:ext uri="{FF2B5EF4-FFF2-40B4-BE49-F238E27FC236}">
                  <a16:creationId xmlns:a16="http://schemas.microsoft.com/office/drawing/2014/main" id="{806D1A6C-EBE8-9DB0-5276-C50A313EC41C}"/>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860" name="Freeform: Shape 859">
              <a:extLst>
                <a:ext uri="{FF2B5EF4-FFF2-40B4-BE49-F238E27FC236}">
                  <a16:creationId xmlns:a16="http://schemas.microsoft.com/office/drawing/2014/main" id="{4745A966-F7A2-040D-2F12-30250A384759}"/>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861" name="Freeform: Shape 860">
              <a:extLst>
                <a:ext uri="{FF2B5EF4-FFF2-40B4-BE49-F238E27FC236}">
                  <a16:creationId xmlns:a16="http://schemas.microsoft.com/office/drawing/2014/main" id="{D741B064-A517-1D94-0851-041BC148E7D4}"/>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862" name="Freeform: Shape 861">
              <a:extLst>
                <a:ext uri="{FF2B5EF4-FFF2-40B4-BE49-F238E27FC236}">
                  <a16:creationId xmlns:a16="http://schemas.microsoft.com/office/drawing/2014/main" id="{AF30407A-8D7A-C79F-72E4-27104F8F4B38}"/>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863" name="Freeform: Shape 862">
              <a:extLst>
                <a:ext uri="{FF2B5EF4-FFF2-40B4-BE49-F238E27FC236}">
                  <a16:creationId xmlns:a16="http://schemas.microsoft.com/office/drawing/2014/main" id="{5C9E9D67-C78F-28DB-3BFC-BA62C489E0C0}"/>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64" name="Freeform: Shape 863">
              <a:extLst>
                <a:ext uri="{FF2B5EF4-FFF2-40B4-BE49-F238E27FC236}">
                  <a16:creationId xmlns:a16="http://schemas.microsoft.com/office/drawing/2014/main" id="{C6648E54-5B3D-D5D2-56BE-CC64558D2E6F}"/>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865" name="Freeform: Shape 864">
              <a:extLst>
                <a:ext uri="{FF2B5EF4-FFF2-40B4-BE49-F238E27FC236}">
                  <a16:creationId xmlns:a16="http://schemas.microsoft.com/office/drawing/2014/main" id="{03628C80-951D-55D8-094E-CBEE6C45F7FF}"/>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866" name="Freeform: Shape 865">
              <a:extLst>
                <a:ext uri="{FF2B5EF4-FFF2-40B4-BE49-F238E27FC236}">
                  <a16:creationId xmlns:a16="http://schemas.microsoft.com/office/drawing/2014/main" id="{9662AF8A-345E-157E-F3ED-CD09591DE5AB}"/>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867" name="Freeform: Shape 866">
              <a:extLst>
                <a:ext uri="{FF2B5EF4-FFF2-40B4-BE49-F238E27FC236}">
                  <a16:creationId xmlns:a16="http://schemas.microsoft.com/office/drawing/2014/main" id="{0134FA0B-530F-BC07-12E6-A2C7420EE981}"/>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868" name="Freeform: Shape 867">
              <a:extLst>
                <a:ext uri="{FF2B5EF4-FFF2-40B4-BE49-F238E27FC236}">
                  <a16:creationId xmlns:a16="http://schemas.microsoft.com/office/drawing/2014/main" id="{783EE886-FDAC-D7AB-6CC3-8B9ACDD3E58E}"/>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869" name="Freeform: Shape 868">
              <a:extLst>
                <a:ext uri="{FF2B5EF4-FFF2-40B4-BE49-F238E27FC236}">
                  <a16:creationId xmlns:a16="http://schemas.microsoft.com/office/drawing/2014/main" id="{FD3A47AC-05A9-869F-BF2F-FB666CFC06F4}"/>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870" name="Freeform: Shape 869">
              <a:extLst>
                <a:ext uri="{FF2B5EF4-FFF2-40B4-BE49-F238E27FC236}">
                  <a16:creationId xmlns:a16="http://schemas.microsoft.com/office/drawing/2014/main" id="{1C6C3678-8D1A-2C2D-FD35-DEF314712319}"/>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871" name="Freeform: Shape 870">
              <a:extLst>
                <a:ext uri="{FF2B5EF4-FFF2-40B4-BE49-F238E27FC236}">
                  <a16:creationId xmlns:a16="http://schemas.microsoft.com/office/drawing/2014/main" id="{97C85B4D-D2BF-5A53-6F4E-41C4DC8B209A}"/>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872" name="Freeform: Shape 871">
              <a:extLst>
                <a:ext uri="{FF2B5EF4-FFF2-40B4-BE49-F238E27FC236}">
                  <a16:creationId xmlns:a16="http://schemas.microsoft.com/office/drawing/2014/main" id="{59272559-E1C6-7297-CEA3-1F07F04FFC1C}"/>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873" name="Freeform: Shape 872">
              <a:extLst>
                <a:ext uri="{FF2B5EF4-FFF2-40B4-BE49-F238E27FC236}">
                  <a16:creationId xmlns:a16="http://schemas.microsoft.com/office/drawing/2014/main" id="{E8D65720-2452-3801-4630-4F0596C18CB8}"/>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874" name="Freeform: Shape 873">
              <a:extLst>
                <a:ext uri="{FF2B5EF4-FFF2-40B4-BE49-F238E27FC236}">
                  <a16:creationId xmlns:a16="http://schemas.microsoft.com/office/drawing/2014/main" id="{725F8E75-A467-36AB-AE88-174D1666C57C}"/>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875" name="Freeform: Shape 874">
              <a:extLst>
                <a:ext uri="{FF2B5EF4-FFF2-40B4-BE49-F238E27FC236}">
                  <a16:creationId xmlns:a16="http://schemas.microsoft.com/office/drawing/2014/main" id="{41306673-CA32-071A-2B9A-6FC047C717B2}"/>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876" name="Freeform: Shape 875">
              <a:extLst>
                <a:ext uri="{FF2B5EF4-FFF2-40B4-BE49-F238E27FC236}">
                  <a16:creationId xmlns:a16="http://schemas.microsoft.com/office/drawing/2014/main" id="{FF2E1186-1B63-8352-380D-E273D2018900}"/>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877" name="Freeform: Shape 876">
              <a:extLst>
                <a:ext uri="{FF2B5EF4-FFF2-40B4-BE49-F238E27FC236}">
                  <a16:creationId xmlns:a16="http://schemas.microsoft.com/office/drawing/2014/main" id="{47C05367-8483-58CB-FC2B-E86FA1BE4D3D}"/>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878" name="Graphic 7">
              <a:extLst>
                <a:ext uri="{FF2B5EF4-FFF2-40B4-BE49-F238E27FC236}">
                  <a16:creationId xmlns:a16="http://schemas.microsoft.com/office/drawing/2014/main" id="{67D97193-B60A-DA6E-EB48-4CF083450C7A}"/>
                </a:ext>
              </a:extLst>
            </p:cNvPr>
            <p:cNvGrpSpPr/>
            <p:nvPr/>
          </p:nvGrpSpPr>
          <p:grpSpPr>
            <a:xfrm>
              <a:off x="5951545" y="1783821"/>
              <a:ext cx="365670" cy="258914"/>
              <a:chOff x="5951545" y="1783821"/>
              <a:chExt cx="365670" cy="258914"/>
            </a:xfrm>
            <a:solidFill>
              <a:srgbClr val="FFFFFF"/>
            </a:solidFill>
          </p:grpSpPr>
          <p:sp>
            <p:nvSpPr>
              <p:cNvPr id="907" name="Freeform: Shape 906">
                <a:extLst>
                  <a:ext uri="{FF2B5EF4-FFF2-40B4-BE49-F238E27FC236}">
                    <a16:creationId xmlns:a16="http://schemas.microsoft.com/office/drawing/2014/main" id="{304CC19C-7E96-23CB-D53C-63C22D2E0445}"/>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908" name="Freeform: Shape 907">
                <a:extLst>
                  <a:ext uri="{FF2B5EF4-FFF2-40B4-BE49-F238E27FC236}">
                    <a16:creationId xmlns:a16="http://schemas.microsoft.com/office/drawing/2014/main" id="{250CFD32-9827-DA2F-B775-9F84DF3CA1F7}"/>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909" name="Freeform: Shape 908">
                <a:extLst>
                  <a:ext uri="{FF2B5EF4-FFF2-40B4-BE49-F238E27FC236}">
                    <a16:creationId xmlns:a16="http://schemas.microsoft.com/office/drawing/2014/main" id="{A0FBC17E-1201-3D68-2ACE-33A8B6148B62}"/>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910" name="Freeform: Shape 909">
                <a:extLst>
                  <a:ext uri="{FF2B5EF4-FFF2-40B4-BE49-F238E27FC236}">
                    <a16:creationId xmlns:a16="http://schemas.microsoft.com/office/drawing/2014/main" id="{2B3F163E-6FE1-728E-AC5F-D471008FF24D}"/>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879" name="Freeform: Shape 878">
              <a:extLst>
                <a:ext uri="{FF2B5EF4-FFF2-40B4-BE49-F238E27FC236}">
                  <a16:creationId xmlns:a16="http://schemas.microsoft.com/office/drawing/2014/main" id="{B8EAC230-FAA4-F6D7-11C1-9B6B3DF15A0A}"/>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880" name="Freeform: Shape 879">
              <a:extLst>
                <a:ext uri="{FF2B5EF4-FFF2-40B4-BE49-F238E27FC236}">
                  <a16:creationId xmlns:a16="http://schemas.microsoft.com/office/drawing/2014/main" id="{F0780567-FAD7-73EB-A4F4-6E36A4CF702F}"/>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881" name="Freeform: Shape 880">
              <a:extLst>
                <a:ext uri="{FF2B5EF4-FFF2-40B4-BE49-F238E27FC236}">
                  <a16:creationId xmlns:a16="http://schemas.microsoft.com/office/drawing/2014/main" id="{F18248CE-F8BE-4E5F-C96F-3A59D2DFD0A2}"/>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882" name="Freeform: Shape 881">
              <a:extLst>
                <a:ext uri="{FF2B5EF4-FFF2-40B4-BE49-F238E27FC236}">
                  <a16:creationId xmlns:a16="http://schemas.microsoft.com/office/drawing/2014/main" id="{AF6FDE15-F764-499C-DF03-CAF3C2FA53C1}"/>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883" name="Freeform: Shape 882">
              <a:extLst>
                <a:ext uri="{FF2B5EF4-FFF2-40B4-BE49-F238E27FC236}">
                  <a16:creationId xmlns:a16="http://schemas.microsoft.com/office/drawing/2014/main" id="{AD98358D-3DD3-1F0B-B4DF-D32263A4DD28}"/>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884" name="Freeform: Shape 883">
              <a:extLst>
                <a:ext uri="{FF2B5EF4-FFF2-40B4-BE49-F238E27FC236}">
                  <a16:creationId xmlns:a16="http://schemas.microsoft.com/office/drawing/2014/main" id="{8CA2E05B-E84E-1906-3098-6F6F6C303046}"/>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885" name="Freeform: Shape 884">
              <a:extLst>
                <a:ext uri="{FF2B5EF4-FFF2-40B4-BE49-F238E27FC236}">
                  <a16:creationId xmlns:a16="http://schemas.microsoft.com/office/drawing/2014/main" id="{CA21CB68-36E9-8ACC-1171-521C14BEFC85}"/>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886" name="Freeform: Shape 885">
              <a:extLst>
                <a:ext uri="{FF2B5EF4-FFF2-40B4-BE49-F238E27FC236}">
                  <a16:creationId xmlns:a16="http://schemas.microsoft.com/office/drawing/2014/main" id="{0A2BDD0B-331E-35D3-0740-A0E73170E1A3}"/>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887" name="Freeform: Shape 886">
              <a:extLst>
                <a:ext uri="{FF2B5EF4-FFF2-40B4-BE49-F238E27FC236}">
                  <a16:creationId xmlns:a16="http://schemas.microsoft.com/office/drawing/2014/main" id="{8C00A8F8-47E0-1C11-BB07-DD105B824302}"/>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888" name="Freeform: Shape 887">
              <a:extLst>
                <a:ext uri="{FF2B5EF4-FFF2-40B4-BE49-F238E27FC236}">
                  <a16:creationId xmlns:a16="http://schemas.microsoft.com/office/drawing/2014/main" id="{D8FDB72B-7801-7823-4A38-8AA34FE94F43}"/>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889" name="Freeform: Shape 888">
              <a:extLst>
                <a:ext uri="{FF2B5EF4-FFF2-40B4-BE49-F238E27FC236}">
                  <a16:creationId xmlns:a16="http://schemas.microsoft.com/office/drawing/2014/main" id="{C5D6AD73-ECBD-8E93-1420-EC62E3B53C08}"/>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890" name="Freeform: Shape 889">
              <a:extLst>
                <a:ext uri="{FF2B5EF4-FFF2-40B4-BE49-F238E27FC236}">
                  <a16:creationId xmlns:a16="http://schemas.microsoft.com/office/drawing/2014/main" id="{7D25B8AB-CED2-927F-4761-8296335C33C5}"/>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891" name="Freeform: Shape 890">
              <a:extLst>
                <a:ext uri="{FF2B5EF4-FFF2-40B4-BE49-F238E27FC236}">
                  <a16:creationId xmlns:a16="http://schemas.microsoft.com/office/drawing/2014/main" id="{C18567DB-1431-62F2-7450-6D066C911F7B}"/>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892" name="Freeform: Shape 891">
              <a:extLst>
                <a:ext uri="{FF2B5EF4-FFF2-40B4-BE49-F238E27FC236}">
                  <a16:creationId xmlns:a16="http://schemas.microsoft.com/office/drawing/2014/main" id="{596C7A99-DD3B-1C02-8F90-ABE4BAEFB4E2}"/>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893" name="Freeform: Shape 892">
              <a:extLst>
                <a:ext uri="{FF2B5EF4-FFF2-40B4-BE49-F238E27FC236}">
                  <a16:creationId xmlns:a16="http://schemas.microsoft.com/office/drawing/2014/main" id="{4EDD7B20-7EBD-8873-CB89-818651A53C33}"/>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894" name="Freeform: Shape 893">
              <a:extLst>
                <a:ext uri="{FF2B5EF4-FFF2-40B4-BE49-F238E27FC236}">
                  <a16:creationId xmlns:a16="http://schemas.microsoft.com/office/drawing/2014/main" id="{D28D8ABA-E192-0C6D-E834-5C284F224284}"/>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895" name="Freeform: Shape 894">
              <a:extLst>
                <a:ext uri="{FF2B5EF4-FFF2-40B4-BE49-F238E27FC236}">
                  <a16:creationId xmlns:a16="http://schemas.microsoft.com/office/drawing/2014/main" id="{F6B5A458-FE85-BD43-B6FB-E15C355C984D}"/>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896" name="Freeform: Shape 895">
              <a:extLst>
                <a:ext uri="{FF2B5EF4-FFF2-40B4-BE49-F238E27FC236}">
                  <a16:creationId xmlns:a16="http://schemas.microsoft.com/office/drawing/2014/main" id="{F7DE37B2-D946-F85E-F688-C97C6A032FCD}"/>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897" name="Freeform: Shape 896">
              <a:extLst>
                <a:ext uri="{FF2B5EF4-FFF2-40B4-BE49-F238E27FC236}">
                  <a16:creationId xmlns:a16="http://schemas.microsoft.com/office/drawing/2014/main" id="{4066F13F-18DC-6AFD-EF99-9767F820CA1D}"/>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98" name="Freeform: Shape 897">
              <a:extLst>
                <a:ext uri="{FF2B5EF4-FFF2-40B4-BE49-F238E27FC236}">
                  <a16:creationId xmlns:a16="http://schemas.microsoft.com/office/drawing/2014/main" id="{5565A05B-0F7B-8BC4-0759-65B7CCA4D019}"/>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99" name="Freeform: Shape 898">
              <a:extLst>
                <a:ext uri="{FF2B5EF4-FFF2-40B4-BE49-F238E27FC236}">
                  <a16:creationId xmlns:a16="http://schemas.microsoft.com/office/drawing/2014/main" id="{A67510C0-C66B-C810-5734-87C7DBDFCCCB}"/>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900" name="Freeform: Shape 899">
              <a:extLst>
                <a:ext uri="{FF2B5EF4-FFF2-40B4-BE49-F238E27FC236}">
                  <a16:creationId xmlns:a16="http://schemas.microsoft.com/office/drawing/2014/main" id="{E55B54DE-EC4A-AF8E-264C-4169C3D7C03A}"/>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901" name="Freeform: Shape 900">
              <a:extLst>
                <a:ext uri="{FF2B5EF4-FFF2-40B4-BE49-F238E27FC236}">
                  <a16:creationId xmlns:a16="http://schemas.microsoft.com/office/drawing/2014/main" id="{A748B29C-CB25-D874-F2D5-80184E913908}"/>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902" name="Graphic 7">
              <a:extLst>
                <a:ext uri="{FF2B5EF4-FFF2-40B4-BE49-F238E27FC236}">
                  <a16:creationId xmlns:a16="http://schemas.microsoft.com/office/drawing/2014/main" id="{EE05C09A-B9F4-BB4F-8868-A8683B6C02FE}"/>
                </a:ext>
              </a:extLst>
            </p:cNvPr>
            <p:cNvGrpSpPr/>
            <p:nvPr/>
          </p:nvGrpSpPr>
          <p:grpSpPr>
            <a:xfrm>
              <a:off x="5901020" y="2024398"/>
              <a:ext cx="515927" cy="226141"/>
              <a:chOff x="5901020" y="2024398"/>
              <a:chExt cx="515927" cy="226141"/>
            </a:xfrm>
            <a:solidFill>
              <a:srgbClr val="FFFFFF"/>
            </a:solidFill>
          </p:grpSpPr>
          <p:sp>
            <p:nvSpPr>
              <p:cNvPr id="903" name="Freeform: Shape 902">
                <a:extLst>
                  <a:ext uri="{FF2B5EF4-FFF2-40B4-BE49-F238E27FC236}">
                    <a16:creationId xmlns:a16="http://schemas.microsoft.com/office/drawing/2014/main" id="{E6ED7AF1-F2CD-0CEE-B50B-420EB56E5FF9}"/>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904" name="Freeform: Shape 903">
                <a:extLst>
                  <a:ext uri="{FF2B5EF4-FFF2-40B4-BE49-F238E27FC236}">
                    <a16:creationId xmlns:a16="http://schemas.microsoft.com/office/drawing/2014/main" id="{3282A326-7B1D-E87F-2ECF-5C3369BB63DA}"/>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905" name="Freeform: Shape 904">
                <a:extLst>
                  <a:ext uri="{FF2B5EF4-FFF2-40B4-BE49-F238E27FC236}">
                    <a16:creationId xmlns:a16="http://schemas.microsoft.com/office/drawing/2014/main" id="{52DC2840-F61A-6BE0-A5C0-90048AA83F21}"/>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906" name="Freeform: Shape 905">
                <a:extLst>
                  <a:ext uri="{FF2B5EF4-FFF2-40B4-BE49-F238E27FC236}">
                    <a16:creationId xmlns:a16="http://schemas.microsoft.com/office/drawing/2014/main" id="{7675D263-C887-144F-5DDD-51B52106238F}"/>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915" name="Freeform: Shape 914">
            <a:extLst>
              <a:ext uri="{FF2B5EF4-FFF2-40B4-BE49-F238E27FC236}">
                <a16:creationId xmlns:a16="http://schemas.microsoft.com/office/drawing/2014/main" id="{17DD7827-B94F-85EF-0190-25211119D8AD}"/>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916" name="Rectangle: Rounded Corners 915">
            <a:hlinkClick r:id="rId2" action="ppaction://hlinksldjump"/>
            <a:extLst>
              <a:ext uri="{FF2B5EF4-FFF2-40B4-BE49-F238E27FC236}">
                <a16:creationId xmlns:a16="http://schemas.microsoft.com/office/drawing/2014/main" id="{50512155-2EE5-5081-DC40-BF6B1A373DF3}"/>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917" name="Rectangle: Rounded Corners 916">
            <a:hlinkClick r:id="rId3" action="ppaction://hlinksldjump"/>
            <a:extLst>
              <a:ext uri="{FF2B5EF4-FFF2-40B4-BE49-F238E27FC236}">
                <a16:creationId xmlns:a16="http://schemas.microsoft.com/office/drawing/2014/main" id="{C87F1659-B523-DF9B-F43D-F9AA201BB8F3}"/>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918" name="Arrow: Pentagon 917">
            <a:extLst>
              <a:ext uri="{FF2B5EF4-FFF2-40B4-BE49-F238E27FC236}">
                <a16:creationId xmlns:a16="http://schemas.microsoft.com/office/drawing/2014/main" id="{FBFCBAA4-2339-547D-C0AD-EDEF3832D762}"/>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19" name="Freeform: Shape 918">
            <a:extLst>
              <a:ext uri="{FF2B5EF4-FFF2-40B4-BE49-F238E27FC236}">
                <a16:creationId xmlns:a16="http://schemas.microsoft.com/office/drawing/2014/main" id="{400B0948-00EF-C005-1D06-6F70B0D2EF08}"/>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920" name="Rectangle: Rounded Corners 919">
            <a:hlinkClick r:id="rId4" action="ppaction://hlinksldjump"/>
            <a:extLst>
              <a:ext uri="{FF2B5EF4-FFF2-40B4-BE49-F238E27FC236}">
                <a16:creationId xmlns:a16="http://schemas.microsoft.com/office/drawing/2014/main" id="{AE21CF2E-FFDE-A46A-1E0B-F298ED19B13E}"/>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921" name="Rectangle: Rounded Corners 920">
            <a:hlinkClick r:id="rId3" action="ppaction://hlinksldjump"/>
            <a:extLst>
              <a:ext uri="{FF2B5EF4-FFF2-40B4-BE49-F238E27FC236}">
                <a16:creationId xmlns:a16="http://schemas.microsoft.com/office/drawing/2014/main" id="{6D2D2FD5-ECC4-C71B-3C18-ADAF3329F2BB}"/>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922" name="Arrow: Pentagon 921">
            <a:extLst>
              <a:ext uri="{FF2B5EF4-FFF2-40B4-BE49-F238E27FC236}">
                <a16:creationId xmlns:a16="http://schemas.microsoft.com/office/drawing/2014/main" id="{0696C0A2-BA0A-6414-7B1E-A4DFCCFBE5D7}"/>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23" name="Freeform: Shape 922">
            <a:extLst>
              <a:ext uri="{FF2B5EF4-FFF2-40B4-BE49-F238E27FC236}">
                <a16:creationId xmlns:a16="http://schemas.microsoft.com/office/drawing/2014/main" id="{874FBC07-1C30-A46A-015C-A8D24E759AF6}"/>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924" name="Rectangle: Rounded Corners 923">
            <a:hlinkClick r:id="rId5" action="ppaction://hlinksldjump"/>
            <a:extLst>
              <a:ext uri="{FF2B5EF4-FFF2-40B4-BE49-F238E27FC236}">
                <a16:creationId xmlns:a16="http://schemas.microsoft.com/office/drawing/2014/main" id="{A18FA589-EE55-13CD-C887-5F92747E434A}"/>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925" name="Rectangle: Rounded Corners 924">
            <a:hlinkClick r:id="rId3" action="ppaction://hlinksldjump"/>
            <a:extLst>
              <a:ext uri="{FF2B5EF4-FFF2-40B4-BE49-F238E27FC236}">
                <a16:creationId xmlns:a16="http://schemas.microsoft.com/office/drawing/2014/main" id="{375B4027-CEF6-60C3-2D4A-3D6662EED96F}"/>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926" name="Arrow: Pentagon 925">
            <a:extLst>
              <a:ext uri="{FF2B5EF4-FFF2-40B4-BE49-F238E27FC236}">
                <a16:creationId xmlns:a16="http://schemas.microsoft.com/office/drawing/2014/main" id="{3E7B9105-B14E-6F90-650A-B9F5655CC4A9}"/>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27" name="Freeform: Shape 926">
            <a:extLst>
              <a:ext uri="{FF2B5EF4-FFF2-40B4-BE49-F238E27FC236}">
                <a16:creationId xmlns:a16="http://schemas.microsoft.com/office/drawing/2014/main" id="{2127FADB-1A1B-5C9E-26A9-D98B77D27DE0}"/>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928" name="Rectangle: Rounded Corners 927">
            <a:hlinkClick r:id="rId6" action="ppaction://hlinksldjump"/>
            <a:extLst>
              <a:ext uri="{FF2B5EF4-FFF2-40B4-BE49-F238E27FC236}">
                <a16:creationId xmlns:a16="http://schemas.microsoft.com/office/drawing/2014/main" id="{B60ABCE0-8B1F-8348-7467-3E6AD875085D}"/>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929" name="Rectangle: Rounded Corners 928">
            <a:hlinkClick r:id="rId3" action="ppaction://hlinksldjump"/>
            <a:extLst>
              <a:ext uri="{FF2B5EF4-FFF2-40B4-BE49-F238E27FC236}">
                <a16:creationId xmlns:a16="http://schemas.microsoft.com/office/drawing/2014/main" id="{3838C169-8069-DABA-54A1-B4BF5294FC30}"/>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930" name="Arrow: Pentagon 929">
            <a:extLst>
              <a:ext uri="{FF2B5EF4-FFF2-40B4-BE49-F238E27FC236}">
                <a16:creationId xmlns:a16="http://schemas.microsoft.com/office/drawing/2014/main" id="{B5138F30-AA37-91DD-F103-0F2B5043E137}"/>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31" name="Freeform: Shape 930">
            <a:extLst>
              <a:ext uri="{FF2B5EF4-FFF2-40B4-BE49-F238E27FC236}">
                <a16:creationId xmlns:a16="http://schemas.microsoft.com/office/drawing/2014/main" id="{3662F08C-FCE0-D9F3-36B1-CEBFA197D8D6}"/>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932" name="Rectangle: Rounded Corners 931">
            <a:hlinkClick r:id="rId7" action="ppaction://hlinksldjump"/>
            <a:extLst>
              <a:ext uri="{FF2B5EF4-FFF2-40B4-BE49-F238E27FC236}">
                <a16:creationId xmlns:a16="http://schemas.microsoft.com/office/drawing/2014/main" id="{9AF89444-6A4C-3929-609D-7B12E394DF68}"/>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933" name="Rectangle: Rounded Corners 932">
            <a:hlinkClick r:id="rId3" action="ppaction://hlinksldjump"/>
            <a:extLst>
              <a:ext uri="{FF2B5EF4-FFF2-40B4-BE49-F238E27FC236}">
                <a16:creationId xmlns:a16="http://schemas.microsoft.com/office/drawing/2014/main" id="{DFF17219-18EF-F301-5DDE-DBAC8D8E0463}"/>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934" name="Arrow: Pentagon 933">
            <a:extLst>
              <a:ext uri="{FF2B5EF4-FFF2-40B4-BE49-F238E27FC236}">
                <a16:creationId xmlns:a16="http://schemas.microsoft.com/office/drawing/2014/main" id="{E027B312-B498-D221-621D-645E3C7756D5}"/>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35" name="Freeform: Shape 934">
            <a:extLst>
              <a:ext uri="{FF2B5EF4-FFF2-40B4-BE49-F238E27FC236}">
                <a16:creationId xmlns:a16="http://schemas.microsoft.com/office/drawing/2014/main" id="{07260209-78D2-A494-9AAA-D78B689CB1D9}"/>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936" name="Rectangle: Rounded Corners 935">
            <a:hlinkClick r:id="rId8" action="ppaction://hlinksldjump"/>
            <a:extLst>
              <a:ext uri="{FF2B5EF4-FFF2-40B4-BE49-F238E27FC236}">
                <a16:creationId xmlns:a16="http://schemas.microsoft.com/office/drawing/2014/main" id="{0B0F3FB9-06D3-0F8C-D31B-88EECDD258FA}"/>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937" name="Rectangle: Rounded Corners 936">
            <a:hlinkClick r:id="rId3" action="ppaction://hlinksldjump"/>
            <a:extLst>
              <a:ext uri="{FF2B5EF4-FFF2-40B4-BE49-F238E27FC236}">
                <a16:creationId xmlns:a16="http://schemas.microsoft.com/office/drawing/2014/main" id="{B1076710-AA9C-A00F-9EFE-F77798D929AE}"/>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938" name="Rectangle: Rounded Corners 937">
            <a:extLst>
              <a:ext uri="{FF2B5EF4-FFF2-40B4-BE49-F238E27FC236}">
                <a16:creationId xmlns:a16="http://schemas.microsoft.com/office/drawing/2014/main" id="{D3F23998-B97F-A5EA-835B-EFF6D0E75471}"/>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939" name="Slide Number Placeholder 4">
            <a:extLst>
              <a:ext uri="{FF2B5EF4-FFF2-40B4-BE49-F238E27FC236}">
                <a16:creationId xmlns:a16="http://schemas.microsoft.com/office/drawing/2014/main" id="{ED800260-3EE8-3174-2192-03AA0846844A}"/>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940" name="Group 939">
            <a:extLst>
              <a:ext uri="{FF2B5EF4-FFF2-40B4-BE49-F238E27FC236}">
                <a16:creationId xmlns:a16="http://schemas.microsoft.com/office/drawing/2014/main" id="{CE8379CB-D7CA-EEEF-1DAC-3D12BE761869}"/>
              </a:ext>
            </a:extLst>
          </p:cNvPr>
          <p:cNvGrpSpPr/>
          <p:nvPr userDrawn="1"/>
        </p:nvGrpSpPr>
        <p:grpSpPr>
          <a:xfrm>
            <a:off x="610088" y="6272188"/>
            <a:ext cx="307655" cy="307655"/>
            <a:chOff x="9646756" y="6369170"/>
            <a:chExt cx="307655" cy="307655"/>
          </a:xfrm>
          <a:effectLst/>
        </p:grpSpPr>
        <p:sp>
          <p:nvSpPr>
            <p:cNvPr id="941" name="Oval 940">
              <a:hlinkClick r:id="" action="ppaction://hlinkshowjump?jump=previousslide"/>
              <a:extLst>
                <a:ext uri="{FF2B5EF4-FFF2-40B4-BE49-F238E27FC236}">
                  <a16:creationId xmlns:a16="http://schemas.microsoft.com/office/drawing/2014/main" id="{310770BA-359E-DBEA-C92F-7A8A46600F1E}"/>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942" name="L-Shape 941">
              <a:hlinkClick r:id="" action="ppaction://hlinkshowjump?jump=previousslide"/>
              <a:extLst>
                <a:ext uri="{FF2B5EF4-FFF2-40B4-BE49-F238E27FC236}">
                  <a16:creationId xmlns:a16="http://schemas.microsoft.com/office/drawing/2014/main" id="{B48AA574-7CC9-50DE-4282-4B97845F664B}"/>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943" name="Rectangle: Rounded Corners 942">
            <a:hlinkClick r:id="rId3" action="ppaction://hlinksldjump"/>
            <a:extLst>
              <a:ext uri="{FF2B5EF4-FFF2-40B4-BE49-F238E27FC236}">
                <a16:creationId xmlns:a16="http://schemas.microsoft.com/office/drawing/2014/main" id="{24A7935C-C296-97BE-7B9B-1B189D38EC62}"/>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944" name="Group 943">
            <a:extLst>
              <a:ext uri="{FF2B5EF4-FFF2-40B4-BE49-F238E27FC236}">
                <a16:creationId xmlns:a16="http://schemas.microsoft.com/office/drawing/2014/main" id="{A98DCCAE-19F9-EF1A-4BFB-51AD0E6A5620}"/>
              </a:ext>
            </a:extLst>
          </p:cNvPr>
          <p:cNvGrpSpPr/>
          <p:nvPr userDrawn="1"/>
        </p:nvGrpSpPr>
        <p:grpSpPr>
          <a:xfrm flipH="1">
            <a:off x="1614481" y="6262635"/>
            <a:ext cx="307655" cy="307655"/>
            <a:chOff x="9646756" y="6369170"/>
            <a:chExt cx="307655" cy="307655"/>
          </a:xfrm>
          <a:effectLst/>
        </p:grpSpPr>
        <p:sp>
          <p:nvSpPr>
            <p:cNvPr id="945" name="Oval 944">
              <a:hlinkClick r:id="" action="ppaction://hlinkshowjump?jump=nextslide"/>
              <a:extLst>
                <a:ext uri="{FF2B5EF4-FFF2-40B4-BE49-F238E27FC236}">
                  <a16:creationId xmlns:a16="http://schemas.microsoft.com/office/drawing/2014/main" id="{0F843569-4FBC-7492-A9A7-B7B216FDC84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946" name="L-Shape 945">
              <a:hlinkClick r:id="" action="ppaction://hlinkshowjump?jump=nextslide"/>
              <a:extLst>
                <a:ext uri="{FF2B5EF4-FFF2-40B4-BE49-F238E27FC236}">
                  <a16:creationId xmlns:a16="http://schemas.microsoft.com/office/drawing/2014/main" id="{012BDA32-D191-4B92-D619-032E1E19B548}"/>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947" name="Oval 946">
            <a:extLst>
              <a:ext uri="{FF2B5EF4-FFF2-40B4-BE49-F238E27FC236}">
                <a16:creationId xmlns:a16="http://schemas.microsoft.com/office/drawing/2014/main" id="{61A2E00C-5AFE-CFC7-AB3F-10C20B4C347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48" name="Oval 947">
            <a:extLst>
              <a:ext uri="{FF2B5EF4-FFF2-40B4-BE49-F238E27FC236}">
                <a16:creationId xmlns:a16="http://schemas.microsoft.com/office/drawing/2014/main" id="{85021A3C-84B7-1E47-7A9B-C1923D2B8477}"/>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49" name="Oval 948">
            <a:extLst>
              <a:ext uri="{FF2B5EF4-FFF2-40B4-BE49-F238E27FC236}">
                <a16:creationId xmlns:a16="http://schemas.microsoft.com/office/drawing/2014/main" id="{A66EB7AB-F424-3634-42A5-0AC608784399}"/>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50" name="Oval 949">
            <a:extLst>
              <a:ext uri="{FF2B5EF4-FFF2-40B4-BE49-F238E27FC236}">
                <a16:creationId xmlns:a16="http://schemas.microsoft.com/office/drawing/2014/main" id="{2E76E66C-8F2E-EC6B-E9FB-AF8BEFA24914}"/>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51" name="Oval 950">
            <a:extLst>
              <a:ext uri="{FF2B5EF4-FFF2-40B4-BE49-F238E27FC236}">
                <a16:creationId xmlns:a16="http://schemas.microsoft.com/office/drawing/2014/main" id="{1955835C-6571-E46A-810D-609349ECED05}"/>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52" name="Oval 951">
            <a:extLst>
              <a:ext uri="{FF2B5EF4-FFF2-40B4-BE49-F238E27FC236}">
                <a16:creationId xmlns:a16="http://schemas.microsoft.com/office/drawing/2014/main" id="{55616E5E-6535-7B50-CF41-89D81401C534}"/>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953" name="Graphic 952">
            <a:extLst>
              <a:ext uri="{FF2B5EF4-FFF2-40B4-BE49-F238E27FC236}">
                <a16:creationId xmlns:a16="http://schemas.microsoft.com/office/drawing/2014/main" id="{64364A12-D962-CE69-DFE2-53D6A7E624B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1623655" y="1115452"/>
            <a:ext cx="350034" cy="350034"/>
          </a:xfrm>
          <a:prstGeom prst="rect">
            <a:avLst/>
          </a:prstGeom>
        </p:spPr>
      </p:pic>
      <p:pic>
        <p:nvPicPr>
          <p:cNvPr id="954" name="Graphic 953">
            <a:extLst>
              <a:ext uri="{FF2B5EF4-FFF2-40B4-BE49-F238E27FC236}">
                <a16:creationId xmlns:a16="http://schemas.microsoft.com/office/drawing/2014/main" id="{64BD2E1E-A0D8-05B5-9EAD-9DCC0534687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1616362" y="5439513"/>
            <a:ext cx="364619" cy="361702"/>
          </a:xfrm>
          <a:prstGeom prst="rect">
            <a:avLst/>
          </a:prstGeom>
        </p:spPr>
      </p:pic>
      <p:pic>
        <p:nvPicPr>
          <p:cNvPr id="955" name="Graphic 954">
            <a:extLst>
              <a:ext uri="{FF2B5EF4-FFF2-40B4-BE49-F238E27FC236}">
                <a16:creationId xmlns:a16="http://schemas.microsoft.com/office/drawing/2014/main" id="{4BE9335E-EC43-B038-A0E5-D3A5064432C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21772" y="4568045"/>
            <a:ext cx="353798" cy="333638"/>
          </a:xfrm>
          <a:prstGeom prst="rect">
            <a:avLst/>
          </a:prstGeom>
        </p:spPr>
      </p:pic>
      <p:pic>
        <p:nvPicPr>
          <p:cNvPr id="956" name="Graphic 955">
            <a:extLst>
              <a:ext uri="{FF2B5EF4-FFF2-40B4-BE49-F238E27FC236}">
                <a16:creationId xmlns:a16="http://schemas.microsoft.com/office/drawing/2014/main" id="{539B3BAD-4504-F3F8-A2D4-E56F5402307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601777" y="3708570"/>
            <a:ext cx="379204" cy="347118"/>
          </a:xfrm>
          <a:prstGeom prst="rect">
            <a:avLst/>
          </a:prstGeom>
        </p:spPr>
      </p:pic>
      <p:pic>
        <p:nvPicPr>
          <p:cNvPr id="957" name="Graphic 956">
            <a:extLst>
              <a:ext uri="{FF2B5EF4-FFF2-40B4-BE49-F238E27FC236}">
                <a16:creationId xmlns:a16="http://schemas.microsoft.com/office/drawing/2014/main" id="{FB046633-EF23-1B3C-FCA3-2A1DCB00B0E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56880" y="1978438"/>
            <a:ext cx="324102" cy="351422"/>
          </a:xfrm>
          <a:prstGeom prst="rect">
            <a:avLst/>
          </a:prstGeom>
        </p:spPr>
      </p:pic>
      <p:pic>
        <p:nvPicPr>
          <p:cNvPr id="958" name="Graphic 957">
            <a:extLst>
              <a:ext uri="{FF2B5EF4-FFF2-40B4-BE49-F238E27FC236}">
                <a16:creationId xmlns:a16="http://schemas.microsoft.com/office/drawing/2014/main" id="{E72773B6-908C-BAA3-CF45-01B2C553947D}"/>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01777" y="2747539"/>
            <a:ext cx="476698" cy="555314"/>
          </a:xfrm>
          <a:prstGeom prst="rect">
            <a:avLst/>
          </a:prstGeom>
        </p:spPr>
      </p:pic>
      <p:sp>
        <p:nvSpPr>
          <p:cNvPr id="959" name="Oval 958">
            <a:extLst>
              <a:ext uri="{FF2B5EF4-FFF2-40B4-BE49-F238E27FC236}">
                <a16:creationId xmlns:a16="http://schemas.microsoft.com/office/drawing/2014/main" id="{89BF5425-2C68-65EF-1E34-A64066F5849C}"/>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60" name="Oval 959">
            <a:extLst>
              <a:ext uri="{FF2B5EF4-FFF2-40B4-BE49-F238E27FC236}">
                <a16:creationId xmlns:a16="http://schemas.microsoft.com/office/drawing/2014/main" id="{F781B114-395B-9012-C68B-F03CB71BE554}"/>
              </a:ext>
            </a:extLst>
          </p:cNvPr>
          <p:cNvSpPr/>
          <p:nvPr userDrawn="1"/>
        </p:nvSpPr>
        <p:spPr>
          <a:xfrm flipH="1">
            <a:off x="2470623" y="290459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61" name="Oval 960">
            <a:extLst>
              <a:ext uri="{FF2B5EF4-FFF2-40B4-BE49-F238E27FC236}">
                <a16:creationId xmlns:a16="http://schemas.microsoft.com/office/drawing/2014/main" id="{8C9D5A87-DE82-C07D-F961-4BF364E6AB5A}"/>
              </a:ext>
            </a:extLst>
          </p:cNvPr>
          <p:cNvSpPr/>
          <p:nvPr userDrawn="1"/>
        </p:nvSpPr>
        <p:spPr>
          <a:xfrm flipH="1">
            <a:off x="2478530" y="3767685"/>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895664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بخش پنج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DF86A4F5-F656-4887-0124-9750C5BF37E8}"/>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BC6B58-9DB7-39AF-57B5-CAA02A4597A3}"/>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3" name="Straight Connector 2">
            <a:extLst>
              <a:ext uri="{FF2B5EF4-FFF2-40B4-BE49-F238E27FC236}">
                <a16:creationId xmlns:a16="http://schemas.microsoft.com/office/drawing/2014/main" id="{9E200A84-C80B-3B1C-0773-BD5FDAC7E8C2}"/>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17285BD-9180-D53A-CA91-8CEDAE5284A6}"/>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5" name="Rectangle: Rounded Corners 4">
            <a:extLst>
              <a:ext uri="{FF2B5EF4-FFF2-40B4-BE49-F238E27FC236}">
                <a16:creationId xmlns:a16="http://schemas.microsoft.com/office/drawing/2014/main" id="{02E45592-4D1A-4666-EAA2-D4548950C1DF}"/>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6" name="Arrow: Pentagon 5">
            <a:extLst>
              <a:ext uri="{FF2B5EF4-FFF2-40B4-BE49-F238E27FC236}">
                <a16:creationId xmlns:a16="http://schemas.microsoft.com/office/drawing/2014/main" id="{AF802171-9977-974A-AE02-E5F1E0B34F0A}"/>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8" name="Group 7">
            <a:extLst>
              <a:ext uri="{FF2B5EF4-FFF2-40B4-BE49-F238E27FC236}">
                <a16:creationId xmlns:a16="http://schemas.microsoft.com/office/drawing/2014/main" id="{11311FF7-6ECD-237B-B2E0-0DC975D93464}"/>
              </a:ext>
            </a:extLst>
          </p:cNvPr>
          <p:cNvGrpSpPr/>
          <p:nvPr userDrawn="1"/>
        </p:nvGrpSpPr>
        <p:grpSpPr>
          <a:xfrm>
            <a:off x="245879" y="241661"/>
            <a:ext cx="472717" cy="472783"/>
            <a:chOff x="5471805" y="1626834"/>
            <a:chExt cx="1247286" cy="1247461"/>
          </a:xfrm>
        </p:grpSpPr>
        <p:sp>
          <p:nvSpPr>
            <p:cNvPr id="9" name="Freeform: Shape 8">
              <a:extLst>
                <a:ext uri="{FF2B5EF4-FFF2-40B4-BE49-F238E27FC236}">
                  <a16:creationId xmlns:a16="http://schemas.microsoft.com/office/drawing/2014/main" id="{9B975187-5978-6906-5D62-004934088180}"/>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C0157091-37CE-5C32-529D-06063A3E7397}"/>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E102BB8B-154F-98DE-81D7-518463CF9D4E}"/>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E043913C-09FB-86C5-D7BD-8C438F5D1F4E}"/>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72D96A4C-3786-BD22-5031-3C0B5947609F}"/>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501E7A81-780F-7E83-205D-99C6F7A110D0}"/>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0F999291-B866-D9FA-DEB4-167ED82F5089}"/>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B83621A9-3967-E859-1C7A-59117FA49BCB}"/>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7A6922F8-7ECC-DA8E-1071-0EF84AEED5DB}"/>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9D8BB4B7-64D9-2AE9-9002-C19F95966D0F}"/>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281A06AD-7712-A62D-A491-DC3F4A128696}"/>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C5250FEF-312C-EB5F-FDCB-EC903CDC65BE}"/>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0B16789F-5C95-79CB-5C10-47E6C69D1321}"/>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3AB96C87-A01E-430B-B62C-2F5DC46C2060}"/>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8539D16C-B498-C931-F12B-2A8E168B3B26}"/>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7270CBFD-F982-5F85-B306-7E3D83CF7C6F}"/>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CDD4B9CD-6CBE-A6C0-6F7A-89873112C975}"/>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DA406C4F-7EB9-34A5-6766-AE489D7BBC9C}"/>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664A07A0-F647-F30A-EEC9-CDDC17EBBECB}"/>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39" name="Freeform: Shape 38">
              <a:extLst>
                <a:ext uri="{FF2B5EF4-FFF2-40B4-BE49-F238E27FC236}">
                  <a16:creationId xmlns:a16="http://schemas.microsoft.com/office/drawing/2014/main" id="{386B2D27-C110-CF09-8100-13E96782FDA0}"/>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392204BD-63A9-0B7C-C3B4-54D03D788385}"/>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45" name="Graphic 7">
              <a:extLst>
                <a:ext uri="{FF2B5EF4-FFF2-40B4-BE49-F238E27FC236}">
                  <a16:creationId xmlns:a16="http://schemas.microsoft.com/office/drawing/2014/main" id="{C145D236-801E-501C-7A07-AA6555F84982}"/>
                </a:ext>
              </a:extLst>
            </p:cNvPr>
            <p:cNvGrpSpPr/>
            <p:nvPr/>
          </p:nvGrpSpPr>
          <p:grpSpPr>
            <a:xfrm>
              <a:off x="5471805" y="2218161"/>
              <a:ext cx="91727" cy="92071"/>
              <a:chOff x="5471805" y="2218161"/>
              <a:chExt cx="91727" cy="92071"/>
            </a:xfrm>
          </p:grpSpPr>
          <p:sp>
            <p:nvSpPr>
              <p:cNvPr id="860" name="Freeform: Shape 859">
                <a:extLst>
                  <a:ext uri="{FF2B5EF4-FFF2-40B4-BE49-F238E27FC236}">
                    <a16:creationId xmlns:a16="http://schemas.microsoft.com/office/drawing/2014/main" id="{56ACBE0E-49C2-24CE-DC78-A5C97FBE1570}"/>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861" name="Freeform: Shape 860">
                <a:extLst>
                  <a:ext uri="{FF2B5EF4-FFF2-40B4-BE49-F238E27FC236}">
                    <a16:creationId xmlns:a16="http://schemas.microsoft.com/office/drawing/2014/main" id="{1B7E5446-E77E-FC12-1E1E-0749F55FA654}"/>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46" name="Freeform: Shape 45">
              <a:extLst>
                <a:ext uri="{FF2B5EF4-FFF2-40B4-BE49-F238E27FC236}">
                  <a16:creationId xmlns:a16="http://schemas.microsoft.com/office/drawing/2014/main" id="{AD5BF0DD-5ABF-53BF-25B3-BB85515D1415}"/>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49" name="Freeform: Shape 48">
              <a:extLst>
                <a:ext uri="{FF2B5EF4-FFF2-40B4-BE49-F238E27FC236}">
                  <a16:creationId xmlns:a16="http://schemas.microsoft.com/office/drawing/2014/main" id="{8CD0635D-EA2C-42FC-EF1E-9CD8884898B3}"/>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0DB470DA-BD32-06B1-9523-38E1034EC1EF}"/>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824F1C67-84DA-C0B3-B9D5-A6F60063FEA3}"/>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A0F98BC7-7B1D-166D-3FC8-D367C873CD00}"/>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57" name="Freeform: Shape 56">
              <a:extLst>
                <a:ext uri="{FF2B5EF4-FFF2-40B4-BE49-F238E27FC236}">
                  <a16:creationId xmlns:a16="http://schemas.microsoft.com/office/drawing/2014/main" id="{B0C00BCB-C0E2-A355-8DC1-4C55BAEB7456}"/>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87" name="Freeform: Shape 86">
              <a:extLst>
                <a:ext uri="{FF2B5EF4-FFF2-40B4-BE49-F238E27FC236}">
                  <a16:creationId xmlns:a16="http://schemas.microsoft.com/office/drawing/2014/main" id="{CA8BE37F-7B30-AAF6-A343-57FA21EB25AF}"/>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88" name="Freeform: Shape 87">
              <a:extLst>
                <a:ext uri="{FF2B5EF4-FFF2-40B4-BE49-F238E27FC236}">
                  <a16:creationId xmlns:a16="http://schemas.microsoft.com/office/drawing/2014/main" id="{24702BDA-5ABD-8454-F609-8BF701E6D1D2}"/>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89" name="Freeform: Shape 88">
              <a:extLst>
                <a:ext uri="{FF2B5EF4-FFF2-40B4-BE49-F238E27FC236}">
                  <a16:creationId xmlns:a16="http://schemas.microsoft.com/office/drawing/2014/main" id="{5E8BE70E-B2C3-F1F7-2DCD-A209D8F9F6A0}"/>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90" name="Freeform: Shape 89">
              <a:extLst>
                <a:ext uri="{FF2B5EF4-FFF2-40B4-BE49-F238E27FC236}">
                  <a16:creationId xmlns:a16="http://schemas.microsoft.com/office/drawing/2014/main" id="{D4473D60-B6C1-0E1E-E71E-8051C83F1E09}"/>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91" name="Freeform: Shape 90">
              <a:extLst>
                <a:ext uri="{FF2B5EF4-FFF2-40B4-BE49-F238E27FC236}">
                  <a16:creationId xmlns:a16="http://schemas.microsoft.com/office/drawing/2014/main" id="{1B4152ED-FD90-3D10-2CFE-E6A5EFEA1DCC}"/>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92" name="Freeform: Shape 91">
              <a:extLst>
                <a:ext uri="{FF2B5EF4-FFF2-40B4-BE49-F238E27FC236}">
                  <a16:creationId xmlns:a16="http://schemas.microsoft.com/office/drawing/2014/main" id="{E8952331-3DD0-2599-5DA3-FBAE45C31002}"/>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94" name="Freeform: Shape 93">
              <a:extLst>
                <a:ext uri="{FF2B5EF4-FFF2-40B4-BE49-F238E27FC236}">
                  <a16:creationId xmlns:a16="http://schemas.microsoft.com/office/drawing/2014/main" id="{5759175E-6290-100A-AE86-49058FCA65A1}"/>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95" name="Freeform: Shape 94">
              <a:extLst>
                <a:ext uri="{FF2B5EF4-FFF2-40B4-BE49-F238E27FC236}">
                  <a16:creationId xmlns:a16="http://schemas.microsoft.com/office/drawing/2014/main" id="{90F578D3-4361-CC7C-0FCE-194F912C316A}"/>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96" name="Freeform: Shape 95">
              <a:extLst>
                <a:ext uri="{FF2B5EF4-FFF2-40B4-BE49-F238E27FC236}">
                  <a16:creationId xmlns:a16="http://schemas.microsoft.com/office/drawing/2014/main" id="{234917C3-842E-46A1-D236-DCFA435075A6}"/>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97" name="Freeform: Shape 96">
              <a:extLst>
                <a:ext uri="{FF2B5EF4-FFF2-40B4-BE49-F238E27FC236}">
                  <a16:creationId xmlns:a16="http://schemas.microsoft.com/office/drawing/2014/main" id="{75E9C1CB-DBEF-3BBF-941A-4D0A7E52EFA2}"/>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98" name="Freeform: Shape 97">
              <a:extLst>
                <a:ext uri="{FF2B5EF4-FFF2-40B4-BE49-F238E27FC236}">
                  <a16:creationId xmlns:a16="http://schemas.microsoft.com/office/drawing/2014/main" id="{770B3258-402D-C9DB-5E79-FE213673B47D}"/>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99" name="Freeform: Shape 98">
              <a:extLst>
                <a:ext uri="{FF2B5EF4-FFF2-40B4-BE49-F238E27FC236}">
                  <a16:creationId xmlns:a16="http://schemas.microsoft.com/office/drawing/2014/main" id="{026F1423-8F1A-D48C-856F-6B01F4B1CAE3}"/>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705" name="Freeform: Shape 704">
              <a:extLst>
                <a:ext uri="{FF2B5EF4-FFF2-40B4-BE49-F238E27FC236}">
                  <a16:creationId xmlns:a16="http://schemas.microsoft.com/office/drawing/2014/main" id="{2A449752-D015-A322-4644-8DCEA947EABE}"/>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706" name="Freeform: Shape 705">
              <a:extLst>
                <a:ext uri="{FF2B5EF4-FFF2-40B4-BE49-F238E27FC236}">
                  <a16:creationId xmlns:a16="http://schemas.microsoft.com/office/drawing/2014/main" id="{AEF1D26E-9A77-7B6B-756D-2E8B1CCAC0A5}"/>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707" name="Freeform: Shape 706">
              <a:extLst>
                <a:ext uri="{FF2B5EF4-FFF2-40B4-BE49-F238E27FC236}">
                  <a16:creationId xmlns:a16="http://schemas.microsoft.com/office/drawing/2014/main" id="{757B3EBF-5C59-C137-DE8E-7DE5BE006526}"/>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708" name="Freeform: Shape 707">
              <a:extLst>
                <a:ext uri="{FF2B5EF4-FFF2-40B4-BE49-F238E27FC236}">
                  <a16:creationId xmlns:a16="http://schemas.microsoft.com/office/drawing/2014/main" id="{9B14F67D-9C5E-2062-CA62-6E95C4895496}"/>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709" name="Freeform: Shape 708">
              <a:extLst>
                <a:ext uri="{FF2B5EF4-FFF2-40B4-BE49-F238E27FC236}">
                  <a16:creationId xmlns:a16="http://schemas.microsoft.com/office/drawing/2014/main" id="{26366BD5-34A2-4C22-0B76-697DD23939C8}"/>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710" name="Freeform: Shape 709">
              <a:extLst>
                <a:ext uri="{FF2B5EF4-FFF2-40B4-BE49-F238E27FC236}">
                  <a16:creationId xmlns:a16="http://schemas.microsoft.com/office/drawing/2014/main" id="{4421A983-DB93-61C0-7754-FD9933B5C30C}"/>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711" name="Freeform: Shape 710">
              <a:extLst>
                <a:ext uri="{FF2B5EF4-FFF2-40B4-BE49-F238E27FC236}">
                  <a16:creationId xmlns:a16="http://schemas.microsoft.com/office/drawing/2014/main" id="{9C181D7F-5D32-7F06-4417-7EB28F3B347C}"/>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712" name="Freeform: Shape 711">
              <a:extLst>
                <a:ext uri="{FF2B5EF4-FFF2-40B4-BE49-F238E27FC236}">
                  <a16:creationId xmlns:a16="http://schemas.microsoft.com/office/drawing/2014/main" id="{079522C1-DCF7-C154-1B7C-1DFC9A26D71A}"/>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713" name="Freeform: Shape 712">
              <a:extLst>
                <a:ext uri="{FF2B5EF4-FFF2-40B4-BE49-F238E27FC236}">
                  <a16:creationId xmlns:a16="http://schemas.microsoft.com/office/drawing/2014/main" id="{F32535D7-C705-39D6-68E7-CFB80A212BF9}"/>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714" name="Freeform: Shape 713">
              <a:extLst>
                <a:ext uri="{FF2B5EF4-FFF2-40B4-BE49-F238E27FC236}">
                  <a16:creationId xmlns:a16="http://schemas.microsoft.com/office/drawing/2014/main" id="{19CCF39C-7CAF-DAB2-091D-CFE9DF9DBD94}"/>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715" name="Freeform: Shape 714">
              <a:extLst>
                <a:ext uri="{FF2B5EF4-FFF2-40B4-BE49-F238E27FC236}">
                  <a16:creationId xmlns:a16="http://schemas.microsoft.com/office/drawing/2014/main" id="{0380D58B-EA11-DEEB-9FDA-39F55EF71F0A}"/>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716" name="Freeform: Shape 715">
              <a:extLst>
                <a:ext uri="{FF2B5EF4-FFF2-40B4-BE49-F238E27FC236}">
                  <a16:creationId xmlns:a16="http://schemas.microsoft.com/office/drawing/2014/main" id="{26852964-E68F-A008-C712-972E931D8A17}"/>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717" name="Freeform: Shape 716">
              <a:extLst>
                <a:ext uri="{FF2B5EF4-FFF2-40B4-BE49-F238E27FC236}">
                  <a16:creationId xmlns:a16="http://schemas.microsoft.com/office/drawing/2014/main" id="{8B030AC9-69CC-94C4-62E5-96659422B2D4}"/>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718" name="Freeform: Shape 717">
              <a:extLst>
                <a:ext uri="{FF2B5EF4-FFF2-40B4-BE49-F238E27FC236}">
                  <a16:creationId xmlns:a16="http://schemas.microsoft.com/office/drawing/2014/main" id="{5B63E9A3-08EF-47CA-66B2-7CC37794BF0F}"/>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719" name="Freeform: Shape 718">
              <a:extLst>
                <a:ext uri="{FF2B5EF4-FFF2-40B4-BE49-F238E27FC236}">
                  <a16:creationId xmlns:a16="http://schemas.microsoft.com/office/drawing/2014/main" id="{C8B4E099-6F75-57AF-A8E1-F7F02AD84538}"/>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720" name="Freeform: Shape 719">
              <a:extLst>
                <a:ext uri="{FF2B5EF4-FFF2-40B4-BE49-F238E27FC236}">
                  <a16:creationId xmlns:a16="http://schemas.microsoft.com/office/drawing/2014/main" id="{24FB7805-533D-4476-E433-5706F9B0DC79}"/>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721" name="Freeform: Shape 720">
              <a:extLst>
                <a:ext uri="{FF2B5EF4-FFF2-40B4-BE49-F238E27FC236}">
                  <a16:creationId xmlns:a16="http://schemas.microsoft.com/office/drawing/2014/main" id="{1E6E674B-C9DC-776D-DE47-6F2919D172C2}"/>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722" name="Freeform: Shape 721">
              <a:extLst>
                <a:ext uri="{FF2B5EF4-FFF2-40B4-BE49-F238E27FC236}">
                  <a16:creationId xmlns:a16="http://schemas.microsoft.com/office/drawing/2014/main" id="{2AD5F310-8722-D15A-7B81-1FF38B412556}"/>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723" name="Freeform: Shape 722">
              <a:extLst>
                <a:ext uri="{FF2B5EF4-FFF2-40B4-BE49-F238E27FC236}">
                  <a16:creationId xmlns:a16="http://schemas.microsoft.com/office/drawing/2014/main" id="{60C318D2-5561-B740-E066-3A0A6B579CAC}"/>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724" name="Freeform: Shape 723">
              <a:extLst>
                <a:ext uri="{FF2B5EF4-FFF2-40B4-BE49-F238E27FC236}">
                  <a16:creationId xmlns:a16="http://schemas.microsoft.com/office/drawing/2014/main" id="{596330CD-B880-66F0-80B4-E921F8B19EF3}"/>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725" name="Freeform: Shape 724">
              <a:extLst>
                <a:ext uri="{FF2B5EF4-FFF2-40B4-BE49-F238E27FC236}">
                  <a16:creationId xmlns:a16="http://schemas.microsoft.com/office/drawing/2014/main" id="{FEAE9F78-20B6-7FD3-57B7-7959CF08AB7B}"/>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726" name="Freeform: Shape 725">
              <a:extLst>
                <a:ext uri="{FF2B5EF4-FFF2-40B4-BE49-F238E27FC236}">
                  <a16:creationId xmlns:a16="http://schemas.microsoft.com/office/drawing/2014/main" id="{000732D3-5871-6F09-89C6-D2A18F6ACF77}"/>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27" name="Freeform: Shape 726">
              <a:extLst>
                <a:ext uri="{FF2B5EF4-FFF2-40B4-BE49-F238E27FC236}">
                  <a16:creationId xmlns:a16="http://schemas.microsoft.com/office/drawing/2014/main" id="{EE8841D8-30BC-E139-B7D5-C4B3816F55F9}"/>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728" name="Freeform: Shape 727">
              <a:extLst>
                <a:ext uri="{FF2B5EF4-FFF2-40B4-BE49-F238E27FC236}">
                  <a16:creationId xmlns:a16="http://schemas.microsoft.com/office/drawing/2014/main" id="{BDC79ED2-0F5F-8C8C-C122-FFF237BD5EE1}"/>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729" name="Freeform: Shape 728">
              <a:extLst>
                <a:ext uri="{FF2B5EF4-FFF2-40B4-BE49-F238E27FC236}">
                  <a16:creationId xmlns:a16="http://schemas.microsoft.com/office/drawing/2014/main" id="{834EABCD-ED68-DBA9-F507-36EE76F9EC85}"/>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30" name="Freeform: Shape 729">
              <a:extLst>
                <a:ext uri="{FF2B5EF4-FFF2-40B4-BE49-F238E27FC236}">
                  <a16:creationId xmlns:a16="http://schemas.microsoft.com/office/drawing/2014/main" id="{7C9311F9-C6C1-4ADF-869F-CF4E71A11862}"/>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731" name="Freeform: Shape 730">
              <a:extLst>
                <a:ext uri="{FF2B5EF4-FFF2-40B4-BE49-F238E27FC236}">
                  <a16:creationId xmlns:a16="http://schemas.microsoft.com/office/drawing/2014/main" id="{AD10032A-2676-0E29-4813-50BFAD67D39B}"/>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732" name="Freeform: Shape 731">
              <a:extLst>
                <a:ext uri="{FF2B5EF4-FFF2-40B4-BE49-F238E27FC236}">
                  <a16:creationId xmlns:a16="http://schemas.microsoft.com/office/drawing/2014/main" id="{FC77250C-E9D5-E141-8F9C-A66FBADBF91D}"/>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33" name="Freeform: Shape 732">
              <a:extLst>
                <a:ext uri="{FF2B5EF4-FFF2-40B4-BE49-F238E27FC236}">
                  <a16:creationId xmlns:a16="http://schemas.microsoft.com/office/drawing/2014/main" id="{3119B4C9-799F-1AE8-D0B7-B5E66BEA244F}"/>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734" name="Freeform: Shape 733">
              <a:extLst>
                <a:ext uri="{FF2B5EF4-FFF2-40B4-BE49-F238E27FC236}">
                  <a16:creationId xmlns:a16="http://schemas.microsoft.com/office/drawing/2014/main" id="{29189754-36C7-64CF-4FEF-B0AAAF9BA54A}"/>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735" name="Freeform: Shape 734">
              <a:extLst>
                <a:ext uri="{FF2B5EF4-FFF2-40B4-BE49-F238E27FC236}">
                  <a16:creationId xmlns:a16="http://schemas.microsoft.com/office/drawing/2014/main" id="{3DBF8321-8897-ADD9-B877-836D0DEDB2E2}"/>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736" name="Freeform: Shape 735">
              <a:extLst>
                <a:ext uri="{FF2B5EF4-FFF2-40B4-BE49-F238E27FC236}">
                  <a16:creationId xmlns:a16="http://schemas.microsoft.com/office/drawing/2014/main" id="{4E9A25B7-F735-925A-26B0-971047B299DA}"/>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737" name="Freeform: Shape 736">
              <a:extLst>
                <a:ext uri="{FF2B5EF4-FFF2-40B4-BE49-F238E27FC236}">
                  <a16:creationId xmlns:a16="http://schemas.microsoft.com/office/drawing/2014/main" id="{BAA048F5-E365-25F0-DAE5-FC1B79F158E4}"/>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738" name="Freeform: Shape 737">
              <a:extLst>
                <a:ext uri="{FF2B5EF4-FFF2-40B4-BE49-F238E27FC236}">
                  <a16:creationId xmlns:a16="http://schemas.microsoft.com/office/drawing/2014/main" id="{D56D971F-94A0-10CB-DACA-1A3927A6C944}"/>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739" name="Freeform: Shape 738">
              <a:extLst>
                <a:ext uri="{FF2B5EF4-FFF2-40B4-BE49-F238E27FC236}">
                  <a16:creationId xmlns:a16="http://schemas.microsoft.com/office/drawing/2014/main" id="{2AB00771-2D24-F1B6-D3DF-A3EFB69FF707}"/>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740" name="Freeform: Shape 739">
              <a:extLst>
                <a:ext uri="{FF2B5EF4-FFF2-40B4-BE49-F238E27FC236}">
                  <a16:creationId xmlns:a16="http://schemas.microsoft.com/office/drawing/2014/main" id="{991CD6E2-CEE2-7DA2-3970-429CA138C2DC}"/>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741" name="Freeform: Shape 740">
              <a:extLst>
                <a:ext uri="{FF2B5EF4-FFF2-40B4-BE49-F238E27FC236}">
                  <a16:creationId xmlns:a16="http://schemas.microsoft.com/office/drawing/2014/main" id="{B0CBEFD9-5DBB-00C5-CB2D-3BFF331CDD09}"/>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742" name="Freeform: Shape 741">
              <a:extLst>
                <a:ext uri="{FF2B5EF4-FFF2-40B4-BE49-F238E27FC236}">
                  <a16:creationId xmlns:a16="http://schemas.microsoft.com/office/drawing/2014/main" id="{16FE46CF-F258-73F0-AF50-3D7A01F4E237}"/>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743" name="Freeform: Shape 742">
              <a:extLst>
                <a:ext uri="{FF2B5EF4-FFF2-40B4-BE49-F238E27FC236}">
                  <a16:creationId xmlns:a16="http://schemas.microsoft.com/office/drawing/2014/main" id="{926118C0-F30A-F436-EEBF-16B0C0428405}"/>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744" name="Freeform: Shape 743">
              <a:extLst>
                <a:ext uri="{FF2B5EF4-FFF2-40B4-BE49-F238E27FC236}">
                  <a16:creationId xmlns:a16="http://schemas.microsoft.com/office/drawing/2014/main" id="{1686C4E3-A72A-B0BF-136D-AB58EAD16B30}"/>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745" name="Freeform: Shape 744">
              <a:extLst>
                <a:ext uri="{FF2B5EF4-FFF2-40B4-BE49-F238E27FC236}">
                  <a16:creationId xmlns:a16="http://schemas.microsoft.com/office/drawing/2014/main" id="{25AE8751-2707-D07F-9ECF-B012CDCDB284}"/>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746" name="Freeform: Shape 745">
              <a:extLst>
                <a:ext uri="{FF2B5EF4-FFF2-40B4-BE49-F238E27FC236}">
                  <a16:creationId xmlns:a16="http://schemas.microsoft.com/office/drawing/2014/main" id="{57EC89F4-B90F-82D7-7E20-18CF2C5BFBAE}"/>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747" name="Freeform: Shape 746">
              <a:extLst>
                <a:ext uri="{FF2B5EF4-FFF2-40B4-BE49-F238E27FC236}">
                  <a16:creationId xmlns:a16="http://schemas.microsoft.com/office/drawing/2014/main" id="{B35CC83D-6EA8-FE26-5CD4-D0E371D35E36}"/>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748" name="Freeform: Shape 747">
              <a:extLst>
                <a:ext uri="{FF2B5EF4-FFF2-40B4-BE49-F238E27FC236}">
                  <a16:creationId xmlns:a16="http://schemas.microsoft.com/office/drawing/2014/main" id="{3512E54C-4725-0295-12C1-4C653D86DABC}"/>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749" name="Freeform: Shape 748">
              <a:extLst>
                <a:ext uri="{FF2B5EF4-FFF2-40B4-BE49-F238E27FC236}">
                  <a16:creationId xmlns:a16="http://schemas.microsoft.com/office/drawing/2014/main" id="{BA67BB55-922B-AF9D-FC08-59C0F6F5AACE}"/>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750" name="Freeform: Shape 749">
              <a:extLst>
                <a:ext uri="{FF2B5EF4-FFF2-40B4-BE49-F238E27FC236}">
                  <a16:creationId xmlns:a16="http://schemas.microsoft.com/office/drawing/2014/main" id="{B3B59A46-2CBA-E4E3-3280-7020D70F0BD0}"/>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751" name="Freeform: Shape 750">
              <a:extLst>
                <a:ext uri="{FF2B5EF4-FFF2-40B4-BE49-F238E27FC236}">
                  <a16:creationId xmlns:a16="http://schemas.microsoft.com/office/drawing/2014/main" id="{4BD2723A-FC25-339A-99AA-C7CBA3942915}"/>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752" name="Freeform: Shape 751">
              <a:extLst>
                <a:ext uri="{FF2B5EF4-FFF2-40B4-BE49-F238E27FC236}">
                  <a16:creationId xmlns:a16="http://schemas.microsoft.com/office/drawing/2014/main" id="{E213351C-1687-DF80-45AF-217CB20663F4}"/>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753" name="Freeform: Shape 752">
              <a:extLst>
                <a:ext uri="{FF2B5EF4-FFF2-40B4-BE49-F238E27FC236}">
                  <a16:creationId xmlns:a16="http://schemas.microsoft.com/office/drawing/2014/main" id="{C667C777-6D7D-8C65-377F-F72EC0AD2D44}"/>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754" name="Freeform: Shape 753">
              <a:extLst>
                <a:ext uri="{FF2B5EF4-FFF2-40B4-BE49-F238E27FC236}">
                  <a16:creationId xmlns:a16="http://schemas.microsoft.com/office/drawing/2014/main" id="{7A0D1757-366A-9B36-CA8D-E29D9C2ADDD9}"/>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755" name="Freeform: Shape 754">
              <a:extLst>
                <a:ext uri="{FF2B5EF4-FFF2-40B4-BE49-F238E27FC236}">
                  <a16:creationId xmlns:a16="http://schemas.microsoft.com/office/drawing/2014/main" id="{252444A3-07A0-1AC5-D327-862AD293894A}"/>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756" name="Freeform: Shape 755">
              <a:extLst>
                <a:ext uri="{FF2B5EF4-FFF2-40B4-BE49-F238E27FC236}">
                  <a16:creationId xmlns:a16="http://schemas.microsoft.com/office/drawing/2014/main" id="{394B1840-DABF-67FB-0FE5-8B0CC51F7679}"/>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757" name="Freeform: Shape 756">
              <a:extLst>
                <a:ext uri="{FF2B5EF4-FFF2-40B4-BE49-F238E27FC236}">
                  <a16:creationId xmlns:a16="http://schemas.microsoft.com/office/drawing/2014/main" id="{C22E32F2-6F7D-478E-CE84-E5AC85C9DCE2}"/>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758" name="Freeform: Shape 757">
              <a:extLst>
                <a:ext uri="{FF2B5EF4-FFF2-40B4-BE49-F238E27FC236}">
                  <a16:creationId xmlns:a16="http://schemas.microsoft.com/office/drawing/2014/main" id="{AD2C50D2-6B0B-509F-E2AE-71965991C502}"/>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759" name="Freeform: Shape 758">
              <a:extLst>
                <a:ext uri="{FF2B5EF4-FFF2-40B4-BE49-F238E27FC236}">
                  <a16:creationId xmlns:a16="http://schemas.microsoft.com/office/drawing/2014/main" id="{5B444D75-6DB1-0742-F3CF-A3E8C249D9A9}"/>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760" name="Freeform: Shape 759">
              <a:extLst>
                <a:ext uri="{FF2B5EF4-FFF2-40B4-BE49-F238E27FC236}">
                  <a16:creationId xmlns:a16="http://schemas.microsoft.com/office/drawing/2014/main" id="{29050158-BF0B-A8B1-B3C2-56E45506E099}"/>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761" name="Freeform: Shape 760">
              <a:extLst>
                <a:ext uri="{FF2B5EF4-FFF2-40B4-BE49-F238E27FC236}">
                  <a16:creationId xmlns:a16="http://schemas.microsoft.com/office/drawing/2014/main" id="{79330F97-975F-0E20-1A10-51A66E135723}"/>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762" name="Freeform: Shape 761">
              <a:extLst>
                <a:ext uri="{FF2B5EF4-FFF2-40B4-BE49-F238E27FC236}">
                  <a16:creationId xmlns:a16="http://schemas.microsoft.com/office/drawing/2014/main" id="{FE192D5C-A030-33E4-CB03-B240AB4114E2}"/>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763" name="Freeform: Shape 762">
              <a:extLst>
                <a:ext uri="{FF2B5EF4-FFF2-40B4-BE49-F238E27FC236}">
                  <a16:creationId xmlns:a16="http://schemas.microsoft.com/office/drawing/2014/main" id="{65CE44E3-82ED-1B66-461B-395C37DE910C}"/>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764" name="Freeform: Shape 763">
              <a:extLst>
                <a:ext uri="{FF2B5EF4-FFF2-40B4-BE49-F238E27FC236}">
                  <a16:creationId xmlns:a16="http://schemas.microsoft.com/office/drawing/2014/main" id="{7211EFCE-F4B8-BD19-2625-C90C12501E37}"/>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765" name="Freeform: Shape 764">
              <a:extLst>
                <a:ext uri="{FF2B5EF4-FFF2-40B4-BE49-F238E27FC236}">
                  <a16:creationId xmlns:a16="http://schemas.microsoft.com/office/drawing/2014/main" id="{B2BB499D-2E54-D542-F951-5ABD73CA3741}"/>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766" name="Freeform: Shape 765">
              <a:extLst>
                <a:ext uri="{FF2B5EF4-FFF2-40B4-BE49-F238E27FC236}">
                  <a16:creationId xmlns:a16="http://schemas.microsoft.com/office/drawing/2014/main" id="{66D92375-AF74-A5F3-0352-CE1544827D8D}"/>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767" name="Freeform: Shape 766">
              <a:extLst>
                <a:ext uri="{FF2B5EF4-FFF2-40B4-BE49-F238E27FC236}">
                  <a16:creationId xmlns:a16="http://schemas.microsoft.com/office/drawing/2014/main" id="{FE6AF0F7-B135-8BA0-B71E-2AFAE1058273}"/>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768" name="Freeform: Shape 767">
              <a:extLst>
                <a:ext uri="{FF2B5EF4-FFF2-40B4-BE49-F238E27FC236}">
                  <a16:creationId xmlns:a16="http://schemas.microsoft.com/office/drawing/2014/main" id="{D1D07695-9248-16AC-DF22-75718CDB846B}"/>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769" name="Freeform: Shape 768">
              <a:extLst>
                <a:ext uri="{FF2B5EF4-FFF2-40B4-BE49-F238E27FC236}">
                  <a16:creationId xmlns:a16="http://schemas.microsoft.com/office/drawing/2014/main" id="{A59FC7C0-E4FD-ECD5-4B36-4AFA56FBC5C6}"/>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770" name="Freeform: Shape 769">
              <a:extLst>
                <a:ext uri="{FF2B5EF4-FFF2-40B4-BE49-F238E27FC236}">
                  <a16:creationId xmlns:a16="http://schemas.microsoft.com/office/drawing/2014/main" id="{EBC147C1-A437-DEC1-FD43-9174CA4EDBA5}"/>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771" name="Freeform: Shape 770">
              <a:extLst>
                <a:ext uri="{FF2B5EF4-FFF2-40B4-BE49-F238E27FC236}">
                  <a16:creationId xmlns:a16="http://schemas.microsoft.com/office/drawing/2014/main" id="{BEAB0B56-7EE2-68D6-E40E-B9584F4DADA8}"/>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772" name="Freeform: Shape 771">
              <a:extLst>
                <a:ext uri="{FF2B5EF4-FFF2-40B4-BE49-F238E27FC236}">
                  <a16:creationId xmlns:a16="http://schemas.microsoft.com/office/drawing/2014/main" id="{D0884B56-687D-19A5-4672-4A6627972CFD}"/>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773" name="Freeform: Shape 772">
              <a:extLst>
                <a:ext uri="{FF2B5EF4-FFF2-40B4-BE49-F238E27FC236}">
                  <a16:creationId xmlns:a16="http://schemas.microsoft.com/office/drawing/2014/main" id="{DDC04486-59B6-5BCB-F77D-128CEC85091A}"/>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774" name="Freeform: Shape 773">
              <a:extLst>
                <a:ext uri="{FF2B5EF4-FFF2-40B4-BE49-F238E27FC236}">
                  <a16:creationId xmlns:a16="http://schemas.microsoft.com/office/drawing/2014/main" id="{69AB8EEE-821A-093E-6253-5BB3B375EAC5}"/>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775" name="Freeform: Shape 774">
              <a:extLst>
                <a:ext uri="{FF2B5EF4-FFF2-40B4-BE49-F238E27FC236}">
                  <a16:creationId xmlns:a16="http://schemas.microsoft.com/office/drawing/2014/main" id="{6BC21766-E715-2D6C-FBAD-118F8CCC240A}"/>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776" name="Freeform: Shape 775">
              <a:extLst>
                <a:ext uri="{FF2B5EF4-FFF2-40B4-BE49-F238E27FC236}">
                  <a16:creationId xmlns:a16="http://schemas.microsoft.com/office/drawing/2014/main" id="{15E69C3C-18F0-3A0E-4604-3C834D08BD86}"/>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777" name="Freeform: Shape 776">
              <a:extLst>
                <a:ext uri="{FF2B5EF4-FFF2-40B4-BE49-F238E27FC236}">
                  <a16:creationId xmlns:a16="http://schemas.microsoft.com/office/drawing/2014/main" id="{3198C867-BDF3-D00D-A5BF-734290ADCB9E}"/>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778" name="Freeform: Shape 777">
              <a:extLst>
                <a:ext uri="{FF2B5EF4-FFF2-40B4-BE49-F238E27FC236}">
                  <a16:creationId xmlns:a16="http://schemas.microsoft.com/office/drawing/2014/main" id="{BD019C55-3219-D4E2-A5A3-EE81560AA72F}"/>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779" name="Freeform: Shape 778">
              <a:extLst>
                <a:ext uri="{FF2B5EF4-FFF2-40B4-BE49-F238E27FC236}">
                  <a16:creationId xmlns:a16="http://schemas.microsoft.com/office/drawing/2014/main" id="{05651961-9D46-AFF2-EA65-7E15330FE5E4}"/>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780" name="Freeform: Shape 779">
              <a:extLst>
                <a:ext uri="{FF2B5EF4-FFF2-40B4-BE49-F238E27FC236}">
                  <a16:creationId xmlns:a16="http://schemas.microsoft.com/office/drawing/2014/main" id="{07C9B67A-726D-5B48-5438-398F9CD6B76C}"/>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781" name="Freeform: Shape 780">
              <a:extLst>
                <a:ext uri="{FF2B5EF4-FFF2-40B4-BE49-F238E27FC236}">
                  <a16:creationId xmlns:a16="http://schemas.microsoft.com/office/drawing/2014/main" id="{82A9F950-26F9-1128-EE80-CCDA98023799}"/>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782" name="Freeform: Shape 781">
              <a:extLst>
                <a:ext uri="{FF2B5EF4-FFF2-40B4-BE49-F238E27FC236}">
                  <a16:creationId xmlns:a16="http://schemas.microsoft.com/office/drawing/2014/main" id="{9CC3EC27-1D68-B6C9-6EAC-FBDC49B6F46A}"/>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783" name="Freeform: Shape 782">
              <a:extLst>
                <a:ext uri="{FF2B5EF4-FFF2-40B4-BE49-F238E27FC236}">
                  <a16:creationId xmlns:a16="http://schemas.microsoft.com/office/drawing/2014/main" id="{57DFD6BE-DC26-78C3-9525-1444C01F54DC}"/>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784" name="Freeform: Shape 783">
              <a:extLst>
                <a:ext uri="{FF2B5EF4-FFF2-40B4-BE49-F238E27FC236}">
                  <a16:creationId xmlns:a16="http://schemas.microsoft.com/office/drawing/2014/main" id="{494BB6EB-4AEF-AA23-A3BE-DC515E1A4690}"/>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785" name="Freeform: Shape 784">
              <a:extLst>
                <a:ext uri="{FF2B5EF4-FFF2-40B4-BE49-F238E27FC236}">
                  <a16:creationId xmlns:a16="http://schemas.microsoft.com/office/drawing/2014/main" id="{80654F0B-9765-F19B-D548-96EA8BDA9E85}"/>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786" name="Freeform: Shape 785">
              <a:extLst>
                <a:ext uri="{FF2B5EF4-FFF2-40B4-BE49-F238E27FC236}">
                  <a16:creationId xmlns:a16="http://schemas.microsoft.com/office/drawing/2014/main" id="{330F7201-60F8-FF00-5D44-9696B57F924A}"/>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787" name="Freeform: Shape 786">
              <a:extLst>
                <a:ext uri="{FF2B5EF4-FFF2-40B4-BE49-F238E27FC236}">
                  <a16:creationId xmlns:a16="http://schemas.microsoft.com/office/drawing/2014/main" id="{1379EAD6-C2AB-156E-2734-6FB193BB47D0}"/>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788" name="Freeform: Shape 787">
              <a:extLst>
                <a:ext uri="{FF2B5EF4-FFF2-40B4-BE49-F238E27FC236}">
                  <a16:creationId xmlns:a16="http://schemas.microsoft.com/office/drawing/2014/main" id="{94B7D139-4A5B-EB56-93AA-F406A4E40B6B}"/>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789" name="Freeform: Shape 788">
              <a:extLst>
                <a:ext uri="{FF2B5EF4-FFF2-40B4-BE49-F238E27FC236}">
                  <a16:creationId xmlns:a16="http://schemas.microsoft.com/office/drawing/2014/main" id="{FCA98FB4-D85F-A8D6-BA6A-8C522C8A9F86}"/>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790" name="Freeform: Shape 789">
              <a:extLst>
                <a:ext uri="{FF2B5EF4-FFF2-40B4-BE49-F238E27FC236}">
                  <a16:creationId xmlns:a16="http://schemas.microsoft.com/office/drawing/2014/main" id="{78F8E7A9-0863-AF46-3512-4C1F4AE7105D}"/>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791" name="Freeform: Shape 790">
              <a:extLst>
                <a:ext uri="{FF2B5EF4-FFF2-40B4-BE49-F238E27FC236}">
                  <a16:creationId xmlns:a16="http://schemas.microsoft.com/office/drawing/2014/main" id="{DC900443-5371-AB8F-C6BE-D69C7A630148}"/>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792" name="Freeform: Shape 791">
              <a:extLst>
                <a:ext uri="{FF2B5EF4-FFF2-40B4-BE49-F238E27FC236}">
                  <a16:creationId xmlns:a16="http://schemas.microsoft.com/office/drawing/2014/main" id="{67E4CFD0-65F1-E911-6B1E-4915C5B084DF}"/>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793" name="Graphic 7">
              <a:extLst>
                <a:ext uri="{FF2B5EF4-FFF2-40B4-BE49-F238E27FC236}">
                  <a16:creationId xmlns:a16="http://schemas.microsoft.com/office/drawing/2014/main" id="{2A164C74-6CE5-DFFD-4288-9B1DD929ED69}"/>
                </a:ext>
              </a:extLst>
            </p:cNvPr>
            <p:cNvGrpSpPr/>
            <p:nvPr/>
          </p:nvGrpSpPr>
          <p:grpSpPr>
            <a:xfrm>
              <a:off x="6627026" y="2281178"/>
              <a:ext cx="92065" cy="91674"/>
              <a:chOff x="6627026" y="2281178"/>
              <a:chExt cx="92065" cy="91674"/>
            </a:xfrm>
          </p:grpSpPr>
          <p:sp>
            <p:nvSpPr>
              <p:cNvPr id="858" name="Freeform: Shape 857">
                <a:extLst>
                  <a:ext uri="{FF2B5EF4-FFF2-40B4-BE49-F238E27FC236}">
                    <a16:creationId xmlns:a16="http://schemas.microsoft.com/office/drawing/2014/main" id="{EB76EC14-F3BE-AA2A-553F-04011A3D70A6}"/>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859" name="Freeform: Shape 858">
                <a:extLst>
                  <a:ext uri="{FF2B5EF4-FFF2-40B4-BE49-F238E27FC236}">
                    <a16:creationId xmlns:a16="http://schemas.microsoft.com/office/drawing/2014/main" id="{1301267A-7694-89F1-CDDC-87224C7750FB}"/>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794" name="Freeform: Shape 793">
              <a:extLst>
                <a:ext uri="{FF2B5EF4-FFF2-40B4-BE49-F238E27FC236}">
                  <a16:creationId xmlns:a16="http://schemas.microsoft.com/office/drawing/2014/main" id="{E6627772-A8D9-1F1F-84D5-97669580C566}"/>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795" name="Freeform: Shape 794">
              <a:extLst>
                <a:ext uri="{FF2B5EF4-FFF2-40B4-BE49-F238E27FC236}">
                  <a16:creationId xmlns:a16="http://schemas.microsoft.com/office/drawing/2014/main" id="{2254F870-8017-29D8-ED8D-BB726CFFCF08}"/>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796" name="Freeform: Shape 795">
              <a:extLst>
                <a:ext uri="{FF2B5EF4-FFF2-40B4-BE49-F238E27FC236}">
                  <a16:creationId xmlns:a16="http://schemas.microsoft.com/office/drawing/2014/main" id="{19153196-5A32-0613-E6A5-69A74E21FF01}"/>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797" name="Freeform: Shape 796">
              <a:extLst>
                <a:ext uri="{FF2B5EF4-FFF2-40B4-BE49-F238E27FC236}">
                  <a16:creationId xmlns:a16="http://schemas.microsoft.com/office/drawing/2014/main" id="{8DCFD243-0C0A-B5AF-2979-9AFDC410E007}"/>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798" name="Freeform: Shape 797">
              <a:extLst>
                <a:ext uri="{FF2B5EF4-FFF2-40B4-BE49-F238E27FC236}">
                  <a16:creationId xmlns:a16="http://schemas.microsoft.com/office/drawing/2014/main" id="{1403F9EF-8106-6471-6946-9444BC4BA690}"/>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799" name="Freeform: Shape 798">
              <a:extLst>
                <a:ext uri="{FF2B5EF4-FFF2-40B4-BE49-F238E27FC236}">
                  <a16:creationId xmlns:a16="http://schemas.microsoft.com/office/drawing/2014/main" id="{4ECEFAA5-32E7-82E1-1731-02B083DBCB92}"/>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800" name="Freeform: Shape 799">
              <a:extLst>
                <a:ext uri="{FF2B5EF4-FFF2-40B4-BE49-F238E27FC236}">
                  <a16:creationId xmlns:a16="http://schemas.microsoft.com/office/drawing/2014/main" id="{CABCAF9D-FCBE-682A-B27A-5CAF4C46DE7C}"/>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801" name="Freeform: Shape 800">
              <a:extLst>
                <a:ext uri="{FF2B5EF4-FFF2-40B4-BE49-F238E27FC236}">
                  <a16:creationId xmlns:a16="http://schemas.microsoft.com/office/drawing/2014/main" id="{502E7177-7E8D-8612-69A4-B5CEC1947E24}"/>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802" name="Freeform: Shape 801">
              <a:extLst>
                <a:ext uri="{FF2B5EF4-FFF2-40B4-BE49-F238E27FC236}">
                  <a16:creationId xmlns:a16="http://schemas.microsoft.com/office/drawing/2014/main" id="{F307DE91-E92C-5F26-2BB0-3CBFB6251AFE}"/>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803" name="Freeform: Shape 802">
              <a:extLst>
                <a:ext uri="{FF2B5EF4-FFF2-40B4-BE49-F238E27FC236}">
                  <a16:creationId xmlns:a16="http://schemas.microsoft.com/office/drawing/2014/main" id="{AE5187BC-84DD-69EA-879D-606E985C14DA}"/>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04" name="Freeform: Shape 803">
              <a:extLst>
                <a:ext uri="{FF2B5EF4-FFF2-40B4-BE49-F238E27FC236}">
                  <a16:creationId xmlns:a16="http://schemas.microsoft.com/office/drawing/2014/main" id="{EAE6DDC3-BEA0-BD1E-58DD-84A3F74B2790}"/>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805" name="Freeform: Shape 804">
              <a:extLst>
                <a:ext uri="{FF2B5EF4-FFF2-40B4-BE49-F238E27FC236}">
                  <a16:creationId xmlns:a16="http://schemas.microsoft.com/office/drawing/2014/main" id="{1E98A381-C613-6579-03B6-BE75781CADC2}"/>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806" name="Freeform: Shape 805">
              <a:extLst>
                <a:ext uri="{FF2B5EF4-FFF2-40B4-BE49-F238E27FC236}">
                  <a16:creationId xmlns:a16="http://schemas.microsoft.com/office/drawing/2014/main" id="{14510209-87AE-7C4D-5944-81ED182E9B55}"/>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807" name="Freeform: Shape 806">
              <a:extLst>
                <a:ext uri="{FF2B5EF4-FFF2-40B4-BE49-F238E27FC236}">
                  <a16:creationId xmlns:a16="http://schemas.microsoft.com/office/drawing/2014/main" id="{C101C25A-14FC-AB38-D1E2-C185E4373480}"/>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808" name="Freeform: Shape 807">
              <a:extLst>
                <a:ext uri="{FF2B5EF4-FFF2-40B4-BE49-F238E27FC236}">
                  <a16:creationId xmlns:a16="http://schemas.microsoft.com/office/drawing/2014/main" id="{33E8E0E5-2377-12EB-8881-13896F1D1F11}"/>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809" name="Freeform: Shape 808">
              <a:extLst>
                <a:ext uri="{FF2B5EF4-FFF2-40B4-BE49-F238E27FC236}">
                  <a16:creationId xmlns:a16="http://schemas.microsoft.com/office/drawing/2014/main" id="{FA15D0E6-46AE-70F2-0C07-0BC9C8EAE27C}"/>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810" name="Freeform: Shape 809">
              <a:extLst>
                <a:ext uri="{FF2B5EF4-FFF2-40B4-BE49-F238E27FC236}">
                  <a16:creationId xmlns:a16="http://schemas.microsoft.com/office/drawing/2014/main" id="{8EE95603-F735-5F44-D48F-B819647FA55E}"/>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11" name="Freeform: Shape 810">
              <a:extLst>
                <a:ext uri="{FF2B5EF4-FFF2-40B4-BE49-F238E27FC236}">
                  <a16:creationId xmlns:a16="http://schemas.microsoft.com/office/drawing/2014/main" id="{B6D9847B-ADA6-18AF-0978-D892DD4DAD7F}"/>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812" name="Freeform: Shape 811">
              <a:extLst>
                <a:ext uri="{FF2B5EF4-FFF2-40B4-BE49-F238E27FC236}">
                  <a16:creationId xmlns:a16="http://schemas.microsoft.com/office/drawing/2014/main" id="{33A81C00-849D-22F9-CEDB-3BC8AA678EC8}"/>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813" name="Freeform: Shape 812">
              <a:extLst>
                <a:ext uri="{FF2B5EF4-FFF2-40B4-BE49-F238E27FC236}">
                  <a16:creationId xmlns:a16="http://schemas.microsoft.com/office/drawing/2014/main" id="{427315B7-FEB7-61BD-3B48-6185FCF8EDA0}"/>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814" name="Freeform: Shape 813">
              <a:extLst>
                <a:ext uri="{FF2B5EF4-FFF2-40B4-BE49-F238E27FC236}">
                  <a16:creationId xmlns:a16="http://schemas.microsoft.com/office/drawing/2014/main" id="{F9077F74-B01B-E61F-CFB8-2AE7E76B0F81}"/>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815" name="Freeform: Shape 814">
              <a:extLst>
                <a:ext uri="{FF2B5EF4-FFF2-40B4-BE49-F238E27FC236}">
                  <a16:creationId xmlns:a16="http://schemas.microsoft.com/office/drawing/2014/main" id="{35E1B75B-6622-EC8C-B13B-5A0AF8F6B0C7}"/>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816" name="Freeform: Shape 815">
              <a:extLst>
                <a:ext uri="{FF2B5EF4-FFF2-40B4-BE49-F238E27FC236}">
                  <a16:creationId xmlns:a16="http://schemas.microsoft.com/office/drawing/2014/main" id="{280894F4-8855-7EC2-40A6-4CA1464CE1CC}"/>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817" name="Freeform: Shape 816">
              <a:extLst>
                <a:ext uri="{FF2B5EF4-FFF2-40B4-BE49-F238E27FC236}">
                  <a16:creationId xmlns:a16="http://schemas.microsoft.com/office/drawing/2014/main" id="{DB3B7684-17A8-2C4A-A54A-EB5B5530DCAB}"/>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818" name="Freeform: Shape 817">
              <a:extLst>
                <a:ext uri="{FF2B5EF4-FFF2-40B4-BE49-F238E27FC236}">
                  <a16:creationId xmlns:a16="http://schemas.microsoft.com/office/drawing/2014/main" id="{47E7417C-5722-0A8A-6245-B362DD912C8C}"/>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819" name="Freeform: Shape 818">
              <a:extLst>
                <a:ext uri="{FF2B5EF4-FFF2-40B4-BE49-F238E27FC236}">
                  <a16:creationId xmlns:a16="http://schemas.microsoft.com/office/drawing/2014/main" id="{4240F73A-4979-FC8D-2CDB-8E18F11D41B8}"/>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820" name="Freeform: Shape 819">
              <a:extLst>
                <a:ext uri="{FF2B5EF4-FFF2-40B4-BE49-F238E27FC236}">
                  <a16:creationId xmlns:a16="http://schemas.microsoft.com/office/drawing/2014/main" id="{11FA4425-60FF-8075-A995-132C786A5C7E}"/>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821" name="Freeform: Shape 820">
              <a:extLst>
                <a:ext uri="{FF2B5EF4-FFF2-40B4-BE49-F238E27FC236}">
                  <a16:creationId xmlns:a16="http://schemas.microsoft.com/office/drawing/2014/main" id="{41329AB4-EDB6-F18C-986C-1F60EB44CF5A}"/>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822" name="Freeform: Shape 821">
              <a:extLst>
                <a:ext uri="{FF2B5EF4-FFF2-40B4-BE49-F238E27FC236}">
                  <a16:creationId xmlns:a16="http://schemas.microsoft.com/office/drawing/2014/main" id="{5F6D84B7-A213-1DE3-115C-7F2065149E96}"/>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823" name="Freeform: Shape 822">
              <a:extLst>
                <a:ext uri="{FF2B5EF4-FFF2-40B4-BE49-F238E27FC236}">
                  <a16:creationId xmlns:a16="http://schemas.microsoft.com/office/drawing/2014/main" id="{CEA57B9B-E263-14FD-005D-EE90AB42B7FF}"/>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824" name="Freeform: Shape 823">
              <a:extLst>
                <a:ext uri="{FF2B5EF4-FFF2-40B4-BE49-F238E27FC236}">
                  <a16:creationId xmlns:a16="http://schemas.microsoft.com/office/drawing/2014/main" id="{66027194-85D3-FE3D-E52D-4D12B20F56BA}"/>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825" name="Graphic 7">
              <a:extLst>
                <a:ext uri="{FF2B5EF4-FFF2-40B4-BE49-F238E27FC236}">
                  <a16:creationId xmlns:a16="http://schemas.microsoft.com/office/drawing/2014/main" id="{85776B8C-CFE9-DF01-EB60-C7E7604C794F}"/>
                </a:ext>
              </a:extLst>
            </p:cNvPr>
            <p:cNvGrpSpPr/>
            <p:nvPr/>
          </p:nvGrpSpPr>
          <p:grpSpPr>
            <a:xfrm>
              <a:off x="5951545" y="1783821"/>
              <a:ext cx="365670" cy="258914"/>
              <a:chOff x="5951545" y="1783821"/>
              <a:chExt cx="365670" cy="258914"/>
            </a:xfrm>
            <a:solidFill>
              <a:srgbClr val="FFFFFF"/>
            </a:solidFill>
          </p:grpSpPr>
          <p:sp>
            <p:nvSpPr>
              <p:cNvPr id="854" name="Freeform: Shape 853">
                <a:extLst>
                  <a:ext uri="{FF2B5EF4-FFF2-40B4-BE49-F238E27FC236}">
                    <a16:creationId xmlns:a16="http://schemas.microsoft.com/office/drawing/2014/main" id="{BA1F85F6-D625-9B1B-0D64-932F6816FC55}"/>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55" name="Freeform: Shape 854">
                <a:extLst>
                  <a:ext uri="{FF2B5EF4-FFF2-40B4-BE49-F238E27FC236}">
                    <a16:creationId xmlns:a16="http://schemas.microsoft.com/office/drawing/2014/main" id="{9FEF69D1-2431-6EDD-D952-02DB8D72DB57}"/>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856" name="Freeform: Shape 855">
                <a:extLst>
                  <a:ext uri="{FF2B5EF4-FFF2-40B4-BE49-F238E27FC236}">
                    <a16:creationId xmlns:a16="http://schemas.microsoft.com/office/drawing/2014/main" id="{ED3B6C34-F158-C9F1-9FEA-0AA8E5016AD2}"/>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857" name="Freeform: Shape 856">
                <a:extLst>
                  <a:ext uri="{FF2B5EF4-FFF2-40B4-BE49-F238E27FC236}">
                    <a16:creationId xmlns:a16="http://schemas.microsoft.com/office/drawing/2014/main" id="{CDA51C42-AE66-8161-8DC2-1027B53D9668}"/>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826" name="Freeform: Shape 825">
              <a:extLst>
                <a:ext uri="{FF2B5EF4-FFF2-40B4-BE49-F238E27FC236}">
                  <a16:creationId xmlns:a16="http://schemas.microsoft.com/office/drawing/2014/main" id="{FE67FB06-1FAC-4262-3087-3770960898A5}"/>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827" name="Freeform: Shape 826">
              <a:extLst>
                <a:ext uri="{FF2B5EF4-FFF2-40B4-BE49-F238E27FC236}">
                  <a16:creationId xmlns:a16="http://schemas.microsoft.com/office/drawing/2014/main" id="{E7158B1C-BE72-61FA-E117-F2D2398AC1EF}"/>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828" name="Freeform: Shape 827">
              <a:extLst>
                <a:ext uri="{FF2B5EF4-FFF2-40B4-BE49-F238E27FC236}">
                  <a16:creationId xmlns:a16="http://schemas.microsoft.com/office/drawing/2014/main" id="{23DE0E3B-06CF-CB65-A6A1-6FDA9C2AE5C0}"/>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829" name="Freeform: Shape 828">
              <a:extLst>
                <a:ext uri="{FF2B5EF4-FFF2-40B4-BE49-F238E27FC236}">
                  <a16:creationId xmlns:a16="http://schemas.microsoft.com/office/drawing/2014/main" id="{39CC1CC8-C0BD-932A-7189-1473E6B79E9B}"/>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830" name="Freeform: Shape 829">
              <a:extLst>
                <a:ext uri="{FF2B5EF4-FFF2-40B4-BE49-F238E27FC236}">
                  <a16:creationId xmlns:a16="http://schemas.microsoft.com/office/drawing/2014/main" id="{A4CB7549-80B6-FC23-E45C-8FC80BE753D3}"/>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831" name="Freeform: Shape 830">
              <a:extLst>
                <a:ext uri="{FF2B5EF4-FFF2-40B4-BE49-F238E27FC236}">
                  <a16:creationId xmlns:a16="http://schemas.microsoft.com/office/drawing/2014/main" id="{B2EB5C94-1636-F251-6B98-C02801795B7F}"/>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832" name="Freeform: Shape 831">
              <a:extLst>
                <a:ext uri="{FF2B5EF4-FFF2-40B4-BE49-F238E27FC236}">
                  <a16:creationId xmlns:a16="http://schemas.microsoft.com/office/drawing/2014/main" id="{79ED6FF2-8EA6-7CCA-D263-0A609BDB53E6}"/>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833" name="Freeform: Shape 832">
              <a:extLst>
                <a:ext uri="{FF2B5EF4-FFF2-40B4-BE49-F238E27FC236}">
                  <a16:creationId xmlns:a16="http://schemas.microsoft.com/office/drawing/2014/main" id="{7B086D3C-BF16-9197-17B3-653510282D9B}"/>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834" name="Freeform: Shape 833">
              <a:extLst>
                <a:ext uri="{FF2B5EF4-FFF2-40B4-BE49-F238E27FC236}">
                  <a16:creationId xmlns:a16="http://schemas.microsoft.com/office/drawing/2014/main" id="{F99B0A82-5C1D-AEA0-E2AB-21031723FE8B}"/>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835" name="Freeform: Shape 834">
              <a:extLst>
                <a:ext uri="{FF2B5EF4-FFF2-40B4-BE49-F238E27FC236}">
                  <a16:creationId xmlns:a16="http://schemas.microsoft.com/office/drawing/2014/main" id="{1CBFCD59-8D95-0EE1-6A29-B57B6FCB4258}"/>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836" name="Freeform: Shape 835">
              <a:extLst>
                <a:ext uri="{FF2B5EF4-FFF2-40B4-BE49-F238E27FC236}">
                  <a16:creationId xmlns:a16="http://schemas.microsoft.com/office/drawing/2014/main" id="{06250C8A-9838-29C5-7EA5-42EF44677C65}"/>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837" name="Freeform: Shape 836">
              <a:extLst>
                <a:ext uri="{FF2B5EF4-FFF2-40B4-BE49-F238E27FC236}">
                  <a16:creationId xmlns:a16="http://schemas.microsoft.com/office/drawing/2014/main" id="{F4DE6803-7095-49A2-8DD9-D5AAA4C6BF84}"/>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838" name="Freeform: Shape 837">
              <a:extLst>
                <a:ext uri="{FF2B5EF4-FFF2-40B4-BE49-F238E27FC236}">
                  <a16:creationId xmlns:a16="http://schemas.microsoft.com/office/drawing/2014/main" id="{6F1B40AC-DE46-9B08-A9A7-13A1F8B4F54F}"/>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839" name="Freeform: Shape 838">
              <a:extLst>
                <a:ext uri="{FF2B5EF4-FFF2-40B4-BE49-F238E27FC236}">
                  <a16:creationId xmlns:a16="http://schemas.microsoft.com/office/drawing/2014/main" id="{185CCBFF-5EC4-336E-64E2-31503A85ECB1}"/>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840" name="Freeform: Shape 839">
              <a:extLst>
                <a:ext uri="{FF2B5EF4-FFF2-40B4-BE49-F238E27FC236}">
                  <a16:creationId xmlns:a16="http://schemas.microsoft.com/office/drawing/2014/main" id="{C21DB778-4E4A-C5AA-0594-C604E5B06679}"/>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841" name="Freeform: Shape 840">
              <a:extLst>
                <a:ext uri="{FF2B5EF4-FFF2-40B4-BE49-F238E27FC236}">
                  <a16:creationId xmlns:a16="http://schemas.microsoft.com/office/drawing/2014/main" id="{2A60B998-7D7A-7900-0249-5F31C7FBB978}"/>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842" name="Freeform: Shape 841">
              <a:extLst>
                <a:ext uri="{FF2B5EF4-FFF2-40B4-BE49-F238E27FC236}">
                  <a16:creationId xmlns:a16="http://schemas.microsoft.com/office/drawing/2014/main" id="{BE32F912-62FE-732F-DA03-BC7B092D9DD1}"/>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843" name="Freeform: Shape 842">
              <a:extLst>
                <a:ext uri="{FF2B5EF4-FFF2-40B4-BE49-F238E27FC236}">
                  <a16:creationId xmlns:a16="http://schemas.microsoft.com/office/drawing/2014/main" id="{15F50E69-9B47-9E2B-0EE5-D03F182436B8}"/>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844" name="Freeform: Shape 843">
              <a:extLst>
                <a:ext uri="{FF2B5EF4-FFF2-40B4-BE49-F238E27FC236}">
                  <a16:creationId xmlns:a16="http://schemas.microsoft.com/office/drawing/2014/main" id="{D0C0F544-116B-0F93-4C3F-AF325F106E31}"/>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45" name="Freeform: Shape 844">
              <a:extLst>
                <a:ext uri="{FF2B5EF4-FFF2-40B4-BE49-F238E27FC236}">
                  <a16:creationId xmlns:a16="http://schemas.microsoft.com/office/drawing/2014/main" id="{E3F88EFB-9F5B-6FCD-4ADB-2E0FBC5E5106}"/>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46" name="Freeform: Shape 845">
              <a:extLst>
                <a:ext uri="{FF2B5EF4-FFF2-40B4-BE49-F238E27FC236}">
                  <a16:creationId xmlns:a16="http://schemas.microsoft.com/office/drawing/2014/main" id="{41FE2F2B-7FBD-2925-1659-1BBBF36CF91A}"/>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847" name="Freeform: Shape 846">
              <a:extLst>
                <a:ext uri="{FF2B5EF4-FFF2-40B4-BE49-F238E27FC236}">
                  <a16:creationId xmlns:a16="http://schemas.microsoft.com/office/drawing/2014/main" id="{8C5FA64C-F996-3529-ED9C-1BC131D1F606}"/>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848" name="Freeform: Shape 847">
              <a:extLst>
                <a:ext uri="{FF2B5EF4-FFF2-40B4-BE49-F238E27FC236}">
                  <a16:creationId xmlns:a16="http://schemas.microsoft.com/office/drawing/2014/main" id="{1CB448E8-DF2A-8CA7-0DBB-C551BD5D321E}"/>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849" name="Graphic 7">
              <a:extLst>
                <a:ext uri="{FF2B5EF4-FFF2-40B4-BE49-F238E27FC236}">
                  <a16:creationId xmlns:a16="http://schemas.microsoft.com/office/drawing/2014/main" id="{5CC6CF26-8FA9-9CB2-458D-F6BE3B660BA9}"/>
                </a:ext>
              </a:extLst>
            </p:cNvPr>
            <p:cNvGrpSpPr/>
            <p:nvPr/>
          </p:nvGrpSpPr>
          <p:grpSpPr>
            <a:xfrm>
              <a:off x="5901020" y="2024398"/>
              <a:ext cx="515927" cy="226141"/>
              <a:chOff x="5901020" y="2024398"/>
              <a:chExt cx="515927" cy="226141"/>
            </a:xfrm>
            <a:solidFill>
              <a:srgbClr val="FFFFFF"/>
            </a:solidFill>
          </p:grpSpPr>
          <p:sp>
            <p:nvSpPr>
              <p:cNvPr id="850" name="Freeform: Shape 849">
                <a:extLst>
                  <a:ext uri="{FF2B5EF4-FFF2-40B4-BE49-F238E27FC236}">
                    <a16:creationId xmlns:a16="http://schemas.microsoft.com/office/drawing/2014/main" id="{5E370753-66BA-B88D-CB46-B7FB302B8F14}"/>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851" name="Freeform: Shape 850">
                <a:extLst>
                  <a:ext uri="{FF2B5EF4-FFF2-40B4-BE49-F238E27FC236}">
                    <a16:creationId xmlns:a16="http://schemas.microsoft.com/office/drawing/2014/main" id="{DFBB575D-49A7-11A2-DF80-DAD06AC0C6C5}"/>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852" name="Freeform: Shape 851">
                <a:extLst>
                  <a:ext uri="{FF2B5EF4-FFF2-40B4-BE49-F238E27FC236}">
                    <a16:creationId xmlns:a16="http://schemas.microsoft.com/office/drawing/2014/main" id="{3D169583-BC16-2DA6-CF03-90B2D2F55B5D}"/>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853" name="Freeform: Shape 852">
                <a:extLst>
                  <a:ext uri="{FF2B5EF4-FFF2-40B4-BE49-F238E27FC236}">
                    <a16:creationId xmlns:a16="http://schemas.microsoft.com/office/drawing/2014/main" id="{6E7E69F4-15DE-1BF9-9A04-FCC630FC231A}"/>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862" name="Freeform: Shape 861">
            <a:extLst>
              <a:ext uri="{FF2B5EF4-FFF2-40B4-BE49-F238E27FC236}">
                <a16:creationId xmlns:a16="http://schemas.microsoft.com/office/drawing/2014/main" id="{ACA69EDC-1536-87C0-C7C5-BC04408832B5}"/>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63" name="Rectangle: Rounded Corners 862">
            <a:hlinkClick r:id="rId2" action="ppaction://hlinksldjump"/>
            <a:extLst>
              <a:ext uri="{FF2B5EF4-FFF2-40B4-BE49-F238E27FC236}">
                <a16:creationId xmlns:a16="http://schemas.microsoft.com/office/drawing/2014/main" id="{C3E0BD66-09BB-D9ED-8240-2F563365E4BA}"/>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864" name="Rectangle: Rounded Corners 863">
            <a:hlinkClick r:id="rId3" action="ppaction://hlinksldjump"/>
            <a:extLst>
              <a:ext uri="{FF2B5EF4-FFF2-40B4-BE49-F238E27FC236}">
                <a16:creationId xmlns:a16="http://schemas.microsoft.com/office/drawing/2014/main" id="{2CE62C5F-5E42-E108-9760-AA8FB6586AC7}"/>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865" name="Arrow: Pentagon 864">
            <a:extLst>
              <a:ext uri="{FF2B5EF4-FFF2-40B4-BE49-F238E27FC236}">
                <a16:creationId xmlns:a16="http://schemas.microsoft.com/office/drawing/2014/main" id="{6F5C248F-4D0C-FF9F-381B-CEC0C1A5E53B}"/>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66" name="Freeform: Shape 865">
            <a:extLst>
              <a:ext uri="{FF2B5EF4-FFF2-40B4-BE49-F238E27FC236}">
                <a16:creationId xmlns:a16="http://schemas.microsoft.com/office/drawing/2014/main" id="{B81E87BA-A224-26C8-41A3-EA1879C93D42}"/>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67" name="Rectangle: Rounded Corners 866">
            <a:hlinkClick r:id="rId4" action="ppaction://hlinksldjump"/>
            <a:extLst>
              <a:ext uri="{FF2B5EF4-FFF2-40B4-BE49-F238E27FC236}">
                <a16:creationId xmlns:a16="http://schemas.microsoft.com/office/drawing/2014/main" id="{60FC6153-40C9-807A-2331-7B9C180746C8}"/>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868" name="Rectangle: Rounded Corners 867">
            <a:hlinkClick r:id="rId3" action="ppaction://hlinksldjump"/>
            <a:extLst>
              <a:ext uri="{FF2B5EF4-FFF2-40B4-BE49-F238E27FC236}">
                <a16:creationId xmlns:a16="http://schemas.microsoft.com/office/drawing/2014/main" id="{DD9CF9BB-5348-2881-16AB-B4A0AB19AE0F}"/>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869" name="Arrow: Pentagon 868">
            <a:extLst>
              <a:ext uri="{FF2B5EF4-FFF2-40B4-BE49-F238E27FC236}">
                <a16:creationId xmlns:a16="http://schemas.microsoft.com/office/drawing/2014/main" id="{2D302471-CBCB-8301-7898-8752000E7575}"/>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70" name="Freeform: Shape 869">
            <a:extLst>
              <a:ext uri="{FF2B5EF4-FFF2-40B4-BE49-F238E27FC236}">
                <a16:creationId xmlns:a16="http://schemas.microsoft.com/office/drawing/2014/main" id="{106F8F8D-577C-26B9-5238-8FFF62326032}"/>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71" name="Rectangle: Rounded Corners 870">
            <a:hlinkClick r:id="rId5" action="ppaction://hlinksldjump"/>
            <a:extLst>
              <a:ext uri="{FF2B5EF4-FFF2-40B4-BE49-F238E27FC236}">
                <a16:creationId xmlns:a16="http://schemas.microsoft.com/office/drawing/2014/main" id="{3041E8B0-A7AC-EE49-915C-DCDDE504E0C1}"/>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872" name="Rectangle: Rounded Corners 871">
            <a:hlinkClick r:id="rId3" action="ppaction://hlinksldjump"/>
            <a:extLst>
              <a:ext uri="{FF2B5EF4-FFF2-40B4-BE49-F238E27FC236}">
                <a16:creationId xmlns:a16="http://schemas.microsoft.com/office/drawing/2014/main" id="{B0ECFD63-C105-AC41-CA5C-53A77C03C10C}"/>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873" name="Arrow: Pentagon 872">
            <a:extLst>
              <a:ext uri="{FF2B5EF4-FFF2-40B4-BE49-F238E27FC236}">
                <a16:creationId xmlns:a16="http://schemas.microsoft.com/office/drawing/2014/main" id="{C4E257E7-3B3A-4535-ABA8-693878C9FD2C}"/>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74" name="Freeform: Shape 873">
            <a:extLst>
              <a:ext uri="{FF2B5EF4-FFF2-40B4-BE49-F238E27FC236}">
                <a16:creationId xmlns:a16="http://schemas.microsoft.com/office/drawing/2014/main" id="{5ECCD4F1-E721-55A3-65D4-12D6D132922F}"/>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75" name="Rectangle: Rounded Corners 874">
            <a:hlinkClick r:id="rId6" action="ppaction://hlinksldjump"/>
            <a:extLst>
              <a:ext uri="{FF2B5EF4-FFF2-40B4-BE49-F238E27FC236}">
                <a16:creationId xmlns:a16="http://schemas.microsoft.com/office/drawing/2014/main" id="{582F4AB4-E651-4B1B-B20B-0A6C32A2A1A8}"/>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876" name="Rectangle: Rounded Corners 875">
            <a:hlinkClick r:id="rId3" action="ppaction://hlinksldjump"/>
            <a:extLst>
              <a:ext uri="{FF2B5EF4-FFF2-40B4-BE49-F238E27FC236}">
                <a16:creationId xmlns:a16="http://schemas.microsoft.com/office/drawing/2014/main" id="{757E3D9B-7974-182C-4979-2B7BCA792BDB}"/>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877" name="Arrow: Pentagon 876">
            <a:extLst>
              <a:ext uri="{FF2B5EF4-FFF2-40B4-BE49-F238E27FC236}">
                <a16:creationId xmlns:a16="http://schemas.microsoft.com/office/drawing/2014/main" id="{B8790177-8CE2-06B0-5121-9A0DF3253EA3}"/>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78" name="Freeform: Shape 877">
            <a:extLst>
              <a:ext uri="{FF2B5EF4-FFF2-40B4-BE49-F238E27FC236}">
                <a16:creationId xmlns:a16="http://schemas.microsoft.com/office/drawing/2014/main" id="{9D3D1623-D439-2696-A750-4898A3DA7197}"/>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879" name="Rectangle: Rounded Corners 878">
            <a:hlinkClick r:id="rId7" action="ppaction://hlinksldjump"/>
            <a:extLst>
              <a:ext uri="{FF2B5EF4-FFF2-40B4-BE49-F238E27FC236}">
                <a16:creationId xmlns:a16="http://schemas.microsoft.com/office/drawing/2014/main" id="{951B3A30-BD74-B5E0-67C0-641484FD65C2}"/>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880" name="Rectangle: Rounded Corners 879">
            <a:hlinkClick r:id="rId3" action="ppaction://hlinksldjump"/>
            <a:extLst>
              <a:ext uri="{FF2B5EF4-FFF2-40B4-BE49-F238E27FC236}">
                <a16:creationId xmlns:a16="http://schemas.microsoft.com/office/drawing/2014/main" id="{7A268FFF-A21B-6455-47D6-C4BF76C3B233}"/>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881" name="Arrow: Pentagon 880">
            <a:extLst>
              <a:ext uri="{FF2B5EF4-FFF2-40B4-BE49-F238E27FC236}">
                <a16:creationId xmlns:a16="http://schemas.microsoft.com/office/drawing/2014/main" id="{5CD74446-4450-209D-73FC-C3D499F8B477}"/>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82" name="Freeform: Shape 881">
            <a:extLst>
              <a:ext uri="{FF2B5EF4-FFF2-40B4-BE49-F238E27FC236}">
                <a16:creationId xmlns:a16="http://schemas.microsoft.com/office/drawing/2014/main" id="{3F4E2A9D-B91D-CEF6-9444-22F94306C100}"/>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883" name="Rectangle: Rounded Corners 882">
            <a:hlinkClick r:id="rId8" action="ppaction://hlinksldjump"/>
            <a:extLst>
              <a:ext uri="{FF2B5EF4-FFF2-40B4-BE49-F238E27FC236}">
                <a16:creationId xmlns:a16="http://schemas.microsoft.com/office/drawing/2014/main" id="{2D61BB09-D4FB-CB2A-B457-5C20A67DE258}"/>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884" name="Rectangle: Rounded Corners 883">
            <a:hlinkClick r:id="rId3" action="ppaction://hlinksldjump"/>
            <a:extLst>
              <a:ext uri="{FF2B5EF4-FFF2-40B4-BE49-F238E27FC236}">
                <a16:creationId xmlns:a16="http://schemas.microsoft.com/office/drawing/2014/main" id="{655CBDC9-1F5A-73CA-5B4A-8DB0679C1F88}"/>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885" name="Rectangle: Rounded Corners 884">
            <a:extLst>
              <a:ext uri="{FF2B5EF4-FFF2-40B4-BE49-F238E27FC236}">
                <a16:creationId xmlns:a16="http://schemas.microsoft.com/office/drawing/2014/main" id="{4BF30C2E-2B6B-7FC1-9338-3778BA7010AC}"/>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886" name="Slide Number Placeholder 4">
            <a:extLst>
              <a:ext uri="{FF2B5EF4-FFF2-40B4-BE49-F238E27FC236}">
                <a16:creationId xmlns:a16="http://schemas.microsoft.com/office/drawing/2014/main" id="{F901FE4C-B526-E285-A4AE-9FEB156DED2D}"/>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887" name="Group 886">
            <a:extLst>
              <a:ext uri="{FF2B5EF4-FFF2-40B4-BE49-F238E27FC236}">
                <a16:creationId xmlns:a16="http://schemas.microsoft.com/office/drawing/2014/main" id="{EE3FBE34-E584-D853-9170-E5C414735C43}"/>
              </a:ext>
            </a:extLst>
          </p:cNvPr>
          <p:cNvGrpSpPr/>
          <p:nvPr userDrawn="1"/>
        </p:nvGrpSpPr>
        <p:grpSpPr>
          <a:xfrm>
            <a:off x="610088" y="6272188"/>
            <a:ext cx="307655" cy="307655"/>
            <a:chOff x="9646756" y="6369170"/>
            <a:chExt cx="307655" cy="307655"/>
          </a:xfrm>
          <a:effectLst/>
        </p:grpSpPr>
        <p:sp>
          <p:nvSpPr>
            <p:cNvPr id="888" name="Oval 887">
              <a:hlinkClick r:id="" action="ppaction://hlinkshowjump?jump=previousslide"/>
              <a:extLst>
                <a:ext uri="{FF2B5EF4-FFF2-40B4-BE49-F238E27FC236}">
                  <a16:creationId xmlns:a16="http://schemas.microsoft.com/office/drawing/2014/main" id="{E2EED160-2761-97A1-693E-DCA3004348D0}"/>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889" name="L-Shape 888">
              <a:hlinkClick r:id="" action="ppaction://hlinkshowjump?jump=previousslide"/>
              <a:extLst>
                <a:ext uri="{FF2B5EF4-FFF2-40B4-BE49-F238E27FC236}">
                  <a16:creationId xmlns:a16="http://schemas.microsoft.com/office/drawing/2014/main" id="{9CF814C3-B1B6-892D-AE88-F36D5EBC0E4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890" name="Rectangle: Rounded Corners 889">
            <a:hlinkClick r:id="rId3" action="ppaction://hlinksldjump"/>
            <a:extLst>
              <a:ext uri="{FF2B5EF4-FFF2-40B4-BE49-F238E27FC236}">
                <a16:creationId xmlns:a16="http://schemas.microsoft.com/office/drawing/2014/main" id="{9AD5CC28-CA2E-EC84-F6BF-8F46C12FA04E}"/>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891" name="Group 890">
            <a:extLst>
              <a:ext uri="{FF2B5EF4-FFF2-40B4-BE49-F238E27FC236}">
                <a16:creationId xmlns:a16="http://schemas.microsoft.com/office/drawing/2014/main" id="{A39B58B9-0675-4877-6396-247AF79DB670}"/>
              </a:ext>
            </a:extLst>
          </p:cNvPr>
          <p:cNvGrpSpPr/>
          <p:nvPr userDrawn="1"/>
        </p:nvGrpSpPr>
        <p:grpSpPr>
          <a:xfrm flipH="1">
            <a:off x="1614481" y="6262635"/>
            <a:ext cx="307655" cy="307655"/>
            <a:chOff x="9646756" y="6369170"/>
            <a:chExt cx="307655" cy="307655"/>
          </a:xfrm>
          <a:effectLst/>
        </p:grpSpPr>
        <p:sp>
          <p:nvSpPr>
            <p:cNvPr id="892" name="Oval 891">
              <a:hlinkClick r:id="" action="ppaction://hlinkshowjump?jump=nextslide"/>
              <a:extLst>
                <a:ext uri="{FF2B5EF4-FFF2-40B4-BE49-F238E27FC236}">
                  <a16:creationId xmlns:a16="http://schemas.microsoft.com/office/drawing/2014/main" id="{FCF6C480-6291-EBDB-2B94-E5D06409EDE9}"/>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893" name="L-Shape 892">
              <a:hlinkClick r:id="" action="ppaction://hlinkshowjump?jump=nextslide"/>
              <a:extLst>
                <a:ext uri="{FF2B5EF4-FFF2-40B4-BE49-F238E27FC236}">
                  <a16:creationId xmlns:a16="http://schemas.microsoft.com/office/drawing/2014/main" id="{F37B5BEE-B56A-09BB-B2C0-CFBD74E9780D}"/>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894" name="Oval 893">
            <a:extLst>
              <a:ext uri="{FF2B5EF4-FFF2-40B4-BE49-F238E27FC236}">
                <a16:creationId xmlns:a16="http://schemas.microsoft.com/office/drawing/2014/main" id="{BDB4C0BE-0418-F62F-C4DB-036E29E6204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5" name="Oval 894">
            <a:extLst>
              <a:ext uri="{FF2B5EF4-FFF2-40B4-BE49-F238E27FC236}">
                <a16:creationId xmlns:a16="http://schemas.microsoft.com/office/drawing/2014/main" id="{3BFBCE51-327F-49C6-C3A8-ABF913130F1D}"/>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6" name="Oval 895">
            <a:extLst>
              <a:ext uri="{FF2B5EF4-FFF2-40B4-BE49-F238E27FC236}">
                <a16:creationId xmlns:a16="http://schemas.microsoft.com/office/drawing/2014/main" id="{1A2CF449-54D0-28E6-8B4E-D45BBA8BD3CE}"/>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7" name="Oval 896">
            <a:extLst>
              <a:ext uri="{FF2B5EF4-FFF2-40B4-BE49-F238E27FC236}">
                <a16:creationId xmlns:a16="http://schemas.microsoft.com/office/drawing/2014/main" id="{F13E70AC-C306-87F4-4145-B305C203019D}"/>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8" name="Oval 897">
            <a:extLst>
              <a:ext uri="{FF2B5EF4-FFF2-40B4-BE49-F238E27FC236}">
                <a16:creationId xmlns:a16="http://schemas.microsoft.com/office/drawing/2014/main" id="{C168CAAD-D7A2-30D4-61E4-C2480278A1B6}"/>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9" name="Oval 898">
            <a:extLst>
              <a:ext uri="{FF2B5EF4-FFF2-40B4-BE49-F238E27FC236}">
                <a16:creationId xmlns:a16="http://schemas.microsoft.com/office/drawing/2014/main" id="{DD8C2C95-7E79-E90D-9C89-9E769CE43A47}"/>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900" name="Graphic 899">
            <a:extLst>
              <a:ext uri="{FF2B5EF4-FFF2-40B4-BE49-F238E27FC236}">
                <a16:creationId xmlns:a16="http://schemas.microsoft.com/office/drawing/2014/main" id="{82E12CD0-19C9-8E17-6BBE-63628BAB4A8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1623655" y="1115452"/>
            <a:ext cx="350034" cy="350034"/>
          </a:xfrm>
          <a:prstGeom prst="rect">
            <a:avLst/>
          </a:prstGeom>
        </p:spPr>
      </p:pic>
      <p:pic>
        <p:nvPicPr>
          <p:cNvPr id="901" name="Graphic 900">
            <a:extLst>
              <a:ext uri="{FF2B5EF4-FFF2-40B4-BE49-F238E27FC236}">
                <a16:creationId xmlns:a16="http://schemas.microsoft.com/office/drawing/2014/main" id="{29A042AA-3626-F108-DC39-AD6DDA6E8A32}"/>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1616362" y="5439513"/>
            <a:ext cx="364619" cy="361702"/>
          </a:xfrm>
          <a:prstGeom prst="rect">
            <a:avLst/>
          </a:prstGeom>
        </p:spPr>
      </p:pic>
      <p:pic>
        <p:nvPicPr>
          <p:cNvPr id="902" name="Graphic 901">
            <a:extLst>
              <a:ext uri="{FF2B5EF4-FFF2-40B4-BE49-F238E27FC236}">
                <a16:creationId xmlns:a16="http://schemas.microsoft.com/office/drawing/2014/main" id="{3BE55A98-C2CD-4F71-4CA8-7482F823AFB5}"/>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21772" y="4568045"/>
            <a:ext cx="353798" cy="333638"/>
          </a:xfrm>
          <a:prstGeom prst="rect">
            <a:avLst/>
          </a:prstGeom>
        </p:spPr>
      </p:pic>
      <p:pic>
        <p:nvPicPr>
          <p:cNvPr id="903" name="Graphic 902">
            <a:extLst>
              <a:ext uri="{FF2B5EF4-FFF2-40B4-BE49-F238E27FC236}">
                <a16:creationId xmlns:a16="http://schemas.microsoft.com/office/drawing/2014/main" id="{F1F068DC-7546-8D11-E433-8B76770157D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601777" y="3708570"/>
            <a:ext cx="379204" cy="347118"/>
          </a:xfrm>
          <a:prstGeom prst="rect">
            <a:avLst/>
          </a:prstGeom>
        </p:spPr>
      </p:pic>
      <p:pic>
        <p:nvPicPr>
          <p:cNvPr id="904" name="Graphic 903">
            <a:extLst>
              <a:ext uri="{FF2B5EF4-FFF2-40B4-BE49-F238E27FC236}">
                <a16:creationId xmlns:a16="http://schemas.microsoft.com/office/drawing/2014/main" id="{C0B0000F-B31E-3B59-A2C3-CAB7D3111D4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56880" y="1978438"/>
            <a:ext cx="324102" cy="351422"/>
          </a:xfrm>
          <a:prstGeom prst="rect">
            <a:avLst/>
          </a:prstGeom>
        </p:spPr>
      </p:pic>
      <p:pic>
        <p:nvPicPr>
          <p:cNvPr id="905" name="Graphic 904">
            <a:extLst>
              <a:ext uri="{FF2B5EF4-FFF2-40B4-BE49-F238E27FC236}">
                <a16:creationId xmlns:a16="http://schemas.microsoft.com/office/drawing/2014/main" id="{5A78F731-CFFD-F988-D67E-1213E8A88D1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01777" y="2747539"/>
            <a:ext cx="476698" cy="555314"/>
          </a:xfrm>
          <a:prstGeom prst="rect">
            <a:avLst/>
          </a:prstGeom>
        </p:spPr>
      </p:pic>
      <p:sp>
        <p:nvSpPr>
          <p:cNvPr id="906" name="Oval 905">
            <a:extLst>
              <a:ext uri="{FF2B5EF4-FFF2-40B4-BE49-F238E27FC236}">
                <a16:creationId xmlns:a16="http://schemas.microsoft.com/office/drawing/2014/main" id="{F59EE624-DDAF-06CA-0342-6DF98D05649F}"/>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07" name="Oval 906">
            <a:extLst>
              <a:ext uri="{FF2B5EF4-FFF2-40B4-BE49-F238E27FC236}">
                <a16:creationId xmlns:a16="http://schemas.microsoft.com/office/drawing/2014/main" id="{7D690BF1-D9E1-224E-F7FE-7DD1A2C51622}"/>
              </a:ext>
            </a:extLst>
          </p:cNvPr>
          <p:cNvSpPr/>
          <p:nvPr userDrawn="1"/>
        </p:nvSpPr>
        <p:spPr>
          <a:xfrm flipH="1">
            <a:off x="2470623" y="290459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08" name="Oval 907">
            <a:extLst>
              <a:ext uri="{FF2B5EF4-FFF2-40B4-BE49-F238E27FC236}">
                <a16:creationId xmlns:a16="http://schemas.microsoft.com/office/drawing/2014/main" id="{5CB2AA87-D8C2-4169-1299-9925D0C7E5A2}"/>
              </a:ext>
            </a:extLst>
          </p:cNvPr>
          <p:cNvSpPr/>
          <p:nvPr userDrawn="1"/>
        </p:nvSpPr>
        <p:spPr>
          <a:xfrm flipH="1">
            <a:off x="2478530" y="3767685"/>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09" name="Oval 908">
            <a:extLst>
              <a:ext uri="{FF2B5EF4-FFF2-40B4-BE49-F238E27FC236}">
                <a16:creationId xmlns:a16="http://schemas.microsoft.com/office/drawing/2014/main" id="{BCCADBCC-8DFD-980F-BABA-71CF0895F2F7}"/>
              </a:ext>
            </a:extLst>
          </p:cNvPr>
          <p:cNvSpPr/>
          <p:nvPr userDrawn="1"/>
        </p:nvSpPr>
        <p:spPr>
          <a:xfrm flipH="1">
            <a:off x="2460829" y="4634481"/>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31741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بخش شش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AF578C0D-1C62-70CD-1AAF-764EFA1E3891}"/>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5D738B-A6A0-3737-80C5-F4B93EF6739B}"/>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3" name="Straight Connector 2">
            <a:extLst>
              <a:ext uri="{FF2B5EF4-FFF2-40B4-BE49-F238E27FC236}">
                <a16:creationId xmlns:a16="http://schemas.microsoft.com/office/drawing/2014/main" id="{3578B132-8280-486E-2A15-4BBCB3E21AB1}"/>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66303F4-C1AB-4A8A-6D21-B7E4AA9CA66B}"/>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5" name="Rectangle: Rounded Corners 4">
            <a:extLst>
              <a:ext uri="{FF2B5EF4-FFF2-40B4-BE49-F238E27FC236}">
                <a16:creationId xmlns:a16="http://schemas.microsoft.com/office/drawing/2014/main" id="{7455C2E4-DC4C-C6C7-DEAB-822B3F84893F}"/>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6" name="Arrow: Pentagon 5">
            <a:extLst>
              <a:ext uri="{FF2B5EF4-FFF2-40B4-BE49-F238E27FC236}">
                <a16:creationId xmlns:a16="http://schemas.microsoft.com/office/drawing/2014/main" id="{A942ABF3-D08B-A6C7-D7EA-3F117A3E09DD}"/>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7" name="Group 6">
            <a:extLst>
              <a:ext uri="{FF2B5EF4-FFF2-40B4-BE49-F238E27FC236}">
                <a16:creationId xmlns:a16="http://schemas.microsoft.com/office/drawing/2014/main" id="{68134BE5-34F8-A6E7-4B6C-9F1F7EB3FAEE}"/>
              </a:ext>
            </a:extLst>
          </p:cNvPr>
          <p:cNvGrpSpPr/>
          <p:nvPr userDrawn="1"/>
        </p:nvGrpSpPr>
        <p:grpSpPr>
          <a:xfrm>
            <a:off x="245879" y="241661"/>
            <a:ext cx="472717" cy="472783"/>
            <a:chOff x="5471805" y="1626834"/>
            <a:chExt cx="1247286" cy="1247461"/>
          </a:xfrm>
        </p:grpSpPr>
        <p:sp>
          <p:nvSpPr>
            <p:cNvPr id="8" name="Freeform: Shape 7">
              <a:extLst>
                <a:ext uri="{FF2B5EF4-FFF2-40B4-BE49-F238E27FC236}">
                  <a16:creationId xmlns:a16="http://schemas.microsoft.com/office/drawing/2014/main" id="{1044C6C1-D6A9-BEEE-8A0B-8B5A574A253F}"/>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9" name="Freeform: Shape 8">
              <a:extLst>
                <a:ext uri="{FF2B5EF4-FFF2-40B4-BE49-F238E27FC236}">
                  <a16:creationId xmlns:a16="http://schemas.microsoft.com/office/drawing/2014/main" id="{2BDD3149-D402-6589-2A1A-4ECA5F2B65E3}"/>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0" name="Freeform: Shape 9">
              <a:extLst>
                <a:ext uri="{FF2B5EF4-FFF2-40B4-BE49-F238E27FC236}">
                  <a16:creationId xmlns:a16="http://schemas.microsoft.com/office/drawing/2014/main" id="{AB07569F-13A2-2159-FC14-6C27C3F36144}"/>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1" name="Freeform: Shape 10">
              <a:extLst>
                <a:ext uri="{FF2B5EF4-FFF2-40B4-BE49-F238E27FC236}">
                  <a16:creationId xmlns:a16="http://schemas.microsoft.com/office/drawing/2014/main" id="{293B6CC2-F48A-FC56-2C71-E563A8D5462C}"/>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AD7BD8F3-C00E-6730-0278-FFC841D1F009}"/>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8DDA228F-A4C5-D297-B16D-D8342796A989}"/>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EE816F52-A345-995E-AE44-6F27A0AE042C}"/>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D2977E7D-E6A5-A71D-CABE-60D0EC9D500C}"/>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16" name="Freeform: Shape 15">
              <a:extLst>
                <a:ext uri="{FF2B5EF4-FFF2-40B4-BE49-F238E27FC236}">
                  <a16:creationId xmlns:a16="http://schemas.microsoft.com/office/drawing/2014/main" id="{ADF17B2B-B370-F0A3-4F5D-9E6EF3A5D23E}"/>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D2923FBE-69A7-E9EF-5018-CA54271C8953}"/>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A217EDA1-A051-4B2C-0FEA-DE98200B5B81}"/>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29D822B2-ADCD-3407-9C38-851F8CF0F1BA}"/>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19B5A65E-3EDC-5A48-C161-68CDD5E58887}"/>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07A8CA4F-A9E0-6431-33EF-A6AD1D7A6D48}"/>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22" name="Freeform: Shape 21">
              <a:extLst>
                <a:ext uri="{FF2B5EF4-FFF2-40B4-BE49-F238E27FC236}">
                  <a16:creationId xmlns:a16="http://schemas.microsoft.com/office/drawing/2014/main" id="{2F9DCDB5-E155-37CF-47C1-FDA5E5933EC7}"/>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23" name="Freeform: Shape 22">
              <a:extLst>
                <a:ext uri="{FF2B5EF4-FFF2-40B4-BE49-F238E27FC236}">
                  <a16:creationId xmlns:a16="http://schemas.microsoft.com/office/drawing/2014/main" id="{90B84D95-0524-C26C-BF10-C73DF0E9FCDF}"/>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4" name="Freeform: Shape 23">
              <a:extLst>
                <a:ext uri="{FF2B5EF4-FFF2-40B4-BE49-F238E27FC236}">
                  <a16:creationId xmlns:a16="http://schemas.microsoft.com/office/drawing/2014/main" id="{6F8A6781-7428-1FFB-3B1C-8C290162C77A}"/>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25" name="Freeform: Shape 24">
              <a:extLst>
                <a:ext uri="{FF2B5EF4-FFF2-40B4-BE49-F238E27FC236}">
                  <a16:creationId xmlns:a16="http://schemas.microsoft.com/office/drawing/2014/main" id="{C23620AD-31F7-4988-B140-3115DF40F2E7}"/>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E8560640-E3B2-FF9F-1DDC-9D1F9527E6A1}"/>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6E4600DC-4D4A-2194-3FEE-E888BD424297}"/>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996814F9-E2A8-71D8-4218-9CF3A53E3DA4}"/>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29" name="Graphic 7">
              <a:extLst>
                <a:ext uri="{FF2B5EF4-FFF2-40B4-BE49-F238E27FC236}">
                  <a16:creationId xmlns:a16="http://schemas.microsoft.com/office/drawing/2014/main" id="{AFC7272C-72E6-EA99-333F-6F23C3BA030F}"/>
                </a:ext>
              </a:extLst>
            </p:cNvPr>
            <p:cNvGrpSpPr/>
            <p:nvPr/>
          </p:nvGrpSpPr>
          <p:grpSpPr>
            <a:xfrm>
              <a:off x="5471805" y="2218161"/>
              <a:ext cx="91727" cy="92071"/>
              <a:chOff x="5471805" y="2218161"/>
              <a:chExt cx="91727" cy="92071"/>
            </a:xfrm>
          </p:grpSpPr>
          <p:sp>
            <p:nvSpPr>
              <p:cNvPr id="1629" name="Freeform: Shape 1628">
                <a:extLst>
                  <a:ext uri="{FF2B5EF4-FFF2-40B4-BE49-F238E27FC236}">
                    <a16:creationId xmlns:a16="http://schemas.microsoft.com/office/drawing/2014/main" id="{FF9B2E76-37E2-B9B3-144F-C883687815F3}"/>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1630" name="Freeform: Shape 1629">
                <a:extLst>
                  <a:ext uri="{FF2B5EF4-FFF2-40B4-BE49-F238E27FC236}">
                    <a16:creationId xmlns:a16="http://schemas.microsoft.com/office/drawing/2014/main" id="{AD8FE234-359E-0532-EEE1-A169237F54C4}"/>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30" name="Freeform: Shape 29">
              <a:extLst>
                <a:ext uri="{FF2B5EF4-FFF2-40B4-BE49-F238E27FC236}">
                  <a16:creationId xmlns:a16="http://schemas.microsoft.com/office/drawing/2014/main" id="{A30AD09E-4236-1F70-FF45-312B32915F84}"/>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31" name="Freeform: Shape 30">
              <a:extLst>
                <a:ext uri="{FF2B5EF4-FFF2-40B4-BE49-F238E27FC236}">
                  <a16:creationId xmlns:a16="http://schemas.microsoft.com/office/drawing/2014/main" id="{1A9B94E4-98ED-E0B6-5235-7697AC08185E}"/>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32" name="Freeform: Shape 31">
              <a:extLst>
                <a:ext uri="{FF2B5EF4-FFF2-40B4-BE49-F238E27FC236}">
                  <a16:creationId xmlns:a16="http://schemas.microsoft.com/office/drawing/2014/main" id="{18BD1367-37B7-532B-3DB2-0C6E6B90701F}"/>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33" name="Freeform: Shape 32">
              <a:extLst>
                <a:ext uri="{FF2B5EF4-FFF2-40B4-BE49-F238E27FC236}">
                  <a16:creationId xmlns:a16="http://schemas.microsoft.com/office/drawing/2014/main" id="{676CB649-F844-57E9-020E-E2BE298D8288}"/>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18C69D73-5E08-A89E-5357-FE97F5C09387}"/>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F159655A-A050-6ABA-8E29-DE4E77B8867B}"/>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3D812ACE-2AFF-9BB6-AA1E-CC4B3326C9BF}"/>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E9BFDB59-D59B-F221-49FC-84DF1CC8353B}"/>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65072497-3FF8-1CF3-3329-DB3630D96B3A}"/>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39" name="Freeform: Shape 38">
              <a:extLst>
                <a:ext uri="{FF2B5EF4-FFF2-40B4-BE49-F238E27FC236}">
                  <a16:creationId xmlns:a16="http://schemas.microsoft.com/office/drawing/2014/main" id="{4DAC0CBC-4373-C846-F9C3-4A17C87C50ED}"/>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0" name="Freeform: Shape 39">
              <a:extLst>
                <a:ext uri="{FF2B5EF4-FFF2-40B4-BE49-F238E27FC236}">
                  <a16:creationId xmlns:a16="http://schemas.microsoft.com/office/drawing/2014/main" id="{61654ACE-4E76-C7E5-E744-241592703577}"/>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41" name="Freeform: Shape 40">
              <a:extLst>
                <a:ext uri="{FF2B5EF4-FFF2-40B4-BE49-F238E27FC236}">
                  <a16:creationId xmlns:a16="http://schemas.microsoft.com/office/drawing/2014/main" id="{14FFA63E-5356-97C5-B10B-5CBC5B4EF049}"/>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42" name="Freeform: Shape 41">
              <a:extLst>
                <a:ext uri="{FF2B5EF4-FFF2-40B4-BE49-F238E27FC236}">
                  <a16:creationId xmlns:a16="http://schemas.microsoft.com/office/drawing/2014/main" id="{AF6D4288-E185-6272-8768-D866B3B6E7E1}"/>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3" name="Freeform: Shape 42">
              <a:extLst>
                <a:ext uri="{FF2B5EF4-FFF2-40B4-BE49-F238E27FC236}">
                  <a16:creationId xmlns:a16="http://schemas.microsoft.com/office/drawing/2014/main" id="{2BCDFAFB-9320-3BF4-38EC-B30FBA487268}"/>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4E6867BC-AB76-2D38-3640-446EB731E679}"/>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45" name="Freeform: Shape 44">
              <a:extLst>
                <a:ext uri="{FF2B5EF4-FFF2-40B4-BE49-F238E27FC236}">
                  <a16:creationId xmlns:a16="http://schemas.microsoft.com/office/drawing/2014/main" id="{910A62A9-BA19-DA56-DC8A-297BAE25019D}"/>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6" name="Freeform: Shape 45">
              <a:extLst>
                <a:ext uri="{FF2B5EF4-FFF2-40B4-BE49-F238E27FC236}">
                  <a16:creationId xmlns:a16="http://schemas.microsoft.com/office/drawing/2014/main" id="{2029AB53-9CE8-FA75-063D-68B92420AFB6}"/>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7" name="Freeform: Shape 46">
              <a:extLst>
                <a:ext uri="{FF2B5EF4-FFF2-40B4-BE49-F238E27FC236}">
                  <a16:creationId xmlns:a16="http://schemas.microsoft.com/office/drawing/2014/main" id="{4082641C-40DD-224C-92DC-96045F849A47}"/>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48" name="Freeform: Shape 47">
              <a:extLst>
                <a:ext uri="{FF2B5EF4-FFF2-40B4-BE49-F238E27FC236}">
                  <a16:creationId xmlns:a16="http://schemas.microsoft.com/office/drawing/2014/main" id="{38ACF861-19F6-FDC9-6F70-44C84DE17DC2}"/>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49" name="Freeform: Shape 48">
              <a:extLst>
                <a:ext uri="{FF2B5EF4-FFF2-40B4-BE49-F238E27FC236}">
                  <a16:creationId xmlns:a16="http://schemas.microsoft.com/office/drawing/2014/main" id="{8096DA49-B9F7-8407-10C4-44FD729F0D32}"/>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0" name="Freeform: Shape 49">
              <a:extLst>
                <a:ext uri="{FF2B5EF4-FFF2-40B4-BE49-F238E27FC236}">
                  <a16:creationId xmlns:a16="http://schemas.microsoft.com/office/drawing/2014/main" id="{75473F74-EE51-E32F-D741-2F9E8D002F80}"/>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51" name="Freeform: Shape 50">
              <a:extLst>
                <a:ext uri="{FF2B5EF4-FFF2-40B4-BE49-F238E27FC236}">
                  <a16:creationId xmlns:a16="http://schemas.microsoft.com/office/drawing/2014/main" id="{1859B0C0-47A4-A45B-E4A9-F5BECE2F594C}"/>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EE5765EC-9E83-7B8C-3DE3-0CB23B34A663}"/>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F7DE83FB-2658-7659-A44F-E625217E21F9}"/>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54AFDBFE-AEAB-A847-CBCE-D62FC4C5F39B}"/>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5" name="Freeform: Shape 54">
              <a:extLst>
                <a:ext uri="{FF2B5EF4-FFF2-40B4-BE49-F238E27FC236}">
                  <a16:creationId xmlns:a16="http://schemas.microsoft.com/office/drawing/2014/main" id="{EC3D4872-A0D7-8FD2-FB3C-13742C6769DA}"/>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56" name="Freeform: Shape 55">
              <a:extLst>
                <a:ext uri="{FF2B5EF4-FFF2-40B4-BE49-F238E27FC236}">
                  <a16:creationId xmlns:a16="http://schemas.microsoft.com/office/drawing/2014/main" id="{B390E56A-105D-7293-C215-20BCFA1BADBC}"/>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57" name="Freeform: Shape 56">
              <a:extLst>
                <a:ext uri="{FF2B5EF4-FFF2-40B4-BE49-F238E27FC236}">
                  <a16:creationId xmlns:a16="http://schemas.microsoft.com/office/drawing/2014/main" id="{88B92BC7-F4DC-31F7-38A4-9C737B981471}"/>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8" name="Freeform: Shape 57">
              <a:extLst>
                <a:ext uri="{FF2B5EF4-FFF2-40B4-BE49-F238E27FC236}">
                  <a16:creationId xmlns:a16="http://schemas.microsoft.com/office/drawing/2014/main" id="{338CBB6E-7481-C144-7F67-8F0BFCE88C4F}"/>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59" name="Freeform: Shape 58">
              <a:extLst>
                <a:ext uri="{FF2B5EF4-FFF2-40B4-BE49-F238E27FC236}">
                  <a16:creationId xmlns:a16="http://schemas.microsoft.com/office/drawing/2014/main" id="{8723473D-4678-84EA-859C-49D5CFAD3650}"/>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60" name="Freeform: Shape 59">
              <a:extLst>
                <a:ext uri="{FF2B5EF4-FFF2-40B4-BE49-F238E27FC236}">
                  <a16:creationId xmlns:a16="http://schemas.microsoft.com/office/drawing/2014/main" id="{8D74BFF2-8F24-C255-2E55-50793B2C8FDF}"/>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61" name="Freeform: Shape 60">
              <a:extLst>
                <a:ext uri="{FF2B5EF4-FFF2-40B4-BE49-F238E27FC236}">
                  <a16:creationId xmlns:a16="http://schemas.microsoft.com/office/drawing/2014/main" id="{D6198F5D-E2F8-5FE8-56A3-330FE4456176}"/>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62" name="Freeform: Shape 61">
              <a:extLst>
                <a:ext uri="{FF2B5EF4-FFF2-40B4-BE49-F238E27FC236}">
                  <a16:creationId xmlns:a16="http://schemas.microsoft.com/office/drawing/2014/main" id="{1DBF4F50-4501-4083-A456-E67CFECBB3D3}"/>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63" name="Freeform: Shape 62">
              <a:extLst>
                <a:ext uri="{FF2B5EF4-FFF2-40B4-BE49-F238E27FC236}">
                  <a16:creationId xmlns:a16="http://schemas.microsoft.com/office/drawing/2014/main" id="{1CD0A1AC-BCF3-440B-70B8-C6B5200B9BCD}"/>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64" name="Freeform: Shape 63">
              <a:extLst>
                <a:ext uri="{FF2B5EF4-FFF2-40B4-BE49-F238E27FC236}">
                  <a16:creationId xmlns:a16="http://schemas.microsoft.com/office/drawing/2014/main" id="{F56DEA30-B78F-4B1D-6C28-58F1EEABEB5E}"/>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65" name="Freeform: Shape 64">
              <a:extLst>
                <a:ext uri="{FF2B5EF4-FFF2-40B4-BE49-F238E27FC236}">
                  <a16:creationId xmlns:a16="http://schemas.microsoft.com/office/drawing/2014/main" id="{CF388B16-92A1-D069-35BC-CCC71360EDB6}"/>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66" name="Freeform: Shape 65">
              <a:extLst>
                <a:ext uri="{FF2B5EF4-FFF2-40B4-BE49-F238E27FC236}">
                  <a16:creationId xmlns:a16="http://schemas.microsoft.com/office/drawing/2014/main" id="{A79FB173-FED1-9CDB-42FC-0190612E3D84}"/>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67" name="Freeform: Shape 66">
              <a:extLst>
                <a:ext uri="{FF2B5EF4-FFF2-40B4-BE49-F238E27FC236}">
                  <a16:creationId xmlns:a16="http://schemas.microsoft.com/office/drawing/2014/main" id="{E150EDF3-16EF-DB3A-DFCD-323EDA336CC6}"/>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68" name="Freeform: Shape 67">
              <a:extLst>
                <a:ext uri="{FF2B5EF4-FFF2-40B4-BE49-F238E27FC236}">
                  <a16:creationId xmlns:a16="http://schemas.microsoft.com/office/drawing/2014/main" id="{290EEABD-20F1-7E73-71A0-C9BB1DF3280E}"/>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69" name="Freeform: Shape 68">
              <a:extLst>
                <a:ext uri="{FF2B5EF4-FFF2-40B4-BE49-F238E27FC236}">
                  <a16:creationId xmlns:a16="http://schemas.microsoft.com/office/drawing/2014/main" id="{8800069D-FFA2-5B3E-D4D4-72A7D30C68A8}"/>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0" name="Freeform: Shape 69">
              <a:extLst>
                <a:ext uri="{FF2B5EF4-FFF2-40B4-BE49-F238E27FC236}">
                  <a16:creationId xmlns:a16="http://schemas.microsoft.com/office/drawing/2014/main" id="{DC601BAC-F434-55D9-B48F-39BD181FDC19}"/>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71" name="Freeform: Shape 70">
              <a:extLst>
                <a:ext uri="{FF2B5EF4-FFF2-40B4-BE49-F238E27FC236}">
                  <a16:creationId xmlns:a16="http://schemas.microsoft.com/office/drawing/2014/main" id="{B5A1A555-517F-BA6C-E310-6FD9CAC1DCC3}"/>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72" name="Freeform: Shape 71">
              <a:extLst>
                <a:ext uri="{FF2B5EF4-FFF2-40B4-BE49-F238E27FC236}">
                  <a16:creationId xmlns:a16="http://schemas.microsoft.com/office/drawing/2014/main" id="{D4D4EE19-D92F-C84F-DD7A-913E08C0FD96}"/>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3" name="Freeform: Shape 72">
              <a:extLst>
                <a:ext uri="{FF2B5EF4-FFF2-40B4-BE49-F238E27FC236}">
                  <a16:creationId xmlns:a16="http://schemas.microsoft.com/office/drawing/2014/main" id="{9EDA4E9C-09D8-6295-A490-2D6AF770FEFA}"/>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74" name="Freeform: Shape 73">
              <a:extLst>
                <a:ext uri="{FF2B5EF4-FFF2-40B4-BE49-F238E27FC236}">
                  <a16:creationId xmlns:a16="http://schemas.microsoft.com/office/drawing/2014/main" id="{AC53DB25-E5D5-6B7C-FD29-71F630F4B057}"/>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75" name="Freeform: Shape 74">
              <a:extLst>
                <a:ext uri="{FF2B5EF4-FFF2-40B4-BE49-F238E27FC236}">
                  <a16:creationId xmlns:a16="http://schemas.microsoft.com/office/drawing/2014/main" id="{7DE0C429-A05F-8E6A-617B-5554CD835EC2}"/>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6" name="Freeform: Shape 75">
              <a:extLst>
                <a:ext uri="{FF2B5EF4-FFF2-40B4-BE49-F238E27FC236}">
                  <a16:creationId xmlns:a16="http://schemas.microsoft.com/office/drawing/2014/main" id="{5C303CFC-807E-0CA0-2014-BD885DC29D9F}"/>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77" name="Freeform: Shape 76">
              <a:extLst>
                <a:ext uri="{FF2B5EF4-FFF2-40B4-BE49-F238E27FC236}">
                  <a16:creationId xmlns:a16="http://schemas.microsoft.com/office/drawing/2014/main" id="{13526F4B-1785-10A2-1465-FE33179CA536}"/>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78" name="Freeform: Shape 77">
              <a:extLst>
                <a:ext uri="{FF2B5EF4-FFF2-40B4-BE49-F238E27FC236}">
                  <a16:creationId xmlns:a16="http://schemas.microsoft.com/office/drawing/2014/main" id="{6C1BB479-3579-D081-1633-8EE6C1116106}"/>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79" name="Freeform: Shape 78">
              <a:extLst>
                <a:ext uri="{FF2B5EF4-FFF2-40B4-BE49-F238E27FC236}">
                  <a16:creationId xmlns:a16="http://schemas.microsoft.com/office/drawing/2014/main" id="{A83857C5-1F52-8065-6A90-52E1C8E6A5F3}"/>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80" name="Freeform: Shape 79">
              <a:extLst>
                <a:ext uri="{FF2B5EF4-FFF2-40B4-BE49-F238E27FC236}">
                  <a16:creationId xmlns:a16="http://schemas.microsoft.com/office/drawing/2014/main" id="{C3D1A171-2509-1C72-454C-53B2F85410EF}"/>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81" name="Freeform: Shape 80">
              <a:extLst>
                <a:ext uri="{FF2B5EF4-FFF2-40B4-BE49-F238E27FC236}">
                  <a16:creationId xmlns:a16="http://schemas.microsoft.com/office/drawing/2014/main" id="{B831626F-19C7-65C2-572B-D1C79F11BDC0}"/>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82" name="Freeform: Shape 81">
              <a:extLst>
                <a:ext uri="{FF2B5EF4-FFF2-40B4-BE49-F238E27FC236}">
                  <a16:creationId xmlns:a16="http://schemas.microsoft.com/office/drawing/2014/main" id="{DAFA5AC8-8CB2-8AD9-8091-1FD04A9D545A}"/>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83" name="Freeform: Shape 82">
              <a:extLst>
                <a:ext uri="{FF2B5EF4-FFF2-40B4-BE49-F238E27FC236}">
                  <a16:creationId xmlns:a16="http://schemas.microsoft.com/office/drawing/2014/main" id="{7EFAB297-E44D-B3D9-3E0E-AA1E80520522}"/>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84" name="Freeform: Shape 83">
              <a:extLst>
                <a:ext uri="{FF2B5EF4-FFF2-40B4-BE49-F238E27FC236}">
                  <a16:creationId xmlns:a16="http://schemas.microsoft.com/office/drawing/2014/main" id="{0696F60C-047A-B86F-E33A-70784212B402}"/>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85" name="Freeform: Shape 84">
              <a:extLst>
                <a:ext uri="{FF2B5EF4-FFF2-40B4-BE49-F238E27FC236}">
                  <a16:creationId xmlns:a16="http://schemas.microsoft.com/office/drawing/2014/main" id="{1432168C-1EB3-2835-EC22-AA819D3C9BD1}"/>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87" name="Freeform: Shape 86">
              <a:extLst>
                <a:ext uri="{FF2B5EF4-FFF2-40B4-BE49-F238E27FC236}">
                  <a16:creationId xmlns:a16="http://schemas.microsoft.com/office/drawing/2014/main" id="{6FEF9D51-A0D6-F966-F236-3E2364F33712}"/>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88" name="Freeform: Shape 87">
              <a:extLst>
                <a:ext uri="{FF2B5EF4-FFF2-40B4-BE49-F238E27FC236}">
                  <a16:creationId xmlns:a16="http://schemas.microsoft.com/office/drawing/2014/main" id="{AB547B87-7CFF-A464-2DC2-8503949367D5}"/>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89" name="Freeform: Shape 88">
              <a:extLst>
                <a:ext uri="{FF2B5EF4-FFF2-40B4-BE49-F238E27FC236}">
                  <a16:creationId xmlns:a16="http://schemas.microsoft.com/office/drawing/2014/main" id="{826A65E7-51E1-F975-2884-7AECB1004ECA}"/>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90" name="Freeform: Shape 89">
              <a:extLst>
                <a:ext uri="{FF2B5EF4-FFF2-40B4-BE49-F238E27FC236}">
                  <a16:creationId xmlns:a16="http://schemas.microsoft.com/office/drawing/2014/main" id="{FDD50A9B-433E-3BCF-E804-37DEA99B830A}"/>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91" name="Freeform: Shape 90">
              <a:extLst>
                <a:ext uri="{FF2B5EF4-FFF2-40B4-BE49-F238E27FC236}">
                  <a16:creationId xmlns:a16="http://schemas.microsoft.com/office/drawing/2014/main" id="{49F71295-266A-8018-453E-EE1F1C1EDE59}"/>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92" name="Freeform: Shape 91">
              <a:extLst>
                <a:ext uri="{FF2B5EF4-FFF2-40B4-BE49-F238E27FC236}">
                  <a16:creationId xmlns:a16="http://schemas.microsoft.com/office/drawing/2014/main" id="{732FE169-6D9B-32F4-9166-E7715FCA0E97}"/>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93" name="Freeform: Shape 92">
              <a:extLst>
                <a:ext uri="{FF2B5EF4-FFF2-40B4-BE49-F238E27FC236}">
                  <a16:creationId xmlns:a16="http://schemas.microsoft.com/office/drawing/2014/main" id="{1D74C7FA-1FF6-4A31-F258-CDCEFA34B438}"/>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94" name="Freeform: Shape 93">
              <a:extLst>
                <a:ext uri="{FF2B5EF4-FFF2-40B4-BE49-F238E27FC236}">
                  <a16:creationId xmlns:a16="http://schemas.microsoft.com/office/drawing/2014/main" id="{0D97E7E4-3353-4A9E-9003-C5FCA216990A}"/>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95" name="Freeform: Shape 94">
              <a:extLst>
                <a:ext uri="{FF2B5EF4-FFF2-40B4-BE49-F238E27FC236}">
                  <a16:creationId xmlns:a16="http://schemas.microsoft.com/office/drawing/2014/main" id="{C52D0349-F65A-2DFC-C1DA-1F5A6A377F3F}"/>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96" name="Freeform: Shape 95">
              <a:extLst>
                <a:ext uri="{FF2B5EF4-FFF2-40B4-BE49-F238E27FC236}">
                  <a16:creationId xmlns:a16="http://schemas.microsoft.com/office/drawing/2014/main" id="{5D15207D-55D6-14E1-C3D6-7D36A3D8D127}"/>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97" name="Freeform: Shape 96">
              <a:extLst>
                <a:ext uri="{FF2B5EF4-FFF2-40B4-BE49-F238E27FC236}">
                  <a16:creationId xmlns:a16="http://schemas.microsoft.com/office/drawing/2014/main" id="{52246F1D-C118-D599-12A2-98A7D4D5DA90}"/>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98" name="Freeform: Shape 97">
              <a:extLst>
                <a:ext uri="{FF2B5EF4-FFF2-40B4-BE49-F238E27FC236}">
                  <a16:creationId xmlns:a16="http://schemas.microsoft.com/office/drawing/2014/main" id="{C7DA45E3-9F77-B9B2-110B-75888810B7FC}"/>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99" name="Freeform: Shape 98">
              <a:extLst>
                <a:ext uri="{FF2B5EF4-FFF2-40B4-BE49-F238E27FC236}">
                  <a16:creationId xmlns:a16="http://schemas.microsoft.com/office/drawing/2014/main" id="{49A99344-6A06-B4EF-4962-FAA89985E79E}"/>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100" name="Freeform: Shape 99">
              <a:extLst>
                <a:ext uri="{FF2B5EF4-FFF2-40B4-BE49-F238E27FC236}">
                  <a16:creationId xmlns:a16="http://schemas.microsoft.com/office/drawing/2014/main" id="{AAE907D4-568C-A957-0FAA-CF9F28B7817A}"/>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101" name="Freeform: Shape 100">
              <a:extLst>
                <a:ext uri="{FF2B5EF4-FFF2-40B4-BE49-F238E27FC236}">
                  <a16:creationId xmlns:a16="http://schemas.microsoft.com/office/drawing/2014/main" id="{DC024F12-3896-C726-2F39-7279A973BFD9}"/>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102" name="Freeform: Shape 101">
              <a:extLst>
                <a:ext uri="{FF2B5EF4-FFF2-40B4-BE49-F238E27FC236}">
                  <a16:creationId xmlns:a16="http://schemas.microsoft.com/office/drawing/2014/main" id="{CB2DFF10-FC35-AA43-F098-582A203681A8}"/>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103" name="Freeform: Shape 102">
              <a:extLst>
                <a:ext uri="{FF2B5EF4-FFF2-40B4-BE49-F238E27FC236}">
                  <a16:creationId xmlns:a16="http://schemas.microsoft.com/office/drawing/2014/main" id="{84D27E93-4246-6AA0-BA50-D62DC2C54F07}"/>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104" name="Freeform: Shape 103">
              <a:extLst>
                <a:ext uri="{FF2B5EF4-FFF2-40B4-BE49-F238E27FC236}">
                  <a16:creationId xmlns:a16="http://schemas.microsoft.com/office/drawing/2014/main" id="{BB63EBC2-6099-47C0-EBE7-8DDCC2824543}"/>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105" name="Freeform: Shape 104">
              <a:extLst>
                <a:ext uri="{FF2B5EF4-FFF2-40B4-BE49-F238E27FC236}">
                  <a16:creationId xmlns:a16="http://schemas.microsoft.com/office/drawing/2014/main" id="{959C726B-5254-1122-74ED-7A8C3E09260D}"/>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106" name="Freeform: Shape 105">
              <a:extLst>
                <a:ext uri="{FF2B5EF4-FFF2-40B4-BE49-F238E27FC236}">
                  <a16:creationId xmlns:a16="http://schemas.microsoft.com/office/drawing/2014/main" id="{C41DC2D9-763A-5A74-E617-59791BF91C59}"/>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107" name="Freeform: Shape 106">
              <a:extLst>
                <a:ext uri="{FF2B5EF4-FFF2-40B4-BE49-F238E27FC236}">
                  <a16:creationId xmlns:a16="http://schemas.microsoft.com/office/drawing/2014/main" id="{2B938F65-C293-A96E-10F3-0DE551F885BA}"/>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108" name="Freeform: Shape 107">
              <a:extLst>
                <a:ext uri="{FF2B5EF4-FFF2-40B4-BE49-F238E27FC236}">
                  <a16:creationId xmlns:a16="http://schemas.microsoft.com/office/drawing/2014/main" id="{C0E6AE5E-BD61-8FB1-7040-DC925EC3175E}"/>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109" name="Freeform: Shape 108">
              <a:extLst>
                <a:ext uri="{FF2B5EF4-FFF2-40B4-BE49-F238E27FC236}">
                  <a16:creationId xmlns:a16="http://schemas.microsoft.com/office/drawing/2014/main" id="{C40F4EF9-3D41-0994-AD62-0EF5C1F8F395}"/>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110" name="Freeform: Shape 109">
              <a:extLst>
                <a:ext uri="{FF2B5EF4-FFF2-40B4-BE49-F238E27FC236}">
                  <a16:creationId xmlns:a16="http://schemas.microsoft.com/office/drawing/2014/main" id="{C4755B9F-E9BD-256F-2394-22E8F3151EA5}"/>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111" name="Freeform: Shape 110">
              <a:extLst>
                <a:ext uri="{FF2B5EF4-FFF2-40B4-BE49-F238E27FC236}">
                  <a16:creationId xmlns:a16="http://schemas.microsoft.com/office/drawing/2014/main" id="{534BBE2C-666A-5811-59B7-3AF6E8DBBD36}"/>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112" name="Freeform: Shape 111">
              <a:extLst>
                <a:ext uri="{FF2B5EF4-FFF2-40B4-BE49-F238E27FC236}">
                  <a16:creationId xmlns:a16="http://schemas.microsoft.com/office/drawing/2014/main" id="{17DCAAFB-7801-31CC-293D-253F9513A1FB}"/>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113" name="Freeform: Shape 112">
              <a:extLst>
                <a:ext uri="{FF2B5EF4-FFF2-40B4-BE49-F238E27FC236}">
                  <a16:creationId xmlns:a16="http://schemas.microsoft.com/office/drawing/2014/main" id="{3556E411-A98B-EBDC-A315-7C89D829CACF}"/>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114" name="Freeform: Shape 113">
              <a:extLst>
                <a:ext uri="{FF2B5EF4-FFF2-40B4-BE49-F238E27FC236}">
                  <a16:creationId xmlns:a16="http://schemas.microsoft.com/office/drawing/2014/main" id="{17FE31FD-983D-534C-3CB2-9B8799F7E82F}"/>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115" name="Freeform: Shape 114">
              <a:extLst>
                <a:ext uri="{FF2B5EF4-FFF2-40B4-BE49-F238E27FC236}">
                  <a16:creationId xmlns:a16="http://schemas.microsoft.com/office/drawing/2014/main" id="{978A3D4A-A0B3-69E1-2D26-2E06BC4F749A}"/>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116" name="Freeform: Shape 115">
              <a:extLst>
                <a:ext uri="{FF2B5EF4-FFF2-40B4-BE49-F238E27FC236}">
                  <a16:creationId xmlns:a16="http://schemas.microsoft.com/office/drawing/2014/main" id="{39C9FA54-3E04-F86E-F90E-86CEF0307082}"/>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117" name="Freeform: Shape 116">
              <a:extLst>
                <a:ext uri="{FF2B5EF4-FFF2-40B4-BE49-F238E27FC236}">
                  <a16:creationId xmlns:a16="http://schemas.microsoft.com/office/drawing/2014/main" id="{0AD9CA58-71D3-0CED-3E92-D338C20B7E35}"/>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118" name="Freeform: Shape 117">
              <a:extLst>
                <a:ext uri="{FF2B5EF4-FFF2-40B4-BE49-F238E27FC236}">
                  <a16:creationId xmlns:a16="http://schemas.microsoft.com/office/drawing/2014/main" id="{FC57526D-D6F7-FCB5-AEC8-245F7AED3CAB}"/>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119" name="Freeform: Shape 118">
              <a:extLst>
                <a:ext uri="{FF2B5EF4-FFF2-40B4-BE49-F238E27FC236}">
                  <a16:creationId xmlns:a16="http://schemas.microsoft.com/office/drawing/2014/main" id="{1E7CDF00-833A-3642-1662-FA7ABEB4DF11}"/>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120" name="Freeform: Shape 119">
              <a:extLst>
                <a:ext uri="{FF2B5EF4-FFF2-40B4-BE49-F238E27FC236}">
                  <a16:creationId xmlns:a16="http://schemas.microsoft.com/office/drawing/2014/main" id="{28C78156-14DF-DD8D-9D63-9364C3D27F39}"/>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121" name="Freeform: Shape 120">
              <a:extLst>
                <a:ext uri="{FF2B5EF4-FFF2-40B4-BE49-F238E27FC236}">
                  <a16:creationId xmlns:a16="http://schemas.microsoft.com/office/drawing/2014/main" id="{68D8D437-FB92-21DE-3484-B8BA0CE4421D}"/>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122" name="Freeform: Shape 121">
              <a:extLst>
                <a:ext uri="{FF2B5EF4-FFF2-40B4-BE49-F238E27FC236}">
                  <a16:creationId xmlns:a16="http://schemas.microsoft.com/office/drawing/2014/main" id="{F75E4199-7AD7-BB67-04EA-6F345D849A76}"/>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123" name="Freeform: Shape 122">
              <a:extLst>
                <a:ext uri="{FF2B5EF4-FFF2-40B4-BE49-F238E27FC236}">
                  <a16:creationId xmlns:a16="http://schemas.microsoft.com/office/drawing/2014/main" id="{05C55006-ADA7-D707-C6FF-5671C782A86E}"/>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124" name="Freeform: Shape 123">
              <a:extLst>
                <a:ext uri="{FF2B5EF4-FFF2-40B4-BE49-F238E27FC236}">
                  <a16:creationId xmlns:a16="http://schemas.microsoft.com/office/drawing/2014/main" id="{61D49975-229C-1062-6739-1536789D9428}"/>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125" name="Freeform: Shape 124">
              <a:extLst>
                <a:ext uri="{FF2B5EF4-FFF2-40B4-BE49-F238E27FC236}">
                  <a16:creationId xmlns:a16="http://schemas.microsoft.com/office/drawing/2014/main" id="{9FCE7445-4C20-CF83-1427-80463CBF8825}"/>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126" name="Freeform: Shape 125">
              <a:extLst>
                <a:ext uri="{FF2B5EF4-FFF2-40B4-BE49-F238E27FC236}">
                  <a16:creationId xmlns:a16="http://schemas.microsoft.com/office/drawing/2014/main" id="{15C12CEC-1A05-B9F6-86B0-2143DCD8C865}"/>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127" name="Freeform: Shape 126">
              <a:extLst>
                <a:ext uri="{FF2B5EF4-FFF2-40B4-BE49-F238E27FC236}">
                  <a16:creationId xmlns:a16="http://schemas.microsoft.com/office/drawing/2014/main" id="{AB1CDF62-E730-7B11-C5DB-3E372A0B754C}"/>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896" name="Freeform: Shape 895">
              <a:extLst>
                <a:ext uri="{FF2B5EF4-FFF2-40B4-BE49-F238E27FC236}">
                  <a16:creationId xmlns:a16="http://schemas.microsoft.com/office/drawing/2014/main" id="{70BDDDF0-0B05-67AA-13F0-25031025DD3A}"/>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897" name="Freeform: Shape 896">
              <a:extLst>
                <a:ext uri="{FF2B5EF4-FFF2-40B4-BE49-F238E27FC236}">
                  <a16:creationId xmlns:a16="http://schemas.microsoft.com/office/drawing/2014/main" id="{BF3DB3BF-6FFF-D84B-4D21-94686E851E6C}"/>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898" name="Freeform: Shape 897">
              <a:extLst>
                <a:ext uri="{FF2B5EF4-FFF2-40B4-BE49-F238E27FC236}">
                  <a16:creationId xmlns:a16="http://schemas.microsoft.com/office/drawing/2014/main" id="{405ABA96-4825-6A4A-AFF6-A7F0639CB6D8}"/>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899" name="Freeform: Shape 898">
              <a:extLst>
                <a:ext uri="{FF2B5EF4-FFF2-40B4-BE49-F238E27FC236}">
                  <a16:creationId xmlns:a16="http://schemas.microsoft.com/office/drawing/2014/main" id="{4063A4AC-C0F0-3185-7522-F0F1915A7A2B}"/>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900" name="Freeform: Shape 899">
              <a:extLst>
                <a:ext uri="{FF2B5EF4-FFF2-40B4-BE49-F238E27FC236}">
                  <a16:creationId xmlns:a16="http://schemas.microsoft.com/office/drawing/2014/main" id="{79369F65-04B7-E30C-5B17-893F10932071}"/>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901" name="Freeform: Shape 900">
              <a:extLst>
                <a:ext uri="{FF2B5EF4-FFF2-40B4-BE49-F238E27FC236}">
                  <a16:creationId xmlns:a16="http://schemas.microsoft.com/office/drawing/2014/main" id="{2C0A1EFA-74DF-B55B-8462-19BDFD456AE1}"/>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902" name="Freeform: Shape 901">
              <a:extLst>
                <a:ext uri="{FF2B5EF4-FFF2-40B4-BE49-F238E27FC236}">
                  <a16:creationId xmlns:a16="http://schemas.microsoft.com/office/drawing/2014/main" id="{096BD268-2A5A-452D-DEA7-DE87BC69D6C0}"/>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903" name="Freeform: Shape 902">
              <a:extLst>
                <a:ext uri="{FF2B5EF4-FFF2-40B4-BE49-F238E27FC236}">
                  <a16:creationId xmlns:a16="http://schemas.microsoft.com/office/drawing/2014/main" id="{8A05398A-3444-26AB-1659-463861DF4C00}"/>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904" name="Freeform: Shape 903">
              <a:extLst>
                <a:ext uri="{FF2B5EF4-FFF2-40B4-BE49-F238E27FC236}">
                  <a16:creationId xmlns:a16="http://schemas.microsoft.com/office/drawing/2014/main" id="{19EFF73D-528D-EA7C-5BA1-2002A62331A9}"/>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905" name="Graphic 7">
              <a:extLst>
                <a:ext uri="{FF2B5EF4-FFF2-40B4-BE49-F238E27FC236}">
                  <a16:creationId xmlns:a16="http://schemas.microsoft.com/office/drawing/2014/main" id="{7776F642-EF81-6D51-CFF2-F48A1DA1D9F7}"/>
                </a:ext>
              </a:extLst>
            </p:cNvPr>
            <p:cNvGrpSpPr/>
            <p:nvPr/>
          </p:nvGrpSpPr>
          <p:grpSpPr>
            <a:xfrm>
              <a:off x="6627026" y="2281178"/>
              <a:ext cx="92065" cy="91674"/>
              <a:chOff x="6627026" y="2281178"/>
              <a:chExt cx="92065" cy="91674"/>
            </a:xfrm>
          </p:grpSpPr>
          <p:sp>
            <p:nvSpPr>
              <p:cNvPr id="1627" name="Freeform: Shape 1626">
                <a:extLst>
                  <a:ext uri="{FF2B5EF4-FFF2-40B4-BE49-F238E27FC236}">
                    <a16:creationId xmlns:a16="http://schemas.microsoft.com/office/drawing/2014/main" id="{E6CF7AA1-BB23-7D99-4B81-EE510AAFA4B5}"/>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1628" name="Freeform: Shape 1627">
                <a:extLst>
                  <a:ext uri="{FF2B5EF4-FFF2-40B4-BE49-F238E27FC236}">
                    <a16:creationId xmlns:a16="http://schemas.microsoft.com/office/drawing/2014/main" id="{225A225A-0B0F-1C0A-37FA-977AA679109E}"/>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1563" name="Freeform: Shape 1562">
              <a:extLst>
                <a:ext uri="{FF2B5EF4-FFF2-40B4-BE49-F238E27FC236}">
                  <a16:creationId xmlns:a16="http://schemas.microsoft.com/office/drawing/2014/main" id="{4886B1E4-198F-C2D5-E075-15FDA9949994}"/>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1564" name="Freeform: Shape 1563">
              <a:extLst>
                <a:ext uri="{FF2B5EF4-FFF2-40B4-BE49-F238E27FC236}">
                  <a16:creationId xmlns:a16="http://schemas.microsoft.com/office/drawing/2014/main" id="{CF009FFC-CF28-B2C4-154D-907B1C3EEF60}"/>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1565" name="Freeform: Shape 1564">
              <a:extLst>
                <a:ext uri="{FF2B5EF4-FFF2-40B4-BE49-F238E27FC236}">
                  <a16:creationId xmlns:a16="http://schemas.microsoft.com/office/drawing/2014/main" id="{E0B676B9-DA73-8DD2-76D7-5373B3F85220}"/>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1566" name="Freeform: Shape 1565">
              <a:extLst>
                <a:ext uri="{FF2B5EF4-FFF2-40B4-BE49-F238E27FC236}">
                  <a16:creationId xmlns:a16="http://schemas.microsoft.com/office/drawing/2014/main" id="{FD8AE73D-2285-D13F-16EE-941EB327CF1A}"/>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1567" name="Freeform: Shape 1566">
              <a:extLst>
                <a:ext uri="{FF2B5EF4-FFF2-40B4-BE49-F238E27FC236}">
                  <a16:creationId xmlns:a16="http://schemas.microsoft.com/office/drawing/2014/main" id="{CBF0C3F8-25E1-5195-2FF6-E5DB6CC86245}"/>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1568" name="Freeform: Shape 1567">
              <a:extLst>
                <a:ext uri="{FF2B5EF4-FFF2-40B4-BE49-F238E27FC236}">
                  <a16:creationId xmlns:a16="http://schemas.microsoft.com/office/drawing/2014/main" id="{B8DF2717-4C13-C48E-44DA-42196A1389A6}"/>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1569" name="Freeform: Shape 1568">
              <a:extLst>
                <a:ext uri="{FF2B5EF4-FFF2-40B4-BE49-F238E27FC236}">
                  <a16:creationId xmlns:a16="http://schemas.microsoft.com/office/drawing/2014/main" id="{40DEDB95-DCD1-CAFB-5E13-68C41718E1AB}"/>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1570" name="Freeform: Shape 1569">
              <a:extLst>
                <a:ext uri="{FF2B5EF4-FFF2-40B4-BE49-F238E27FC236}">
                  <a16:creationId xmlns:a16="http://schemas.microsoft.com/office/drawing/2014/main" id="{A2081960-813A-6264-229C-967026C51FCF}"/>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1571" name="Freeform: Shape 1570">
              <a:extLst>
                <a:ext uri="{FF2B5EF4-FFF2-40B4-BE49-F238E27FC236}">
                  <a16:creationId xmlns:a16="http://schemas.microsoft.com/office/drawing/2014/main" id="{E7B8750B-1B2D-FCDD-9EE6-93CF70BFE8E7}"/>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1572" name="Freeform: Shape 1571">
              <a:extLst>
                <a:ext uri="{FF2B5EF4-FFF2-40B4-BE49-F238E27FC236}">
                  <a16:creationId xmlns:a16="http://schemas.microsoft.com/office/drawing/2014/main" id="{F2310C0C-1C48-0152-8C78-588506DF7B82}"/>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1573" name="Freeform: Shape 1572">
              <a:extLst>
                <a:ext uri="{FF2B5EF4-FFF2-40B4-BE49-F238E27FC236}">
                  <a16:creationId xmlns:a16="http://schemas.microsoft.com/office/drawing/2014/main" id="{7301ACD3-D187-F1E2-889F-85E177F02B7B}"/>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1574" name="Freeform: Shape 1573">
              <a:extLst>
                <a:ext uri="{FF2B5EF4-FFF2-40B4-BE49-F238E27FC236}">
                  <a16:creationId xmlns:a16="http://schemas.microsoft.com/office/drawing/2014/main" id="{DBD38925-5787-46E1-7DD3-743C1F1182E1}"/>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1575" name="Freeform: Shape 1574">
              <a:extLst>
                <a:ext uri="{FF2B5EF4-FFF2-40B4-BE49-F238E27FC236}">
                  <a16:creationId xmlns:a16="http://schemas.microsoft.com/office/drawing/2014/main" id="{C578E9A8-28B6-79E7-8A1D-E149F9B49546}"/>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1576" name="Freeform: Shape 1575">
              <a:extLst>
                <a:ext uri="{FF2B5EF4-FFF2-40B4-BE49-F238E27FC236}">
                  <a16:creationId xmlns:a16="http://schemas.microsoft.com/office/drawing/2014/main" id="{CB8D475F-E175-EEB9-7216-C8F17B6F15B8}"/>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1577" name="Freeform: Shape 1576">
              <a:extLst>
                <a:ext uri="{FF2B5EF4-FFF2-40B4-BE49-F238E27FC236}">
                  <a16:creationId xmlns:a16="http://schemas.microsoft.com/office/drawing/2014/main" id="{57A787ED-0A26-1333-B654-BB671D5F6C01}"/>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1578" name="Freeform: Shape 1577">
              <a:extLst>
                <a:ext uri="{FF2B5EF4-FFF2-40B4-BE49-F238E27FC236}">
                  <a16:creationId xmlns:a16="http://schemas.microsoft.com/office/drawing/2014/main" id="{1DA205AB-C68A-22DB-7CE6-D2EE74531764}"/>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1579" name="Freeform: Shape 1578">
              <a:extLst>
                <a:ext uri="{FF2B5EF4-FFF2-40B4-BE49-F238E27FC236}">
                  <a16:creationId xmlns:a16="http://schemas.microsoft.com/office/drawing/2014/main" id="{8329F34E-4BC2-2451-1221-25508225C5B2}"/>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1580" name="Freeform: Shape 1579">
              <a:extLst>
                <a:ext uri="{FF2B5EF4-FFF2-40B4-BE49-F238E27FC236}">
                  <a16:creationId xmlns:a16="http://schemas.microsoft.com/office/drawing/2014/main" id="{28AED150-BB78-2E27-9B85-D0DA8F1D2BDE}"/>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1581" name="Freeform: Shape 1580">
              <a:extLst>
                <a:ext uri="{FF2B5EF4-FFF2-40B4-BE49-F238E27FC236}">
                  <a16:creationId xmlns:a16="http://schemas.microsoft.com/office/drawing/2014/main" id="{FB4CD295-6C48-3FDF-BE2F-4ADF1E48C35F}"/>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1582" name="Freeform: Shape 1581">
              <a:extLst>
                <a:ext uri="{FF2B5EF4-FFF2-40B4-BE49-F238E27FC236}">
                  <a16:creationId xmlns:a16="http://schemas.microsoft.com/office/drawing/2014/main" id="{B1F4FB83-34C2-48C2-B222-973907ADEDA8}"/>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1583" name="Freeform: Shape 1582">
              <a:extLst>
                <a:ext uri="{FF2B5EF4-FFF2-40B4-BE49-F238E27FC236}">
                  <a16:creationId xmlns:a16="http://schemas.microsoft.com/office/drawing/2014/main" id="{81DF3FD2-20B5-C111-FB0D-CE4AB014C992}"/>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1584" name="Freeform: Shape 1583">
              <a:extLst>
                <a:ext uri="{FF2B5EF4-FFF2-40B4-BE49-F238E27FC236}">
                  <a16:creationId xmlns:a16="http://schemas.microsoft.com/office/drawing/2014/main" id="{58CCC671-FA5F-EEBF-DD5C-E359FA06C8F9}"/>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1585" name="Freeform: Shape 1584">
              <a:extLst>
                <a:ext uri="{FF2B5EF4-FFF2-40B4-BE49-F238E27FC236}">
                  <a16:creationId xmlns:a16="http://schemas.microsoft.com/office/drawing/2014/main" id="{0585B0F6-2AAC-D0C1-CD23-79AD2F49856C}"/>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1586" name="Freeform: Shape 1585">
              <a:extLst>
                <a:ext uri="{FF2B5EF4-FFF2-40B4-BE49-F238E27FC236}">
                  <a16:creationId xmlns:a16="http://schemas.microsoft.com/office/drawing/2014/main" id="{F04AB521-9A5D-ADBA-B269-42D0D3EB6032}"/>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1587" name="Freeform: Shape 1586">
              <a:extLst>
                <a:ext uri="{FF2B5EF4-FFF2-40B4-BE49-F238E27FC236}">
                  <a16:creationId xmlns:a16="http://schemas.microsoft.com/office/drawing/2014/main" id="{B2EEE29E-F2C3-96C0-4583-76CAFA956F54}"/>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1588" name="Freeform: Shape 1587">
              <a:extLst>
                <a:ext uri="{FF2B5EF4-FFF2-40B4-BE49-F238E27FC236}">
                  <a16:creationId xmlns:a16="http://schemas.microsoft.com/office/drawing/2014/main" id="{25AEBD68-E36D-2CC5-EB01-C35DADAB8B84}"/>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1589" name="Freeform: Shape 1588">
              <a:extLst>
                <a:ext uri="{FF2B5EF4-FFF2-40B4-BE49-F238E27FC236}">
                  <a16:creationId xmlns:a16="http://schemas.microsoft.com/office/drawing/2014/main" id="{7B54A83E-1A9A-8A9B-CA42-85EC9D0AB86E}"/>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1590" name="Freeform: Shape 1589">
              <a:extLst>
                <a:ext uri="{FF2B5EF4-FFF2-40B4-BE49-F238E27FC236}">
                  <a16:creationId xmlns:a16="http://schemas.microsoft.com/office/drawing/2014/main" id="{3CC6230E-E935-2DA9-5D5C-EC633F89A4FA}"/>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1591" name="Freeform: Shape 1590">
              <a:extLst>
                <a:ext uri="{FF2B5EF4-FFF2-40B4-BE49-F238E27FC236}">
                  <a16:creationId xmlns:a16="http://schemas.microsoft.com/office/drawing/2014/main" id="{34181384-5C1B-BD80-1902-1C9DAE69C646}"/>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1592" name="Freeform: Shape 1591">
              <a:extLst>
                <a:ext uri="{FF2B5EF4-FFF2-40B4-BE49-F238E27FC236}">
                  <a16:creationId xmlns:a16="http://schemas.microsoft.com/office/drawing/2014/main" id="{EF59CC18-41BF-221D-F264-F2BF3FFDADBA}"/>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1593" name="Freeform: Shape 1592">
              <a:extLst>
                <a:ext uri="{FF2B5EF4-FFF2-40B4-BE49-F238E27FC236}">
                  <a16:creationId xmlns:a16="http://schemas.microsoft.com/office/drawing/2014/main" id="{E74DD04B-A6A1-ACC2-837F-CAC75DDA5C19}"/>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1594" name="Graphic 7">
              <a:extLst>
                <a:ext uri="{FF2B5EF4-FFF2-40B4-BE49-F238E27FC236}">
                  <a16:creationId xmlns:a16="http://schemas.microsoft.com/office/drawing/2014/main" id="{5521AC31-F6DE-BD2A-00D8-442E80188825}"/>
                </a:ext>
              </a:extLst>
            </p:cNvPr>
            <p:cNvGrpSpPr/>
            <p:nvPr/>
          </p:nvGrpSpPr>
          <p:grpSpPr>
            <a:xfrm>
              <a:off x="5951545" y="1783821"/>
              <a:ext cx="365670" cy="258914"/>
              <a:chOff x="5951545" y="1783821"/>
              <a:chExt cx="365670" cy="258914"/>
            </a:xfrm>
            <a:solidFill>
              <a:srgbClr val="FFFFFF"/>
            </a:solidFill>
          </p:grpSpPr>
          <p:sp>
            <p:nvSpPr>
              <p:cNvPr id="1623" name="Freeform: Shape 1622">
                <a:extLst>
                  <a:ext uri="{FF2B5EF4-FFF2-40B4-BE49-F238E27FC236}">
                    <a16:creationId xmlns:a16="http://schemas.microsoft.com/office/drawing/2014/main" id="{CE9F1E0E-1A3E-5D18-0B6C-2D8C7DDD74FC}"/>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1624" name="Freeform: Shape 1623">
                <a:extLst>
                  <a:ext uri="{FF2B5EF4-FFF2-40B4-BE49-F238E27FC236}">
                    <a16:creationId xmlns:a16="http://schemas.microsoft.com/office/drawing/2014/main" id="{2C89FC37-B2A8-3252-E467-A4C41D23B0B6}"/>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1625" name="Freeform: Shape 1624">
                <a:extLst>
                  <a:ext uri="{FF2B5EF4-FFF2-40B4-BE49-F238E27FC236}">
                    <a16:creationId xmlns:a16="http://schemas.microsoft.com/office/drawing/2014/main" id="{834B6207-619A-7FC9-6F0C-EF38D6D4F450}"/>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1626" name="Freeform: Shape 1625">
                <a:extLst>
                  <a:ext uri="{FF2B5EF4-FFF2-40B4-BE49-F238E27FC236}">
                    <a16:creationId xmlns:a16="http://schemas.microsoft.com/office/drawing/2014/main" id="{32916CE3-B7AA-7ECD-65CF-FF65F8B078BD}"/>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1595" name="Freeform: Shape 1594">
              <a:extLst>
                <a:ext uri="{FF2B5EF4-FFF2-40B4-BE49-F238E27FC236}">
                  <a16:creationId xmlns:a16="http://schemas.microsoft.com/office/drawing/2014/main" id="{79169106-4385-64C7-00CD-15B1423F737B}"/>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1596" name="Freeform: Shape 1595">
              <a:extLst>
                <a:ext uri="{FF2B5EF4-FFF2-40B4-BE49-F238E27FC236}">
                  <a16:creationId xmlns:a16="http://schemas.microsoft.com/office/drawing/2014/main" id="{ACA6C239-96EA-C39D-8D71-E4C27243E982}"/>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1597" name="Freeform: Shape 1596">
              <a:extLst>
                <a:ext uri="{FF2B5EF4-FFF2-40B4-BE49-F238E27FC236}">
                  <a16:creationId xmlns:a16="http://schemas.microsoft.com/office/drawing/2014/main" id="{4D190CB2-845F-C2E9-5ADF-9D1BF5B64CE0}"/>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1598" name="Freeform: Shape 1597">
              <a:extLst>
                <a:ext uri="{FF2B5EF4-FFF2-40B4-BE49-F238E27FC236}">
                  <a16:creationId xmlns:a16="http://schemas.microsoft.com/office/drawing/2014/main" id="{742D4695-6652-3480-6977-8CDFB686E65E}"/>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1599" name="Freeform: Shape 1598">
              <a:extLst>
                <a:ext uri="{FF2B5EF4-FFF2-40B4-BE49-F238E27FC236}">
                  <a16:creationId xmlns:a16="http://schemas.microsoft.com/office/drawing/2014/main" id="{BFA88710-8A58-A7B3-19BE-F59411F12E81}"/>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1600" name="Freeform: Shape 1599">
              <a:extLst>
                <a:ext uri="{FF2B5EF4-FFF2-40B4-BE49-F238E27FC236}">
                  <a16:creationId xmlns:a16="http://schemas.microsoft.com/office/drawing/2014/main" id="{B9770598-2610-CBF8-76FE-AD4D44D9EDA5}"/>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1601" name="Freeform: Shape 1600">
              <a:extLst>
                <a:ext uri="{FF2B5EF4-FFF2-40B4-BE49-F238E27FC236}">
                  <a16:creationId xmlns:a16="http://schemas.microsoft.com/office/drawing/2014/main" id="{CA4B9F15-21B2-23A2-436C-B9085DCB55B6}"/>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1602" name="Freeform: Shape 1601">
              <a:extLst>
                <a:ext uri="{FF2B5EF4-FFF2-40B4-BE49-F238E27FC236}">
                  <a16:creationId xmlns:a16="http://schemas.microsoft.com/office/drawing/2014/main" id="{31E16AB5-A66F-3A7F-03F1-3004F24C092F}"/>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1603" name="Freeform: Shape 1602">
              <a:extLst>
                <a:ext uri="{FF2B5EF4-FFF2-40B4-BE49-F238E27FC236}">
                  <a16:creationId xmlns:a16="http://schemas.microsoft.com/office/drawing/2014/main" id="{2C1779FA-E920-4FBA-B2EF-1FE2AFC74EE2}"/>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1604" name="Freeform: Shape 1603">
              <a:extLst>
                <a:ext uri="{FF2B5EF4-FFF2-40B4-BE49-F238E27FC236}">
                  <a16:creationId xmlns:a16="http://schemas.microsoft.com/office/drawing/2014/main" id="{8577BCDB-EF23-D4F1-0B9C-099F3D570676}"/>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1605" name="Freeform: Shape 1604">
              <a:extLst>
                <a:ext uri="{FF2B5EF4-FFF2-40B4-BE49-F238E27FC236}">
                  <a16:creationId xmlns:a16="http://schemas.microsoft.com/office/drawing/2014/main" id="{CD4FCDDE-F678-D1F1-E4BB-80E36B973613}"/>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1606" name="Freeform: Shape 1605">
              <a:extLst>
                <a:ext uri="{FF2B5EF4-FFF2-40B4-BE49-F238E27FC236}">
                  <a16:creationId xmlns:a16="http://schemas.microsoft.com/office/drawing/2014/main" id="{114C23FE-7915-82E5-453D-4A27B4BE4BD9}"/>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1607" name="Freeform: Shape 1606">
              <a:extLst>
                <a:ext uri="{FF2B5EF4-FFF2-40B4-BE49-F238E27FC236}">
                  <a16:creationId xmlns:a16="http://schemas.microsoft.com/office/drawing/2014/main" id="{11380253-054F-65B3-698A-764E7A8F1503}"/>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1608" name="Freeform: Shape 1607">
              <a:extLst>
                <a:ext uri="{FF2B5EF4-FFF2-40B4-BE49-F238E27FC236}">
                  <a16:creationId xmlns:a16="http://schemas.microsoft.com/office/drawing/2014/main" id="{9BF6188B-E82A-8D48-3FE7-A0073B406888}"/>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1609" name="Freeform: Shape 1608">
              <a:extLst>
                <a:ext uri="{FF2B5EF4-FFF2-40B4-BE49-F238E27FC236}">
                  <a16:creationId xmlns:a16="http://schemas.microsoft.com/office/drawing/2014/main" id="{561B804A-050B-E71E-A849-1005B54C86B2}"/>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1610" name="Freeform: Shape 1609">
              <a:extLst>
                <a:ext uri="{FF2B5EF4-FFF2-40B4-BE49-F238E27FC236}">
                  <a16:creationId xmlns:a16="http://schemas.microsoft.com/office/drawing/2014/main" id="{E8A6B628-6593-D1AE-64F8-737C1431F294}"/>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1611" name="Freeform: Shape 1610">
              <a:extLst>
                <a:ext uri="{FF2B5EF4-FFF2-40B4-BE49-F238E27FC236}">
                  <a16:creationId xmlns:a16="http://schemas.microsoft.com/office/drawing/2014/main" id="{E6BB1158-F308-969B-DBB7-58ED999C764C}"/>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1612" name="Freeform: Shape 1611">
              <a:extLst>
                <a:ext uri="{FF2B5EF4-FFF2-40B4-BE49-F238E27FC236}">
                  <a16:creationId xmlns:a16="http://schemas.microsoft.com/office/drawing/2014/main" id="{3CA7270B-C837-F8EE-DB02-08C7C0AFD833}"/>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1613" name="Freeform: Shape 1612">
              <a:extLst>
                <a:ext uri="{FF2B5EF4-FFF2-40B4-BE49-F238E27FC236}">
                  <a16:creationId xmlns:a16="http://schemas.microsoft.com/office/drawing/2014/main" id="{E39A9099-C965-003B-69F6-81154C837F93}"/>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1614" name="Freeform: Shape 1613">
              <a:extLst>
                <a:ext uri="{FF2B5EF4-FFF2-40B4-BE49-F238E27FC236}">
                  <a16:creationId xmlns:a16="http://schemas.microsoft.com/office/drawing/2014/main" id="{1DC0BAD7-1540-8FBD-06A4-F5BD13070AF0}"/>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1615" name="Freeform: Shape 1614">
              <a:extLst>
                <a:ext uri="{FF2B5EF4-FFF2-40B4-BE49-F238E27FC236}">
                  <a16:creationId xmlns:a16="http://schemas.microsoft.com/office/drawing/2014/main" id="{72CEAA29-B5BA-EABF-ED57-9BF25D0074DE}"/>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1616" name="Freeform: Shape 1615">
              <a:extLst>
                <a:ext uri="{FF2B5EF4-FFF2-40B4-BE49-F238E27FC236}">
                  <a16:creationId xmlns:a16="http://schemas.microsoft.com/office/drawing/2014/main" id="{AD23CB0C-4708-A68F-6D2B-F7C3690900C0}"/>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1617" name="Freeform: Shape 1616">
              <a:extLst>
                <a:ext uri="{FF2B5EF4-FFF2-40B4-BE49-F238E27FC236}">
                  <a16:creationId xmlns:a16="http://schemas.microsoft.com/office/drawing/2014/main" id="{16BF3FD6-78FD-00D5-A95C-942B6F63282C}"/>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1618" name="Graphic 7">
              <a:extLst>
                <a:ext uri="{FF2B5EF4-FFF2-40B4-BE49-F238E27FC236}">
                  <a16:creationId xmlns:a16="http://schemas.microsoft.com/office/drawing/2014/main" id="{1C6632BC-0644-9E8A-FCD5-F79FBF6CE486}"/>
                </a:ext>
              </a:extLst>
            </p:cNvPr>
            <p:cNvGrpSpPr/>
            <p:nvPr/>
          </p:nvGrpSpPr>
          <p:grpSpPr>
            <a:xfrm>
              <a:off x="5901020" y="2024398"/>
              <a:ext cx="515927" cy="226141"/>
              <a:chOff x="5901020" y="2024398"/>
              <a:chExt cx="515927" cy="226141"/>
            </a:xfrm>
            <a:solidFill>
              <a:srgbClr val="FFFFFF"/>
            </a:solidFill>
          </p:grpSpPr>
          <p:sp>
            <p:nvSpPr>
              <p:cNvPr id="1619" name="Freeform: Shape 1618">
                <a:extLst>
                  <a:ext uri="{FF2B5EF4-FFF2-40B4-BE49-F238E27FC236}">
                    <a16:creationId xmlns:a16="http://schemas.microsoft.com/office/drawing/2014/main" id="{7961D46B-91D9-FEDD-B824-2EED5C54F8AA}"/>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1620" name="Freeform: Shape 1619">
                <a:extLst>
                  <a:ext uri="{FF2B5EF4-FFF2-40B4-BE49-F238E27FC236}">
                    <a16:creationId xmlns:a16="http://schemas.microsoft.com/office/drawing/2014/main" id="{948CF4E1-8036-EF27-854C-3D5AF9E46059}"/>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1621" name="Freeform: Shape 1620">
                <a:extLst>
                  <a:ext uri="{FF2B5EF4-FFF2-40B4-BE49-F238E27FC236}">
                    <a16:creationId xmlns:a16="http://schemas.microsoft.com/office/drawing/2014/main" id="{EAC2FD1E-E916-7F52-A1A2-A34A759E7E9D}"/>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1622" name="Freeform: Shape 1621">
                <a:extLst>
                  <a:ext uri="{FF2B5EF4-FFF2-40B4-BE49-F238E27FC236}">
                    <a16:creationId xmlns:a16="http://schemas.microsoft.com/office/drawing/2014/main" id="{4DBADC35-2B0F-C0BF-47D8-E5EB1BC98471}"/>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1631" name="Freeform: Shape 1630">
            <a:extLst>
              <a:ext uri="{FF2B5EF4-FFF2-40B4-BE49-F238E27FC236}">
                <a16:creationId xmlns:a16="http://schemas.microsoft.com/office/drawing/2014/main" id="{45299C6D-FF9B-C44E-9D64-5B8929FAE577}"/>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1632" name="Rectangle: Rounded Corners 1631">
            <a:hlinkClick r:id="rId2" action="ppaction://hlinksldjump"/>
            <a:extLst>
              <a:ext uri="{FF2B5EF4-FFF2-40B4-BE49-F238E27FC236}">
                <a16:creationId xmlns:a16="http://schemas.microsoft.com/office/drawing/2014/main" id="{6C6D40DC-67EE-0E13-ADC5-1FEFEF7854F6}"/>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1633" name="Rectangle: Rounded Corners 1632">
            <a:hlinkClick r:id="rId3" action="ppaction://hlinksldjump"/>
            <a:extLst>
              <a:ext uri="{FF2B5EF4-FFF2-40B4-BE49-F238E27FC236}">
                <a16:creationId xmlns:a16="http://schemas.microsoft.com/office/drawing/2014/main" id="{867C7BC9-0FE2-9E80-9678-661E3E38C7B8}"/>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1634" name="Arrow: Pentagon 1633">
            <a:extLst>
              <a:ext uri="{FF2B5EF4-FFF2-40B4-BE49-F238E27FC236}">
                <a16:creationId xmlns:a16="http://schemas.microsoft.com/office/drawing/2014/main" id="{167F0DE4-2500-28E9-6EAB-60FB049BFD6F}"/>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35" name="Freeform: Shape 1634">
            <a:extLst>
              <a:ext uri="{FF2B5EF4-FFF2-40B4-BE49-F238E27FC236}">
                <a16:creationId xmlns:a16="http://schemas.microsoft.com/office/drawing/2014/main" id="{46A12A66-3392-46D3-00C8-20A34F68B6F3}"/>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1636" name="Rectangle: Rounded Corners 1635">
            <a:hlinkClick r:id="rId4" action="ppaction://hlinksldjump"/>
            <a:extLst>
              <a:ext uri="{FF2B5EF4-FFF2-40B4-BE49-F238E27FC236}">
                <a16:creationId xmlns:a16="http://schemas.microsoft.com/office/drawing/2014/main" id="{43D47EAB-3B32-74BE-9D56-24827CE98A14}"/>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1637" name="Rectangle: Rounded Corners 1636">
            <a:hlinkClick r:id="rId3" action="ppaction://hlinksldjump"/>
            <a:extLst>
              <a:ext uri="{FF2B5EF4-FFF2-40B4-BE49-F238E27FC236}">
                <a16:creationId xmlns:a16="http://schemas.microsoft.com/office/drawing/2014/main" id="{A5A3F283-D2B5-5894-0FB3-82D86A2B1AEC}"/>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1638" name="Arrow: Pentagon 1637">
            <a:extLst>
              <a:ext uri="{FF2B5EF4-FFF2-40B4-BE49-F238E27FC236}">
                <a16:creationId xmlns:a16="http://schemas.microsoft.com/office/drawing/2014/main" id="{86975371-A920-7182-075C-5F989A93158E}"/>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39" name="Freeform: Shape 1638">
            <a:extLst>
              <a:ext uri="{FF2B5EF4-FFF2-40B4-BE49-F238E27FC236}">
                <a16:creationId xmlns:a16="http://schemas.microsoft.com/office/drawing/2014/main" id="{55AA4BB1-4E90-615D-885D-E66103A07B9C}"/>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1640" name="Rectangle: Rounded Corners 1639">
            <a:hlinkClick r:id="rId5" action="ppaction://hlinksldjump"/>
            <a:extLst>
              <a:ext uri="{FF2B5EF4-FFF2-40B4-BE49-F238E27FC236}">
                <a16:creationId xmlns:a16="http://schemas.microsoft.com/office/drawing/2014/main" id="{8F7A365A-F81B-0D71-92DD-3741878CB515}"/>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1641" name="Rectangle: Rounded Corners 1640">
            <a:hlinkClick r:id="rId3" action="ppaction://hlinksldjump"/>
            <a:extLst>
              <a:ext uri="{FF2B5EF4-FFF2-40B4-BE49-F238E27FC236}">
                <a16:creationId xmlns:a16="http://schemas.microsoft.com/office/drawing/2014/main" id="{842B1D81-A93B-9F1C-FE56-F927320F02AC}"/>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1642" name="Arrow: Pentagon 1641">
            <a:extLst>
              <a:ext uri="{FF2B5EF4-FFF2-40B4-BE49-F238E27FC236}">
                <a16:creationId xmlns:a16="http://schemas.microsoft.com/office/drawing/2014/main" id="{E5676FB1-E016-55A3-B617-E59E74B0FDD7}"/>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43" name="Freeform: Shape 1642">
            <a:extLst>
              <a:ext uri="{FF2B5EF4-FFF2-40B4-BE49-F238E27FC236}">
                <a16:creationId xmlns:a16="http://schemas.microsoft.com/office/drawing/2014/main" id="{4F647D1E-C6E4-037D-D6F1-F86AC7962E36}"/>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1644" name="Rectangle: Rounded Corners 1643">
            <a:hlinkClick r:id="rId6" action="ppaction://hlinksldjump"/>
            <a:extLst>
              <a:ext uri="{FF2B5EF4-FFF2-40B4-BE49-F238E27FC236}">
                <a16:creationId xmlns:a16="http://schemas.microsoft.com/office/drawing/2014/main" id="{7D682699-6142-0439-D0C0-E3B2C991AA1E}"/>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1645" name="Rectangle: Rounded Corners 1644">
            <a:hlinkClick r:id="rId3" action="ppaction://hlinksldjump"/>
            <a:extLst>
              <a:ext uri="{FF2B5EF4-FFF2-40B4-BE49-F238E27FC236}">
                <a16:creationId xmlns:a16="http://schemas.microsoft.com/office/drawing/2014/main" id="{C8B51358-F08A-7773-770B-B1BE68452D0D}"/>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1646" name="Arrow: Pentagon 1645">
            <a:extLst>
              <a:ext uri="{FF2B5EF4-FFF2-40B4-BE49-F238E27FC236}">
                <a16:creationId xmlns:a16="http://schemas.microsoft.com/office/drawing/2014/main" id="{F8223C42-402F-A14F-2D7B-038E19803240}"/>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47" name="Freeform: Shape 1646">
            <a:extLst>
              <a:ext uri="{FF2B5EF4-FFF2-40B4-BE49-F238E27FC236}">
                <a16:creationId xmlns:a16="http://schemas.microsoft.com/office/drawing/2014/main" id="{4EDB90CE-0A58-9772-250D-7EFE95986F5F}"/>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1648" name="Rectangle: Rounded Corners 1647">
            <a:hlinkClick r:id="rId7" action="ppaction://hlinksldjump"/>
            <a:extLst>
              <a:ext uri="{FF2B5EF4-FFF2-40B4-BE49-F238E27FC236}">
                <a16:creationId xmlns:a16="http://schemas.microsoft.com/office/drawing/2014/main" id="{0DA75527-708B-E1EB-7278-929C60A4963B}"/>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1649" name="Rectangle: Rounded Corners 1648">
            <a:hlinkClick r:id="rId3" action="ppaction://hlinksldjump"/>
            <a:extLst>
              <a:ext uri="{FF2B5EF4-FFF2-40B4-BE49-F238E27FC236}">
                <a16:creationId xmlns:a16="http://schemas.microsoft.com/office/drawing/2014/main" id="{092F85F0-3B3B-6A4D-938F-B971E81C5F70}"/>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1650" name="Arrow: Pentagon 1649">
            <a:extLst>
              <a:ext uri="{FF2B5EF4-FFF2-40B4-BE49-F238E27FC236}">
                <a16:creationId xmlns:a16="http://schemas.microsoft.com/office/drawing/2014/main" id="{582D83BE-40B7-9343-B4BA-576F6C4E8BB1}"/>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51" name="Freeform: Shape 1650">
            <a:extLst>
              <a:ext uri="{FF2B5EF4-FFF2-40B4-BE49-F238E27FC236}">
                <a16:creationId xmlns:a16="http://schemas.microsoft.com/office/drawing/2014/main" id="{9AF7AFAA-BA80-C9E5-3469-E91D18243F03}"/>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1652" name="Rectangle: Rounded Corners 1651">
            <a:hlinkClick r:id="rId8" action="ppaction://hlinksldjump"/>
            <a:extLst>
              <a:ext uri="{FF2B5EF4-FFF2-40B4-BE49-F238E27FC236}">
                <a16:creationId xmlns:a16="http://schemas.microsoft.com/office/drawing/2014/main" id="{07C9B53A-359A-A3A1-8CB8-F0D2EF0F8286}"/>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1653" name="Rectangle: Rounded Corners 1652">
            <a:hlinkClick r:id="rId3" action="ppaction://hlinksldjump"/>
            <a:extLst>
              <a:ext uri="{FF2B5EF4-FFF2-40B4-BE49-F238E27FC236}">
                <a16:creationId xmlns:a16="http://schemas.microsoft.com/office/drawing/2014/main" id="{699C1C68-BC28-4F56-72A4-875DA952484E}"/>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1654" name="Rectangle: Rounded Corners 1653">
            <a:extLst>
              <a:ext uri="{FF2B5EF4-FFF2-40B4-BE49-F238E27FC236}">
                <a16:creationId xmlns:a16="http://schemas.microsoft.com/office/drawing/2014/main" id="{6A840E34-5B2F-75D7-2466-9F14B9C27A0D}"/>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1655" name="Slide Number Placeholder 4">
            <a:extLst>
              <a:ext uri="{FF2B5EF4-FFF2-40B4-BE49-F238E27FC236}">
                <a16:creationId xmlns:a16="http://schemas.microsoft.com/office/drawing/2014/main" id="{AAF057C8-0E7C-182F-53EA-248940EB6E51}"/>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1656" name="Group 1655">
            <a:extLst>
              <a:ext uri="{FF2B5EF4-FFF2-40B4-BE49-F238E27FC236}">
                <a16:creationId xmlns:a16="http://schemas.microsoft.com/office/drawing/2014/main" id="{39A14F1E-EF96-2E56-4341-ECAAD11CC52A}"/>
              </a:ext>
            </a:extLst>
          </p:cNvPr>
          <p:cNvGrpSpPr/>
          <p:nvPr userDrawn="1"/>
        </p:nvGrpSpPr>
        <p:grpSpPr>
          <a:xfrm>
            <a:off x="610088" y="6272188"/>
            <a:ext cx="307655" cy="307655"/>
            <a:chOff x="9646756" y="6369170"/>
            <a:chExt cx="307655" cy="307655"/>
          </a:xfrm>
          <a:effectLst/>
        </p:grpSpPr>
        <p:sp>
          <p:nvSpPr>
            <p:cNvPr id="1657" name="Oval 1656">
              <a:hlinkClick r:id="" action="ppaction://hlinkshowjump?jump=previousslide"/>
              <a:extLst>
                <a:ext uri="{FF2B5EF4-FFF2-40B4-BE49-F238E27FC236}">
                  <a16:creationId xmlns:a16="http://schemas.microsoft.com/office/drawing/2014/main" id="{CB8C7C22-9863-9C26-7565-1C4FBC8E7270}"/>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1658" name="L-Shape 1657">
              <a:hlinkClick r:id="" action="ppaction://hlinkshowjump?jump=previousslide"/>
              <a:extLst>
                <a:ext uri="{FF2B5EF4-FFF2-40B4-BE49-F238E27FC236}">
                  <a16:creationId xmlns:a16="http://schemas.microsoft.com/office/drawing/2014/main" id="{DCF0437B-2031-91FB-2682-DDE24A9483A5}"/>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1659" name="Rectangle: Rounded Corners 1658">
            <a:hlinkClick r:id="rId3" action="ppaction://hlinksldjump"/>
            <a:extLst>
              <a:ext uri="{FF2B5EF4-FFF2-40B4-BE49-F238E27FC236}">
                <a16:creationId xmlns:a16="http://schemas.microsoft.com/office/drawing/2014/main" id="{DD2CC417-9D49-A960-18E4-C0AA59DDF63A}"/>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1660" name="Group 1659">
            <a:extLst>
              <a:ext uri="{FF2B5EF4-FFF2-40B4-BE49-F238E27FC236}">
                <a16:creationId xmlns:a16="http://schemas.microsoft.com/office/drawing/2014/main" id="{26754A9B-16B0-2E63-BF3C-835ADE1653DF}"/>
              </a:ext>
            </a:extLst>
          </p:cNvPr>
          <p:cNvGrpSpPr/>
          <p:nvPr userDrawn="1"/>
        </p:nvGrpSpPr>
        <p:grpSpPr>
          <a:xfrm flipH="1">
            <a:off x="1614481" y="6262635"/>
            <a:ext cx="307655" cy="307655"/>
            <a:chOff x="9646756" y="6369170"/>
            <a:chExt cx="307655" cy="307655"/>
          </a:xfrm>
          <a:effectLst/>
        </p:grpSpPr>
        <p:sp>
          <p:nvSpPr>
            <p:cNvPr id="1661" name="Oval 1660">
              <a:hlinkClick r:id="" action="ppaction://hlinkshowjump?jump=nextslide"/>
              <a:extLst>
                <a:ext uri="{FF2B5EF4-FFF2-40B4-BE49-F238E27FC236}">
                  <a16:creationId xmlns:a16="http://schemas.microsoft.com/office/drawing/2014/main" id="{7CE9CCA8-11C1-F8DA-CD8F-05ABDC99A025}"/>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1662" name="L-Shape 1661">
              <a:hlinkClick r:id="" action="ppaction://hlinkshowjump?jump=nextslide"/>
              <a:extLst>
                <a:ext uri="{FF2B5EF4-FFF2-40B4-BE49-F238E27FC236}">
                  <a16:creationId xmlns:a16="http://schemas.microsoft.com/office/drawing/2014/main" id="{00D55FBD-3181-B7A4-E753-DA2F9155F9AB}"/>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1663" name="Oval 1662">
            <a:extLst>
              <a:ext uri="{FF2B5EF4-FFF2-40B4-BE49-F238E27FC236}">
                <a16:creationId xmlns:a16="http://schemas.microsoft.com/office/drawing/2014/main" id="{43C0A638-6912-524C-4699-205DB353B3D3}"/>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4" name="Oval 1663">
            <a:extLst>
              <a:ext uri="{FF2B5EF4-FFF2-40B4-BE49-F238E27FC236}">
                <a16:creationId xmlns:a16="http://schemas.microsoft.com/office/drawing/2014/main" id="{44C75EB0-788A-C1CB-7023-BBA441119481}"/>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5" name="Oval 1664">
            <a:extLst>
              <a:ext uri="{FF2B5EF4-FFF2-40B4-BE49-F238E27FC236}">
                <a16:creationId xmlns:a16="http://schemas.microsoft.com/office/drawing/2014/main" id="{A5EFF528-E1B7-DEDE-0171-CF836378EB4E}"/>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6" name="Oval 1665">
            <a:extLst>
              <a:ext uri="{FF2B5EF4-FFF2-40B4-BE49-F238E27FC236}">
                <a16:creationId xmlns:a16="http://schemas.microsoft.com/office/drawing/2014/main" id="{C82C3285-9E2B-6A11-E753-31B7ABEEDD62}"/>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7" name="Oval 1666">
            <a:extLst>
              <a:ext uri="{FF2B5EF4-FFF2-40B4-BE49-F238E27FC236}">
                <a16:creationId xmlns:a16="http://schemas.microsoft.com/office/drawing/2014/main" id="{4A2A8DF3-1E6D-5086-20C6-E44A9AF0C9EF}"/>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8" name="Oval 1667">
            <a:extLst>
              <a:ext uri="{FF2B5EF4-FFF2-40B4-BE49-F238E27FC236}">
                <a16:creationId xmlns:a16="http://schemas.microsoft.com/office/drawing/2014/main" id="{0508262D-5A7C-78E6-8F18-79DE97B458A4}"/>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1669" name="Graphic 1668">
            <a:extLst>
              <a:ext uri="{FF2B5EF4-FFF2-40B4-BE49-F238E27FC236}">
                <a16:creationId xmlns:a16="http://schemas.microsoft.com/office/drawing/2014/main" id="{DCB3AB49-DF7D-198E-7732-0F6A0E9F9C7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1623655" y="1115452"/>
            <a:ext cx="350034" cy="350034"/>
          </a:xfrm>
          <a:prstGeom prst="rect">
            <a:avLst/>
          </a:prstGeom>
        </p:spPr>
      </p:pic>
      <p:pic>
        <p:nvPicPr>
          <p:cNvPr id="1670" name="Graphic 1669">
            <a:extLst>
              <a:ext uri="{FF2B5EF4-FFF2-40B4-BE49-F238E27FC236}">
                <a16:creationId xmlns:a16="http://schemas.microsoft.com/office/drawing/2014/main" id="{14DAEDFD-6369-9E4F-C3F5-2BB045CC2B1B}"/>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1616362" y="5439513"/>
            <a:ext cx="364619" cy="361702"/>
          </a:xfrm>
          <a:prstGeom prst="rect">
            <a:avLst/>
          </a:prstGeom>
        </p:spPr>
      </p:pic>
      <p:pic>
        <p:nvPicPr>
          <p:cNvPr id="1671" name="Graphic 1670">
            <a:extLst>
              <a:ext uri="{FF2B5EF4-FFF2-40B4-BE49-F238E27FC236}">
                <a16:creationId xmlns:a16="http://schemas.microsoft.com/office/drawing/2014/main" id="{4617BD05-C7AA-BFBF-9E6A-3FC0D5FF71D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21772" y="4568045"/>
            <a:ext cx="353798" cy="333638"/>
          </a:xfrm>
          <a:prstGeom prst="rect">
            <a:avLst/>
          </a:prstGeom>
        </p:spPr>
      </p:pic>
      <p:pic>
        <p:nvPicPr>
          <p:cNvPr id="1672" name="Graphic 1671">
            <a:extLst>
              <a:ext uri="{FF2B5EF4-FFF2-40B4-BE49-F238E27FC236}">
                <a16:creationId xmlns:a16="http://schemas.microsoft.com/office/drawing/2014/main" id="{8992A440-7134-A495-3725-0F3334F9B37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601777" y="3708570"/>
            <a:ext cx="379204" cy="347118"/>
          </a:xfrm>
          <a:prstGeom prst="rect">
            <a:avLst/>
          </a:prstGeom>
        </p:spPr>
      </p:pic>
      <p:pic>
        <p:nvPicPr>
          <p:cNvPr id="1673" name="Graphic 1672">
            <a:extLst>
              <a:ext uri="{FF2B5EF4-FFF2-40B4-BE49-F238E27FC236}">
                <a16:creationId xmlns:a16="http://schemas.microsoft.com/office/drawing/2014/main" id="{09D3CAB6-8E8E-2CBE-AB13-00A936BEEE7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56880" y="1978438"/>
            <a:ext cx="324102" cy="351422"/>
          </a:xfrm>
          <a:prstGeom prst="rect">
            <a:avLst/>
          </a:prstGeom>
        </p:spPr>
      </p:pic>
      <p:pic>
        <p:nvPicPr>
          <p:cNvPr id="1674" name="Graphic 1673">
            <a:extLst>
              <a:ext uri="{FF2B5EF4-FFF2-40B4-BE49-F238E27FC236}">
                <a16:creationId xmlns:a16="http://schemas.microsoft.com/office/drawing/2014/main" id="{A73F6E46-F043-2BD7-2505-256A258674D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01777" y="2747539"/>
            <a:ext cx="476698" cy="555314"/>
          </a:xfrm>
          <a:prstGeom prst="rect">
            <a:avLst/>
          </a:prstGeom>
        </p:spPr>
      </p:pic>
      <p:sp>
        <p:nvSpPr>
          <p:cNvPr id="1675" name="Oval 1674">
            <a:extLst>
              <a:ext uri="{FF2B5EF4-FFF2-40B4-BE49-F238E27FC236}">
                <a16:creationId xmlns:a16="http://schemas.microsoft.com/office/drawing/2014/main" id="{D06CEC97-CAB7-C96B-0E0A-A16BD13ED9A8}"/>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76" name="Oval 1675">
            <a:extLst>
              <a:ext uri="{FF2B5EF4-FFF2-40B4-BE49-F238E27FC236}">
                <a16:creationId xmlns:a16="http://schemas.microsoft.com/office/drawing/2014/main" id="{F3A9BE81-2236-6488-65EB-C4D2D5707731}"/>
              </a:ext>
            </a:extLst>
          </p:cNvPr>
          <p:cNvSpPr/>
          <p:nvPr userDrawn="1"/>
        </p:nvSpPr>
        <p:spPr>
          <a:xfrm flipH="1">
            <a:off x="2470623" y="290459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77" name="Oval 1676">
            <a:extLst>
              <a:ext uri="{FF2B5EF4-FFF2-40B4-BE49-F238E27FC236}">
                <a16:creationId xmlns:a16="http://schemas.microsoft.com/office/drawing/2014/main" id="{2837913F-2FC4-536B-CD81-F2E19169B3DA}"/>
              </a:ext>
            </a:extLst>
          </p:cNvPr>
          <p:cNvSpPr/>
          <p:nvPr userDrawn="1"/>
        </p:nvSpPr>
        <p:spPr>
          <a:xfrm flipH="1">
            <a:off x="2478530" y="3767685"/>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78" name="Oval 1677">
            <a:extLst>
              <a:ext uri="{FF2B5EF4-FFF2-40B4-BE49-F238E27FC236}">
                <a16:creationId xmlns:a16="http://schemas.microsoft.com/office/drawing/2014/main" id="{A869171A-A04C-F02A-CE90-6526F00BA8B9}"/>
              </a:ext>
            </a:extLst>
          </p:cNvPr>
          <p:cNvSpPr/>
          <p:nvPr userDrawn="1"/>
        </p:nvSpPr>
        <p:spPr>
          <a:xfrm flipH="1">
            <a:off x="2460829" y="4634481"/>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79" name="Oval 1678">
            <a:extLst>
              <a:ext uri="{FF2B5EF4-FFF2-40B4-BE49-F238E27FC236}">
                <a16:creationId xmlns:a16="http://schemas.microsoft.com/office/drawing/2014/main" id="{75D65AD2-2C52-77B0-5DF9-6FBA01FF4CE7}"/>
              </a:ext>
            </a:extLst>
          </p:cNvPr>
          <p:cNvSpPr/>
          <p:nvPr userDrawn="1"/>
        </p:nvSpPr>
        <p:spPr>
          <a:xfrm flipH="1">
            <a:off x="2478530" y="548824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170216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3FE3C3-6865-8BE0-8F03-4D142EFEDD93}"/>
              </a:ext>
            </a:extLst>
          </p:cNvPr>
          <p:cNvSpPr>
            <a:spLocks noGrp="1"/>
          </p:cNvSpPr>
          <p:nvPr>
            <p:ph type="dt" sz="half" idx="10"/>
          </p:nvPr>
        </p:nvSpPr>
        <p:spPr/>
        <p:txBody>
          <a:bodyPr/>
          <a:lstStyle/>
          <a:p>
            <a:fld id="{CDD159FE-E323-4F25-BD8F-689C07701195}" type="datetimeFigureOut">
              <a:rPr lang="fa-IR" smtClean="0"/>
              <a:t>1447/11/16</a:t>
            </a:fld>
            <a:endParaRPr lang="fa-IR"/>
          </a:p>
        </p:txBody>
      </p:sp>
      <p:sp>
        <p:nvSpPr>
          <p:cNvPr id="3" name="Footer Placeholder 2">
            <a:extLst>
              <a:ext uri="{FF2B5EF4-FFF2-40B4-BE49-F238E27FC236}">
                <a16:creationId xmlns:a16="http://schemas.microsoft.com/office/drawing/2014/main" id="{CD914937-779A-CFA5-A897-59A34F4923D1}"/>
              </a:ext>
            </a:extLst>
          </p:cNvPr>
          <p:cNvSpPr>
            <a:spLocks noGrp="1"/>
          </p:cNvSpPr>
          <p:nvPr>
            <p:ph type="ftr" sz="quarter" idx="11"/>
          </p:nvPr>
        </p:nvSpPr>
        <p:spPr/>
        <p:txBody>
          <a:bodyPr/>
          <a:lstStyle/>
          <a:p>
            <a:endParaRPr lang="fa-IR"/>
          </a:p>
        </p:txBody>
      </p:sp>
      <p:sp>
        <p:nvSpPr>
          <p:cNvPr id="4" name="Slide Number Placeholder 3">
            <a:extLst>
              <a:ext uri="{FF2B5EF4-FFF2-40B4-BE49-F238E27FC236}">
                <a16:creationId xmlns:a16="http://schemas.microsoft.com/office/drawing/2014/main" id="{A5B096C4-8B7C-1092-0C42-A4721D034F23}"/>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105430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419B-CA0D-3A4A-8DE3-78CB571C5F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0F9C0B6C-3C77-6F73-40A5-B3409A5D1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9EED4DDC-7A78-D9FA-C50E-C4FCEFAB1A8C}"/>
              </a:ext>
            </a:extLst>
          </p:cNvPr>
          <p:cNvSpPr>
            <a:spLocks noGrp="1"/>
          </p:cNvSpPr>
          <p:nvPr>
            <p:ph type="dt" sz="half" idx="10"/>
          </p:nvPr>
        </p:nvSpPr>
        <p:spPr/>
        <p:txBody>
          <a:bodyPr/>
          <a:lstStyle/>
          <a:p>
            <a:fld id="{CDD159FE-E323-4F25-BD8F-689C07701195}" type="datetimeFigureOut">
              <a:rPr lang="fa-IR" smtClean="0"/>
              <a:t>1447/11/16</a:t>
            </a:fld>
            <a:endParaRPr lang="fa-IR"/>
          </a:p>
        </p:txBody>
      </p:sp>
      <p:sp>
        <p:nvSpPr>
          <p:cNvPr id="5" name="Footer Placeholder 4">
            <a:extLst>
              <a:ext uri="{FF2B5EF4-FFF2-40B4-BE49-F238E27FC236}">
                <a16:creationId xmlns:a16="http://schemas.microsoft.com/office/drawing/2014/main" id="{3AEF7650-5C5E-EF21-4174-E5AF0980115E}"/>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77365706-F8FF-46FE-8597-78CDB48ECD33}"/>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3696415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50F9E-2B3B-D354-79C6-C600E77A473E}"/>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40F1B672-1A0A-6D24-8325-F07BBEA207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7AC03F27-E5F7-5E55-2623-2E527ABFBB93}"/>
              </a:ext>
            </a:extLst>
          </p:cNvPr>
          <p:cNvSpPr>
            <a:spLocks noGrp="1"/>
          </p:cNvSpPr>
          <p:nvPr>
            <p:ph type="dt" sz="half" idx="10"/>
          </p:nvPr>
        </p:nvSpPr>
        <p:spPr/>
        <p:txBody>
          <a:bodyPr/>
          <a:lstStyle/>
          <a:p>
            <a:fld id="{CDD159FE-E323-4F25-BD8F-689C07701195}" type="datetimeFigureOut">
              <a:rPr lang="fa-IR" smtClean="0"/>
              <a:t>1447/11/16</a:t>
            </a:fld>
            <a:endParaRPr lang="fa-IR"/>
          </a:p>
        </p:txBody>
      </p:sp>
      <p:sp>
        <p:nvSpPr>
          <p:cNvPr id="5" name="Footer Placeholder 4">
            <a:extLst>
              <a:ext uri="{FF2B5EF4-FFF2-40B4-BE49-F238E27FC236}">
                <a16:creationId xmlns:a16="http://schemas.microsoft.com/office/drawing/2014/main" id="{6FA6E80E-AAF1-C93A-1614-653F6A526BC4}"/>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C525816F-0A86-BD25-0A03-95EA8629CAE7}"/>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752857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C6F8DC-D9DC-F80A-C5D4-2BA80C8271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93800D50-8928-5CF0-5E78-E924E828B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4" name="Date Placeholder 3">
            <a:extLst>
              <a:ext uri="{FF2B5EF4-FFF2-40B4-BE49-F238E27FC236}">
                <a16:creationId xmlns:a16="http://schemas.microsoft.com/office/drawing/2014/main" id="{E9974C76-24BB-222B-9722-274383F639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B Nazanin" panose="00000400000000000000" pitchFamily="2" charset="-78"/>
              </a:defRPr>
            </a:lvl1pPr>
          </a:lstStyle>
          <a:p>
            <a:fld id="{CDD159FE-E323-4F25-BD8F-689C07701195}" type="datetimeFigureOut">
              <a:rPr lang="fa-IR" smtClean="0"/>
              <a:pPr/>
              <a:t>1447/11/16</a:t>
            </a:fld>
            <a:endParaRPr lang="fa-IR"/>
          </a:p>
        </p:txBody>
      </p:sp>
      <p:sp>
        <p:nvSpPr>
          <p:cNvPr id="5" name="Footer Placeholder 4">
            <a:extLst>
              <a:ext uri="{FF2B5EF4-FFF2-40B4-BE49-F238E27FC236}">
                <a16:creationId xmlns:a16="http://schemas.microsoft.com/office/drawing/2014/main" id="{F60B7CC9-17B6-C6A7-8683-78AD00E646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Light" panose="020F0302020204030204" pitchFamily="34" charset="0"/>
                <a:cs typeface="B Nazanin" panose="00000400000000000000" pitchFamily="2" charset="-78"/>
              </a:defRPr>
            </a:lvl1pPr>
          </a:lstStyle>
          <a:p>
            <a:endParaRPr lang="fa-IR"/>
          </a:p>
        </p:txBody>
      </p:sp>
      <p:sp>
        <p:nvSpPr>
          <p:cNvPr id="6" name="Slide Number Placeholder 5">
            <a:extLst>
              <a:ext uri="{FF2B5EF4-FFF2-40B4-BE49-F238E27FC236}">
                <a16:creationId xmlns:a16="http://schemas.microsoft.com/office/drawing/2014/main" id="{B0B7F8E2-3665-4BF8-0B7B-991F2E3740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Light" panose="020F0302020204030204" pitchFamily="34" charset="0"/>
                <a:cs typeface="B Nazanin" panose="00000400000000000000" pitchFamily="2" charset="-78"/>
              </a:defRPr>
            </a:lvl1pPr>
          </a:lstStyle>
          <a:p>
            <a:fld id="{9A1E13E6-22BE-49B0-B513-28184ABA5592}" type="slidenum">
              <a:rPr lang="fa-IR" smtClean="0"/>
              <a:pPr/>
              <a:t>‹#›</a:t>
            </a:fld>
            <a:endParaRPr lang="fa-IR"/>
          </a:p>
        </p:txBody>
      </p:sp>
    </p:spTree>
    <p:extLst>
      <p:ext uri="{BB962C8B-B14F-4D97-AF65-F5344CB8AC3E}">
        <p14:creationId xmlns:p14="http://schemas.microsoft.com/office/powerpoint/2010/main" val="3751386193"/>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63" r:id="rId3"/>
    <p:sldLayoutId id="2147483664" r:id="rId4"/>
    <p:sldLayoutId id="2147483665" r:id="rId5"/>
    <p:sldLayoutId id="2147483666" r:id="rId6"/>
    <p:sldLayoutId id="2147483655" r:id="rId7"/>
    <p:sldLayoutId id="2147483649" r:id="rId8"/>
    <p:sldLayoutId id="2147483650" r:id="rId9"/>
    <p:sldLayoutId id="2147483651" r:id="rId10"/>
    <p:sldLayoutId id="2147483652" r:id="rId11"/>
    <p:sldLayoutId id="2147483653" r:id="rId12"/>
    <p:sldLayoutId id="2147483654"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B Nazanin" panose="00000400000000000000" pitchFamily="2"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B Nazanin" panose="00000400000000000000"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B Nazanin" panose="00000400000000000000"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B Nazanin" panose="00000400000000000000"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B Nazanin" panose="00000400000000000000"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B Nazanin"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59.svg"/><Relationship Id="rId4" Type="http://schemas.openxmlformats.org/officeDocument/2006/relationships/image" Target="../media/image53.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0.png"/><Relationship Id="rId18" Type="http://schemas.openxmlformats.org/officeDocument/2006/relationships/slide" Target="slide42.xml"/><Relationship Id="rId3" Type="http://schemas.openxmlformats.org/officeDocument/2006/relationships/slide" Target="slide4.xml"/><Relationship Id="rId7" Type="http://schemas.openxmlformats.org/officeDocument/2006/relationships/image" Target="../media/image40.png"/><Relationship Id="rId12" Type="http://schemas.openxmlformats.org/officeDocument/2006/relationships/slide" Target="slide230.xml"/><Relationship Id="rId17" Type="http://schemas.openxmlformats.org/officeDocument/2006/relationships/image" Target="../media/image19.png"/><Relationship Id="rId2" Type="http://schemas.openxmlformats.org/officeDocument/2006/relationships/image" Target="../media/image14.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slide" Target="slide29.xml"/><Relationship Id="rId10" Type="http://schemas.openxmlformats.org/officeDocument/2006/relationships/image" Target="../media/image180.png"/><Relationship Id="rId19" Type="http://schemas.openxmlformats.org/officeDocument/2006/relationships/image" Target="../media/image210.png"/><Relationship Id="rId4" Type="http://schemas.openxmlformats.org/officeDocument/2006/relationships/image" Target="../media/image160.png"/><Relationship Id="rId9" Type="http://schemas.openxmlformats.org/officeDocument/2006/relationships/slide" Target="slide130.xml"/><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76B67B2E-47B4-2C96-8BC5-089497CBB18F}"/>
              </a:ext>
            </a:extLst>
          </p:cNvPr>
          <p:cNvSpPr/>
          <p:nvPr/>
        </p:nvSpPr>
        <p:spPr>
          <a:xfrm>
            <a:off x="0" y="0"/>
            <a:ext cx="12192000" cy="6858000"/>
          </a:xfrm>
          <a:prstGeom prst="frame">
            <a:avLst>
              <a:gd name="adj1" fmla="val 583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latin typeface="Calibri Light" panose="020F0302020204030204" pitchFamily="34" charset="0"/>
            </a:endParaRPr>
          </a:p>
        </p:txBody>
      </p:sp>
      <p:pic>
        <p:nvPicPr>
          <p:cNvPr id="3" name="Picture 2">
            <a:extLst>
              <a:ext uri="{FF2B5EF4-FFF2-40B4-BE49-F238E27FC236}">
                <a16:creationId xmlns:a16="http://schemas.microsoft.com/office/drawing/2014/main" id="{04665439-261E-C7FD-FD4F-0A5480CEC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656" y="1035722"/>
            <a:ext cx="4018688" cy="4786556"/>
          </a:xfrm>
          <a:prstGeom prst="rect">
            <a:avLst/>
          </a:prstGeom>
        </p:spPr>
      </p:pic>
    </p:spTree>
    <p:extLst>
      <p:ext uri="{BB962C8B-B14F-4D97-AF65-F5344CB8AC3E}">
        <p14:creationId xmlns:p14="http://schemas.microsoft.com/office/powerpoint/2010/main" val="1901383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182772-0A35-5C93-A7D5-6B9CA2C1503F}"/>
              </a:ext>
            </a:extLst>
          </p:cNvPr>
          <p:cNvSpPr/>
          <p:nvPr/>
        </p:nvSpPr>
        <p:spPr>
          <a:xfrm>
            <a:off x="2780279" y="241576"/>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II</a:t>
            </a:r>
          </a:p>
        </p:txBody>
      </p:sp>
      <p:sp>
        <p:nvSpPr>
          <p:cNvPr id="4" name="Rectangle: Rounded Corners 3">
            <a:extLst>
              <a:ext uri="{FF2B5EF4-FFF2-40B4-BE49-F238E27FC236}">
                <a16:creationId xmlns:a16="http://schemas.microsoft.com/office/drawing/2014/main" id="{A6D88B85-5DF2-5403-9C12-5E8BCD643F97}"/>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II</a:t>
            </a:r>
          </a:p>
        </p:txBody>
      </p:sp>
      <p:sp>
        <p:nvSpPr>
          <p:cNvPr id="5" name="Google Shape;571;p35">
            <a:extLst>
              <a:ext uri="{FF2B5EF4-FFF2-40B4-BE49-F238E27FC236}">
                <a16:creationId xmlns:a16="http://schemas.microsoft.com/office/drawing/2014/main" id="{8E65AFF6-698F-54D8-C1D6-189EC0C347FF}"/>
              </a:ext>
            </a:extLst>
          </p:cNvPr>
          <p:cNvSpPr/>
          <p:nvPr/>
        </p:nvSpPr>
        <p:spPr>
          <a:xfrm>
            <a:off x="3690529" y="1093110"/>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rtl="1"/>
            <a:r>
              <a:rPr lang="en-US" sz="6000" b="1" dirty="0">
                <a:solidFill>
                  <a:schemeClr val="bg1"/>
                </a:solidFill>
                <a:latin typeface="Calibri" panose="020F0502020204030204" pitchFamily="34" charset="0"/>
                <a:ea typeface="Roboto"/>
                <a:cs typeface="Calibri" panose="020F0502020204030204" pitchFamily="34" charset="0"/>
                <a:sym typeface="Roboto"/>
              </a:rPr>
              <a:t>Turn a blind eye</a:t>
            </a:r>
            <a:endParaRPr lang="fa-IR" sz="6000" b="1" dirty="0">
              <a:solidFill>
                <a:schemeClr val="bg1"/>
              </a:solidFill>
              <a:latin typeface="Calibri" panose="020F0502020204030204" pitchFamily="34" charset="0"/>
              <a:ea typeface="Roboto"/>
              <a:cs typeface="Calibri" panose="020F0502020204030204" pitchFamily="34" charset="0"/>
              <a:sym typeface="Roboto"/>
            </a:endParaRPr>
          </a:p>
        </p:txBody>
      </p:sp>
      <p:pic>
        <p:nvPicPr>
          <p:cNvPr id="6" name="Graphic 5">
            <a:extLst>
              <a:ext uri="{FF2B5EF4-FFF2-40B4-BE49-F238E27FC236}">
                <a16:creationId xmlns:a16="http://schemas.microsoft.com/office/drawing/2014/main" id="{B1A04045-689F-2252-084B-26E44373AA0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5407057">
            <a:off x="2805169" y="1772032"/>
            <a:ext cx="804093" cy="804093"/>
          </a:xfrm>
          <a:prstGeom prst="rect">
            <a:avLst/>
          </a:prstGeom>
        </p:spPr>
      </p:pic>
      <p:pic>
        <p:nvPicPr>
          <p:cNvPr id="7" name="Graphic 6">
            <a:extLst>
              <a:ext uri="{FF2B5EF4-FFF2-40B4-BE49-F238E27FC236}">
                <a16:creationId xmlns:a16="http://schemas.microsoft.com/office/drawing/2014/main" id="{6154493F-AB34-9F7D-676F-7A5C5AE9752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252459" y="1896459"/>
            <a:ext cx="738097" cy="738097"/>
          </a:xfrm>
          <a:prstGeom prst="rect">
            <a:avLst/>
          </a:prstGeom>
        </p:spPr>
      </p:pic>
      <p:pic>
        <p:nvPicPr>
          <p:cNvPr id="8" name="Graphic 7">
            <a:extLst>
              <a:ext uri="{FF2B5EF4-FFF2-40B4-BE49-F238E27FC236}">
                <a16:creationId xmlns:a16="http://schemas.microsoft.com/office/drawing/2014/main" id="{4647B9D9-F5E6-1FF3-B42E-C4CE1941348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39029" y="5170063"/>
            <a:ext cx="781439" cy="781439"/>
          </a:xfrm>
          <a:prstGeom prst="rect">
            <a:avLst/>
          </a:prstGeom>
        </p:spPr>
      </p:pic>
      <p:pic>
        <p:nvPicPr>
          <p:cNvPr id="9" name="Graphic 8">
            <a:extLst>
              <a:ext uri="{FF2B5EF4-FFF2-40B4-BE49-F238E27FC236}">
                <a16:creationId xmlns:a16="http://schemas.microsoft.com/office/drawing/2014/main" id="{3235033F-A17C-C30D-2ED6-A42071DA359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2712470">
            <a:off x="11252459" y="5191647"/>
            <a:ext cx="738097" cy="738097"/>
          </a:xfrm>
          <a:prstGeom prst="rect">
            <a:avLst/>
          </a:prstGeom>
        </p:spPr>
      </p:pic>
      <p:pic>
        <p:nvPicPr>
          <p:cNvPr id="10" name="Picture 9">
            <a:extLst>
              <a:ext uri="{FF2B5EF4-FFF2-40B4-BE49-F238E27FC236}">
                <a16:creationId xmlns:a16="http://schemas.microsoft.com/office/drawing/2014/main" id="{4527B433-216A-8105-1246-B44D1360D72C}"/>
              </a:ext>
            </a:extLst>
          </p:cNvPr>
          <p:cNvPicPr>
            <a:picLocks noChangeAspect="1"/>
          </p:cNvPicPr>
          <p:nvPr/>
        </p:nvPicPr>
        <p:blipFill>
          <a:blip r:embed="rId10">
            <a:extLst>
              <a:ext uri="{28A0092B-C50C-407E-A947-70E740481C1C}">
                <a14:useLocalDpi xmlns:a14="http://schemas.microsoft.com/office/drawing/2010/main" val="0"/>
              </a:ext>
            </a:extLst>
          </a:blip>
          <a:srcRect t="7612" b="7612"/>
          <a:stretch/>
        </p:blipFill>
        <p:spPr>
          <a:xfrm>
            <a:off x="7291886" y="2333732"/>
            <a:ext cx="3960573" cy="3357592"/>
          </a:xfrm>
          <a:prstGeom prst="ellipse">
            <a:avLst/>
          </a:prstGeom>
          <a:ln>
            <a:noFill/>
          </a:ln>
          <a:effectLst>
            <a:softEdge rad="112500"/>
          </a:effectLst>
        </p:spPr>
      </p:pic>
      <p:sp>
        <p:nvSpPr>
          <p:cNvPr id="11" name="Google Shape;572;p35">
            <a:extLst>
              <a:ext uri="{FF2B5EF4-FFF2-40B4-BE49-F238E27FC236}">
                <a16:creationId xmlns:a16="http://schemas.microsoft.com/office/drawing/2014/main" id="{F642A19D-074B-AAFE-DBB7-1F4C5FFC396C}"/>
              </a:ext>
            </a:extLst>
          </p:cNvPr>
          <p:cNvSpPr/>
          <p:nvPr/>
        </p:nvSpPr>
        <p:spPr>
          <a:xfrm>
            <a:off x="3207215" y="2752495"/>
            <a:ext cx="3960573" cy="2414741"/>
          </a:xfrm>
          <a:prstGeom prst="roundRect">
            <a:avLst>
              <a:gd name="adj" fmla="val 11702"/>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en-US" sz="3200" i="1" dirty="0">
                <a:latin typeface="Calibri" panose="020F0502020204030204" pitchFamily="34" charset="0"/>
                <a:cs typeface="Calibri" panose="020F0502020204030204" pitchFamily="34" charset="0"/>
              </a:rPr>
              <a:t>You can’t just turn a blind eye to the bullying happening in your world.</a:t>
            </a:r>
            <a:endParaRPr lang="fa-IR" sz="3200" i="1" kern="0" dirty="0">
              <a:solidFill>
                <a:schemeClr val="tx1">
                  <a:lumMod val="85000"/>
                  <a:lumOff val="15000"/>
                </a:schemeClr>
              </a:solidFill>
              <a:latin typeface="Calibri" panose="020F0502020204030204" pitchFamily="34" charset="0"/>
              <a:cs typeface="Calibri" panose="020F0502020204030204" pitchFamily="34" charset="0"/>
              <a:sym typeface="Roboto"/>
            </a:endParaRPr>
          </a:p>
        </p:txBody>
      </p:sp>
      <p:sp>
        <p:nvSpPr>
          <p:cNvPr id="3" name="TextBox 2">
            <a:extLst>
              <a:ext uri="{FF2B5EF4-FFF2-40B4-BE49-F238E27FC236}">
                <a16:creationId xmlns:a16="http://schemas.microsoft.com/office/drawing/2014/main" id="{5C1598AD-4D80-B0E4-5D32-935BD207971F}"/>
              </a:ext>
            </a:extLst>
          </p:cNvPr>
          <p:cNvSpPr txBox="1"/>
          <p:nvPr/>
        </p:nvSpPr>
        <p:spPr>
          <a:xfrm>
            <a:off x="7552728" y="5560696"/>
            <a:ext cx="3613653" cy="507831"/>
          </a:xfrm>
          <a:prstGeom prst="rect">
            <a:avLst/>
          </a:prstGeom>
          <a:noFill/>
        </p:spPr>
        <p:txBody>
          <a:bodyPr wrap="square" rtlCol="0">
            <a:spAutoFit/>
          </a:bodyPr>
          <a:lstStyle/>
          <a:p>
            <a:r>
              <a:rPr lang="en-US" sz="1600" b="1" dirty="0"/>
              <a:t>.</a:t>
            </a:r>
            <a:r>
              <a:rPr lang="en-US" sz="1100" dirty="0"/>
              <a:t> Admiral Nelson using his blind eye to ignore a signal to retreat at the Battle of Copenhagen (1801).</a:t>
            </a:r>
          </a:p>
        </p:txBody>
      </p:sp>
    </p:spTree>
    <p:extLst>
      <p:ext uri="{BB962C8B-B14F-4D97-AF65-F5344CB8AC3E}">
        <p14:creationId xmlns:p14="http://schemas.microsoft.com/office/powerpoint/2010/main" val="1970665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182772-0A35-5C93-A7D5-6B9CA2C1503F}"/>
              </a:ext>
            </a:extLst>
          </p:cNvPr>
          <p:cNvSpPr/>
          <p:nvPr/>
        </p:nvSpPr>
        <p:spPr>
          <a:xfrm>
            <a:off x="2790550"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Enter your title slide</a:t>
            </a:r>
          </a:p>
        </p:txBody>
      </p:sp>
      <p:sp>
        <p:nvSpPr>
          <p:cNvPr id="3" name="Rectangle: Rounded Corners 2">
            <a:extLst>
              <a:ext uri="{FF2B5EF4-FFF2-40B4-BE49-F238E27FC236}">
                <a16:creationId xmlns:a16="http://schemas.microsoft.com/office/drawing/2014/main" id="{464E24EF-053A-D49B-307B-461123479384}"/>
              </a:ext>
            </a:extLst>
          </p:cNvPr>
          <p:cNvSpPr/>
          <p:nvPr/>
        </p:nvSpPr>
        <p:spPr>
          <a:xfrm>
            <a:off x="2780279" y="241576"/>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II</a:t>
            </a:r>
          </a:p>
        </p:txBody>
      </p:sp>
      <p:sp>
        <p:nvSpPr>
          <p:cNvPr id="4" name="Rectangle: Rounded Corners 3">
            <a:extLst>
              <a:ext uri="{FF2B5EF4-FFF2-40B4-BE49-F238E27FC236}">
                <a16:creationId xmlns:a16="http://schemas.microsoft.com/office/drawing/2014/main" id="{BC4EA351-BD20-01BE-3252-F223BC0818E7}"/>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III</a:t>
            </a:r>
          </a:p>
        </p:txBody>
      </p:sp>
      <p:sp>
        <p:nvSpPr>
          <p:cNvPr id="5" name="Google Shape;571;p35">
            <a:extLst>
              <a:ext uri="{FF2B5EF4-FFF2-40B4-BE49-F238E27FC236}">
                <a16:creationId xmlns:a16="http://schemas.microsoft.com/office/drawing/2014/main" id="{8E03A2C5-1DE1-81CA-A047-B852CD693BD0}"/>
              </a:ext>
            </a:extLst>
          </p:cNvPr>
          <p:cNvSpPr/>
          <p:nvPr/>
        </p:nvSpPr>
        <p:spPr>
          <a:xfrm>
            <a:off x="3690529" y="1093110"/>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rtl="1"/>
            <a:r>
              <a:rPr lang="en-US" sz="7200" b="1" dirty="0">
                <a:solidFill>
                  <a:schemeClr val="bg1"/>
                </a:solidFill>
                <a:latin typeface="Calibri" panose="020F0502020204030204" pitchFamily="34" charset="0"/>
                <a:ea typeface="Roboto"/>
                <a:cs typeface="Calibri" panose="020F0502020204030204" pitchFamily="34" charset="0"/>
                <a:sym typeface="Roboto"/>
              </a:rPr>
              <a:t>Bury the hatchet</a:t>
            </a:r>
            <a:endParaRPr lang="fa-IR" sz="7200" b="1" dirty="0">
              <a:solidFill>
                <a:schemeClr val="bg1"/>
              </a:solidFill>
              <a:latin typeface="Calibri" panose="020F0502020204030204" pitchFamily="34" charset="0"/>
              <a:ea typeface="Roboto"/>
              <a:cs typeface="Calibri" panose="020F0502020204030204" pitchFamily="34" charset="0"/>
              <a:sym typeface="Roboto"/>
            </a:endParaRPr>
          </a:p>
        </p:txBody>
      </p:sp>
      <p:pic>
        <p:nvPicPr>
          <p:cNvPr id="6" name="Graphic 5">
            <a:extLst>
              <a:ext uri="{FF2B5EF4-FFF2-40B4-BE49-F238E27FC236}">
                <a16:creationId xmlns:a16="http://schemas.microsoft.com/office/drawing/2014/main" id="{4A419797-2C55-2ED3-37C6-475824C3AA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52459" y="1874702"/>
            <a:ext cx="738097" cy="781612"/>
          </a:xfrm>
          <a:prstGeom prst="rect">
            <a:avLst/>
          </a:prstGeom>
        </p:spPr>
      </p:pic>
      <p:pic>
        <p:nvPicPr>
          <p:cNvPr id="7" name="Graphic 6">
            <a:extLst>
              <a:ext uri="{FF2B5EF4-FFF2-40B4-BE49-F238E27FC236}">
                <a16:creationId xmlns:a16="http://schemas.microsoft.com/office/drawing/2014/main" id="{528F8486-6047-44D7-7B25-47F5D84CAB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39029" y="5170063"/>
            <a:ext cx="781439" cy="781439"/>
          </a:xfrm>
          <a:prstGeom prst="rect">
            <a:avLst/>
          </a:prstGeom>
        </p:spPr>
      </p:pic>
      <p:pic>
        <p:nvPicPr>
          <p:cNvPr id="8" name="Graphic 7">
            <a:extLst>
              <a:ext uri="{FF2B5EF4-FFF2-40B4-BE49-F238E27FC236}">
                <a16:creationId xmlns:a16="http://schemas.microsoft.com/office/drawing/2014/main" id="{5A8282FA-2772-48EC-E4E6-018A4E5834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52459" y="5169890"/>
            <a:ext cx="738097" cy="781612"/>
          </a:xfrm>
          <a:prstGeom prst="rect">
            <a:avLst/>
          </a:prstGeom>
        </p:spPr>
      </p:pic>
      <p:pic>
        <p:nvPicPr>
          <p:cNvPr id="9" name="Picture 8">
            <a:extLst>
              <a:ext uri="{FF2B5EF4-FFF2-40B4-BE49-F238E27FC236}">
                <a16:creationId xmlns:a16="http://schemas.microsoft.com/office/drawing/2014/main" id="{4DD046CF-5964-3D0C-93C9-10A8DBE616FA}"/>
              </a:ext>
            </a:extLst>
          </p:cNvPr>
          <p:cNvPicPr>
            <a:picLocks noChangeAspect="1"/>
          </p:cNvPicPr>
          <p:nvPr/>
        </p:nvPicPr>
        <p:blipFill>
          <a:blip r:embed="rId8">
            <a:extLst>
              <a:ext uri="{28A0092B-C50C-407E-A947-70E740481C1C}">
                <a14:useLocalDpi xmlns:a14="http://schemas.microsoft.com/office/drawing/2010/main" val="0"/>
              </a:ext>
            </a:extLst>
          </a:blip>
          <a:srcRect l="17829" r="17829"/>
          <a:stretch/>
        </p:blipFill>
        <p:spPr>
          <a:xfrm>
            <a:off x="3424843" y="2283723"/>
            <a:ext cx="3960573" cy="3357592"/>
          </a:xfrm>
          <a:prstGeom prst="ellipse">
            <a:avLst/>
          </a:prstGeom>
          <a:ln>
            <a:noFill/>
          </a:ln>
          <a:effectLst>
            <a:softEdge rad="112500"/>
          </a:effectLst>
        </p:spPr>
      </p:pic>
      <p:sp>
        <p:nvSpPr>
          <p:cNvPr id="10" name="Google Shape;572;p35">
            <a:extLst>
              <a:ext uri="{FF2B5EF4-FFF2-40B4-BE49-F238E27FC236}">
                <a16:creationId xmlns:a16="http://schemas.microsoft.com/office/drawing/2014/main" id="{3473A8DC-CE5A-E152-EDC4-38D53051FF1E}"/>
              </a:ext>
            </a:extLst>
          </p:cNvPr>
          <p:cNvSpPr/>
          <p:nvPr/>
        </p:nvSpPr>
        <p:spPr>
          <a:xfrm>
            <a:off x="7651101" y="2755149"/>
            <a:ext cx="3747725" cy="2414741"/>
          </a:xfrm>
          <a:prstGeom prst="roundRect">
            <a:avLst>
              <a:gd name="adj" fmla="val 11702"/>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2800" i="1" dirty="0">
                <a:latin typeface="Calibri" panose="020F0502020204030204" pitchFamily="34" charset="0"/>
                <a:cs typeface="Calibri" panose="020F0502020204030204" pitchFamily="34" charset="0"/>
              </a:rPr>
              <a:t>Let’s bury the hatchet and forget about our argument yesterday.</a:t>
            </a:r>
            <a:endParaRPr lang="fa-IR" sz="2800" i="1" kern="0" dirty="0">
              <a:solidFill>
                <a:schemeClr val="tx1">
                  <a:lumMod val="85000"/>
                  <a:lumOff val="15000"/>
                </a:schemeClr>
              </a:solidFill>
              <a:latin typeface="Calibri" panose="020F0502020204030204" pitchFamily="34" charset="0"/>
              <a:cs typeface="Calibri" panose="020F0502020204030204" pitchFamily="34" charset="0"/>
              <a:sym typeface="Roboto"/>
            </a:endParaRPr>
          </a:p>
        </p:txBody>
      </p:sp>
      <p:pic>
        <p:nvPicPr>
          <p:cNvPr id="11" name="Graphic 10">
            <a:extLst>
              <a:ext uri="{FF2B5EF4-FFF2-40B4-BE49-F238E27FC236}">
                <a16:creationId xmlns:a16="http://schemas.microsoft.com/office/drawing/2014/main" id="{284E6E27-D9CF-85A8-CFF3-7F867A090F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266848">
            <a:off x="2798843" y="1863462"/>
            <a:ext cx="804093" cy="804093"/>
          </a:xfrm>
          <a:prstGeom prst="rect">
            <a:avLst/>
          </a:prstGeom>
        </p:spPr>
      </p:pic>
      <p:sp>
        <p:nvSpPr>
          <p:cNvPr id="12" name="TextBox 11">
            <a:extLst>
              <a:ext uri="{FF2B5EF4-FFF2-40B4-BE49-F238E27FC236}">
                <a16:creationId xmlns:a16="http://schemas.microsoft.com/office/drawing/2014/main" id="{DED27E10-3290-FD95-0D33-D058DC93646C}"/>
              </a:ext>
            </a:extLst>
          </p:cNvPr>
          <p:cNvSpPr txBox="1"/>
          <p:nvPr/>
        </p:nvSpPr>
        <p:spPr>
          <a:xfrm>
            <a:off x="3939625" y="5580965"/>
            <a:ext cx="3226634" cy="507831"/>
          </a:xfrm>
          <a:prstGeom prst="rect">
            <a:avLst/>
          </a:prstGeom>
          <a:noFill/>
        </p:spPr>
        <p:txBody>
          <a:bodyPr wrap="square" rtlCol="0">
            <a:spAutoFit/>
          </a:bodyPr>
          <a:lstStyle/>
          <a:p>
            <a:r>
              <a:rPr lang="en-US" sz="1600" b="1" dirty="0"/>
              <a:t>.</a:t>
            </a:r>
            <a:r>
              <a:rPr lang="en-US" sz="1100" dirty="0"/>
              <a:t> Native American chiefs burying a tomahawk as a symbolic gesture of peace between their tribes.</a:t>
            </a:r>
          </a:p>
        </p:txBody>
      </p:sp>
    </p:spTree>
    <p:extLst>
      <p:ext uri="{BB962C8B-B14F-4D97-AF65-F5344CB8AC3E}">
        <p14:creationId xmlns:p14="http://schemas.microsoft.com/office/powerpoint/2010/main" val="3848489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182772-0A35-5C93-A7D5-6B9CA2C1503F}"/>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Enter your title slide</a:t>
            </a:r>
          </a:p>
        </p:txBody>
      </p:sp>
      <p:sp>
        <p:nvSpPr>
          <p:cNvPr id="28" name="Rectangle: Rounded Corners 27">
            <a:extLst>
              <a:ext uri="{FF2B5EF4-FFF2-40B4-BE49-F238E27FC236}">
                <a16:creationId xmlns:a16="http://schemas.microsoft.com/office/drawing/2014/main" id="{1C2FAE80-D1FF-CDCE-A950-CCDD3C381AF6}"/>
              </a:ext>
            </a:extLst>
          </p:cNvPr>
          <p:cNvSpPr/>
          <p:nvPr/>
        </p:nvSpPr>
        <p:spPr>
          <a:xfrm>
            <a:off x="2790550"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Enter your title slide</a:t>
            </a:r>
          </a:p>
        </p:txBody>
      </p:sp>
      <p:sp>
        <p:nvSpPr>
          <p:cNvPr id="29" name="Rectangle: Rounded Corners 28">
            <a:extLst>
              <a:ext uri="{FF2B5EF4-FFF2-40B4-BE49-F238E27FC236}">
                <a16:creationId xmlns:a16="http://schemas.microsoft.com/office/drawing/2014/main" id="{D928F77E-CC83-0F4D-B5BF-056B846D6FD1}"/>
              </a:ext>
            </a:extLst>
          </p:cNvPr>
          <p:cNvSpPr/>
          <p:nvPr/>
        </p:nvSpPr>
        <p:spPr>
          <a:xfrm>
            <a:off x="2780279" y="241576"/>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II</a:t>
            </a:r>
          </a:p>
        </p:txBody>
      </p:sp>
      <p:sp>
        <p:nvSpPr>
          <p:cNvPr id="30" name="Rectangle: Rounded Corners 29">
            <a:extLst>
              <a:ext uri="{FF2B5EF4-FFF2-40B4-BE49-F238E27FC236}">
                <a16:creationId xmlns:a16="http://schemas.microsoft.com/office/drawing/2014/main" id="{01FF5412-4285-FEA4-7EA0-47D84090BE26}"/>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IV</a:t>
            </a:r>
          </a:p>
        </p:txBody>
      </p:sp>
      <p:sp>
        <p:nvSpPr>
          <p:cNvPr id="31" name="Google Shape;571;p35">
            <a:extLst>
              <a:ext uri="{FF2B5EF4-FFF2-40B4-BE49-F238E27FC236}">
                <a16:creationId xmlns:a16="http://schemas.microsoft.com/office/drawing/2014/main" id="{685B5996-AD3C-BD1C-EEC5-82BEA04BD62A}"/>
              </a:ext>
            </a:extLst>
          </p:cNvPr>
          <p:cNvSpPr/>
          <p:nvPr/>
        </p:nvSpPr>
        <p:spPr>
          <a:xfrm>
            <a:off x="3690529" y="1093110"/>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rtl="1"/>
            <a:r>
              <a:rPr lang="en-US" sz="6000" b="1" dirty="0">
                <a:solidFill>
                  <a:schemeClr val="bg1"/>
                </a:solidFill>
                <a:latin typeface="Calibri" panose="020F0502020204030204" pitchFamily="34" charset="0"/>
                <a:ea typeface="Roboto"/>
                <a:cs typeface="Calibri" panose="020F0502020204030204" pitchFamily="34" charset="0"/>
                <a:sym typeface="Roboto"/>
              </a:rPr>
              <a:t>Show your true colors</a:t>
            </a:r>
            <a:endParaRPr lang="fa-IR" sz="6000" b="1" dirty="0">
              <a:solidFill>
                <a:schemeClr val="bg1"/>
              </a:solidFill>
              <a:latin typeface="Calibri" panose="020F0502020204030204" pitchFamily="34" charset="0"/>
              <a:ea typeface="Roboto"/>
              <a:cs typeface="Calibri" panose="020F0502020204030204" pitchFamily="34" charset="0"/>
              <a:sym typeface="Roboto"/>
            </a:endParaRPr>
          </a:p>
        </p:txBody>
      </p:sp>
      <p:pic>
        <p:nvPicPr>
          <p:cNvPr id="32" name="Graphic 31">
            <a:extLst>
              <a:ext uri="{FF2B5EF4-FFF2-40B4-BE49-F238E27FC236}">
                <a16:creationId xmlns:a16="http://schemas.microsoft.com/office/drawing/2014/main" id="{AC016804-2D18-24C9-6CE5-821CA440A5D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22518" y="1823467"/>
            <a:ext cx="738097" cy="738097"/>
          </a:xfrm>
          <a:prstGeom prst="rect">
            <a:avLst/>
          </a:prstGeom>
        </p:spPr>
      </p:pic>
      <p:pic>
        <p:nvPicPr>
          <p:cNvPr id="33" name="Graphic 32">
            <a:extLst>
              <a:ext uri="{FF2B5EF4-FFF2-40B4-BE49-F238E27FC236}">
                <a16:creationId xmlns:a16="http://schemas.microsoft.com/office/drawing/2014/main" id="{9513B9B9-8339-9027-AE73-1AE828C3AD8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39029" y="5170063"/>
            <a:ext cx="781439" cy="781439"/>
          </a:xfrm>
          <a:prstGeom prst="rect">
            <a:avLst/>
          </a:prstGeom>
        </p:spPr>
      </p:pic>
      <p:pic>
        <p:nvPicPr>
          <p:cNvPr id="34" name="Graphic 33">
            <a:extLst>
              <a:ext uri="{FF2B5EF4-FFF2-40B4-BE49-F238E27FC236}">
                <a16:creationId xmlns:a16="http://schemas.microsoft.com/office/drawing/2014/main" id="{88573232-8DE7-7CE6-AA80-855B3651DA7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252459" y="5191647"/>
            <a:ext cx="738097" cy="738097"/>
          </a:xfrm>
          <a:prstGeom prst="rect">
            <a:avLst/>
          </a:prstGeom>
        </p:spPr>
      </p:pic>
      <p:pic>
        <p:nvPicPr>
          <p:cNvPr id="35" name="Picture 34">
            <a:extLst>
              <a:ext uri="{FF2B5EF4-FFF2-40B4-BE49-F238E27FC236}">
                <a16:creationId xmlns:a16="http://schemas.microsoft.com/office/drawing/2014/main" id="{CDD81C3D-24CA-ED90-1894-68E27870200E}"/>
              </a:ext>
            </a:extLst>
          </p:cNvPr>
          <p:cNvPicPr>
            <a:picLocks noChangeAspect="1"/>
          </p:cNvPicPr>
          <p:nvPr/>
        </p:nvPicPr>
        <p:blipFill>
          <a:blip r:embed="rId8">
            <a:extLst>
              <a:ext uri="{28A0092B-C50C-407E-A947-70E740481C1C}">
                <a14:useLocalDpi xmlns:a14="http://schemas.microsoft.com/office/drawing/2010/main" val="0"/>
              </a:ext>
            </a:extLst>
          </a:blip>
          <a:srcRect t="7612" b="7612"/>
          <a:stretch/>
        </p:blipFill>
        <p:spPr>
          <a:xfrm>
            <a:off x="7291885" y="2401954"/>
            <a:ext cx="3960573" cy="3233736"/>
          </a:xfrm>
          <a:prstGeom prst="ellipse">
            <a:avLst/>
          </a:prstGeom>
          <a:ln>
            <a:noFill/>
          </a:ln>
          <a:effectLst>
            <a:softEdge rad="112500"/>
          </a:effectLst>
        </p:spPr>
      </p:pic>
      <p:sp>
        <p:nvSpPr>
          <p:cNvPr id="36" name="Google Shape;572;p35">
            <a:extLst>
              <a:ext uri="{FF2B5EF4-FFF2-40B4-BE49-F238E27FC236}">
                <a16:creationId xmlns:a16="http://schemas.microsoft.com/office/drawing/2014/main" id="{A87FEC95-462D-64F9-2467-6B9C3F252467}"/>
              </a:ext>
            </a:extLst>
          </p:cNvPr>
          <p:cNvSpPr/>
          <p:nvPr/>
        </p:nvSpPr>
        <p:spPr>
          <a:xfrm>
            <a:off x="3583593" y="2646736"/>
            <a:ext cx="3571416" cy="2414741"/>
          </a:xfrm>
          <a:prstGeom prst="roundRect">
            <a:avLst>
              <a:gd name="adj" fmla="val 11702"/>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r>
              <a:rPr lang="en-US" sz="2400" i="1" dirty="0">
                <a:latin typeface="Calibri" panose="020F0502020204030204" pitchFamily="34" charset="0"/>
                <a:cs typeface="Calibri" panose="020F0502020204030204" pitchFamily="34" charset="0"/>
              </a:rPr>
              <a:t>When the team started losing, the captain showed his true colors by blaming everyone else.</a:t>
            </a:r>
            <a:endParaRPr lang="fa-IR" sz="2400" i="1" kern="0" dirty="0">
              <a:solidFill>
                <a:schemeClr val="tx1">
                  <a:lumMod val="85000"/>
                  <a:lumOff val="15000"/>
                </a:schemeClr>
              </a:solidFill>
              <a:latin typeface="Calibri" panose="020F0502020204030204" pitchFamily="34" charset="0"/>
              <a:cs typeface="Calibri" panose="020F0502020204030204" pitchFamily="34" charset="0"/>
              <a:sym typeface="Roboto"/>
            </a:endParaRPr>
          </a:p>
        </p:txBody>
      </p:sp>
      <p:pic>
        <p:nvPicPr>
          <p:cNvPr id="40" name="Graphic 39">
            <a:extLst>
              <a:ext uri="{FF2B5EF4-FFF2-40B4-BE49-F238E27FC236}">
                <a16:creationId xmlns:a16="http://schemas.microsoft.com/office/drawing/2014/main" id="{522D3F30-92AC-FD9F-C8BD-9D7CA16B969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815328" y="1742249"/>
            <a:ext cx="804093" cy="804093"/>
          </a:xfrm>
          <a:prstGeom prst="rect">
            <a:avLst/>
          </a:prstGeom>
        </p:spPr>
      </p:pic>
      <p:sp>
        <p:nvSpPr>
          <p:cNvPr id="6" name="TextBox 5">
            <a:extLst>
              <a:ext uri="{FF2B5EF4-FFF2-40B4-BE49-F238E27FC236}">
                <a16:creationId xmlns:a16="http://schemas.microsoft.com/office/drawing/2014/main" id="{02DE7A5E-941C-FF69-8DD8-42A47A7F11BF}"/>
              </a:ext>
            </a:extLst>
          </p:cNvPr>
          <p:cNvSpPr txBox="1"/>
          <p:nvPr/>
        </p:nvSpPr>
        <p:spPr>
          <a:xfrm>
            <a:off x="7552728" y="5560696"/>
            <a:ext cx="3613653" cy="507831"/>
          </a:xfrm>
          <a:prstGeom prst="rect">
            <a:avLst/>
          </a:prstGeom>
          <a:noFill/>
        </p:spPr>
        <p:txBody>
          <a:bodyPr wrap="square" rtlCol="0">
            <a:spAutoFit/>
          </a:bodyPr>
          <a:lstStyle/>
          <a:p>
            <a:r>
              <a:rPr lang="en-US" sz="1600" b="1" dirty="0"/>
              <a:t>.</a:t>
            </a:r>
            <a:r>
              <a:rPr lang="en-US" sz="1100" dirty="0"/>
              <a:t> Pirate ships often flew false flags to deceive vessels before revealing their ‘true colors’ and attacking.</a:t>
            </a:r>
          </a:p>
        </p:txBody>
      </p:sp>
    </p:spTree>
    <p:extLst>
      <p:ext uri="{BB962C8B-B14F-4D97-AF65-F5344CB8AC3E}">
        <p14:creationId xmlns:p14="http://schemas.microsoft.com/office/powerpoint/2010/main" val="31876373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sz="1600">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l"/>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8"/>
            <a:ext cx="7389774" cy="1267535"/>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a:r>
              <a:rPr lang="en-US" sz="4400" b="1" dirty="0">
                <a:solidFill>
                  <a:schemeClr val="bg1"/>
                </a:solidFill>
                <a:latin typeface="Calibri Light" panose="020F0302020204030204" pitchFamily="34" charset="0"/>
                <a:ea typeface="Roboto"/>
                <a:cs typeface="Calibri Light" panose="020F0302020204030204" pitchFamily="34" charset="0"/>
                <a:sym typeface="Roboto"/>
              </a:rPr>
              <a:t>Everyday and Colloquial Idioms</a:t>
            </a:r>
            <a:endParaRPr lang="fa-IR" sz="44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III</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1"/>
          </a:xfrm>
          <a:prstGeom prst="straightConnector1">
            <a:avLst/>
          </a:prstGeom>
          <a:noFill/>
          <a:ln w="19050" cap="flat" cmpd="sng">
            <a:solidFill>
              <a:srgbClr val="6466AC"/>
            </a:solidFill>
            <a:prstDash val="dash"/>
            <a:round/>
            <a:headEnd type="none" w="med" len="med"/>
            <a:tailEnd type="none" w="med" len="med"/>
          </a:ln>
        </p:spPr>
      </p:cxnSp>
      <p:pic>
        <p:nvPicPr>
          <p:cNvPr id="17" name="Graphic 16">
            <a:extLst>
              <a:ext uri="{FF2B5EF4-FFF2-40B4-BE49-F238E27FC236}">
                <a16:creationId xmlns:a16="http://schemas.microsoft.com/office/drawing/2014/main" id="{AE5DD024-0615-E8BC-1E1C-A99CBB82EC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0187" y="961432"/>
            <a:ext cx="1905000" cy="1905000"/>
          </a:xfrm>
          <a:prstGeom prst="rect">
            <a:avLst/>
          </a:prstGeom>
        </p:spPr>
      </p:pic>
    </p:spTree>
    <p:extLst>
      <p:ext uri="{BB962C8B-B14F-4D97-AF65-F5344CB8AC3E}">
        <p14:creationId xmlns:p14="http://schemas.microsoft.com/office/powerpoint/2010/main" val="605183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l"/>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8"/>
            <a:ext cx="7389774" cy="1267535"/>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a:r>
              <a:rPr lang="en-US" sz="4800" b="1" dirty="0">
                <a:solidFill>
                  <a:schemeClr val="bg1"/>
                </a:solidFill>
                <a:latin typeface="Calibri Light" panose="020F0302020204030204" pitchFamily="34" charset="0"/>
                <a:ea typeface="Roboto"/>
                <a:cs typeface="Calibri Light" panose="020F0302020204030204" pitchFamily="34" charset="0"/>
                <a:sym typeface="Roboto"/>
              </a:rPr>
              <a:t>Everyday and Colloquial Idioms</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III</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1"/>
          </a:xfrm>
          <a:prstGeom prst="straightConnector1">
            <a:avLst/>
          </a:prstGeom>
          <a:noFill/>
          <a:ln w="19050" cap="flat" cmpd="sng">
            <a:solidFill>
              <a:srgbClr val="6466AC"/>
            </a:solidFill>
            <a:prstDash val="dash"/>
            <a:round/>
            <a:headEnd type="none" w="med" len="med"/>
            <a:tailEnd type="none" w="med" len="med"/>
          </a:ln>
        </p:spPr>
      </p:cxnSp>
      <p:pic>
        <p:nvPicPr>
          <p:cNvPr id="17" name="Graphic 16">
            <a:extLst>
              <a:ext uri="{FF2B5EF4-FFF2-40B4-BE49-F238E27FC236}">
                <a16:creationId xmlns:a16="http://schemas.microsoft.com/office/drawing/2014/main" id="{AE5DD024-0615-E8BC-1E1C-A99CBB82EC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0187" y="961432"/>
            <a:ext cx="1905000" cy="1905000"/>
          </a:xfrm>
          <a:prstGeom prst="rect">
            <a:avLst/>
          </a:prstGeom>
        </p:spPr>
      </p:pic>
    </p:spTree>
    <p:extLst>
      <p:ext uri="{BB962C8B-B14F-4D97-AF65-F5344CB8AC3E}">
        <p14:creationId xmlns:p14="http://schemas.microsoft.com/office/powerpoint/2010/main" val="3186682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336BD-3BF3-8343-EE6E-4FED1CBF4B2B}"/>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6780260-719D-AB24-BA6B-BDD01644B9EC}"/>
              </a:ext>
            </a:extLst>
          </p:cNvPr>
          <p:cNvSpPr/>
          <p:nvPr/>
        </p:nvSpPr>
        <p:spPr>
          <a:xfrm>
            <a:off x="2977146" y="779317"/>
            <a:ext cx="4317271" cy="987137"/>
          </a:xfrm>
          <a:prstGeom prst="roundRect">
            <a:avLst>
              <a:gd name="adj" fmla="val 13804"/>
            </a:avLst>
          </a:prstGeom>
          <a:ln>
            <a:solidFill>
              <a:srgbClr val="333333"/>
            </a:solidFill>
          </a:ln>
          <a:effectLst>
            <a:outerShdw blurRad="57150" dist="19050" dir="5400000" algn="ctr" rotWithShape="0">
              <a:srgbClr val="000000">
                <a:alpha val="63000"/>
              </a:srgbClr>
            </a:outerShdw>
            <a:softEdge rad="0"/>
          </a:effectLst>
          <a:scene3d>
            <a:camera prst="orthographicFront"/>
            <a:lightRig rig="threePt" dir="t"/>
          </a:scene3d>
          <a:sp3d>
            <a:bevelT w="0"/>
            <a:bevelB w="12700"/>
          </a:sp3d>
        </p:spPr>
        <p:style>
          <a:lnRef idx="0">
            <a:schemeClr val="accent3"/>
          </a:lnRef>
          <a:fillRef idx="3">
            <a:schemeClr val="accent3"/>
          </a:fillRef>
          <a:effectRef idx="3">
            <a:schemeClr val="accent3"/>
          </a:effectRef>
          <a:fontRef idx="minor">
            <a:schemeClr val="lt1"/>
          </a:fontRef>
        </p:style>
        <p:txBody>
          <a:bodyPr rtlCol="0" anchor="ctr"/>
          <a:lstStyle/>
          <a:p>
            <a:pPr lvl="0" algn="ctr"/>
            <a:r>
              <a:rPr lang="en-US" sz="3600" b="1" dirty="0">
                <a:solidFill>
                  <a:schemeClr val="bg1"/>
                </a:solidFill>
                <a:latin typeface="Calibri" panose="020F0502020204030204" pitchFamily="34" charset="0"/>
                <a:cs typeface="Calibri" panose="020F0502020204030204" pitchFamily="34" charset="0"/>
              </a:rPr>
              <a:t>Once in a blue moon</a:t>
            </a:r>
          </a:p>
        </p:txBody>
      </p:sp>
      <p:sp>
        <p:nvSpPr>
          <p:cNvPr id="6" name="Rectangle: Rounded Corners 5">
            <a:extLst>
              <a:ext uri="{FF2B5EF4-FFF2-40B4-BE49-F238E27FC236}">
                <a16:creationId xmlns:a16="http://schemas.microsoft.com/office/drawing/2014/main" id="{67F13891-EBDA-8831-A5E0-D0E7F0DE3B1F}"/>
              </a:ext>
            </a:extLst>
          </p:cNvPr>
          <p:cNvSpPr/>
          <p:nvPr/>
        </p:nvSpPr>
        <p:spPr>
          <a:xfrm>
            <a:off x="8925791" y="1607318"/>
            <a:ext cx="3083666" cy="1449238"/>
          </a:xfrm>
          <a:prstGeom prst="roundRect">
            <a:avLst>
              <a:gd name="adj" fmla="val 5889"/>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1" anchor="ctr"/>
          <a:lstStyle/>
          <a:p>
            <a:pPr algn="just"/>
            <a:r>
              <a:rPr lang="en-US" sz="2000" i="1" dirty="0">
                <a:solidFill>
                  <a:schemeClr val="bg2"/>
                </a:solidFill>
                <a:latin typeface="Calibri" panose="020F0502020204030204" pitchFamily="34" charset="0"/>
                <a:cs typeface="Calibri" panose="020F0502020204030204" pitchFamily="34" charset="0"/>
              </a:rPr>
              <a:t>My brother lives in another country , so I only see him once in a blue moon.</a:t>
            </a:r>
          </a:p>
        </p:txBody>
      </p:sp>
      <p:pic>
        <p:nvPicPr>
          <p:cNvPr id="4" name="Picture 3">
            <a:extLst>
              <a:ext uri="{FF2B5EF4-FFF2-40B4-BE49-F238E27FC236}">
                <a16:creationId xmlns:a16="http://schemas.microsoft.com/office/drawing/2014/main" id="{BC0D0B9A-ED56-E116-B572-6118345247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66661" y="2015837"/>
            <a:ext cx="5705762" cy="3158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Rounded Corners 1">
            <a:extLst>
              <a:ext uri="{FF2B5EF4-FFF2-40B4-BE49-F238E27FC236}">
                <a16:creationId xmlns:a16="http://schemas.microsoft.com/office/drawing/2014/main" id="{E4447617-9B04-7690-9F8B-7E1F3BF2B31F}"/>
              </a:ext>
            </a:extLst>
          </p:cNvPr>
          <p:cNvSpPr/>
          <p:nvPr/>
        </p:nvSpPr>
        <p:spPr>
          <a:xfrm>
            <a:off x="8925791" y="3158836"/>
            <a:ext cx="3083666" cy="2847108"/>
          </a:xfrm>
          <a:prstGeom prst="roundRect">
            <a:avLst>
              <a:gd name="adj" fmla="val 1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solidFill>
                  <a:schemeClr val="bg1"/>
                </a:solidFill>
                <a:latin typeface="Calibri" panose="020F0502020204030204" pitchFamily="34" charset="0"/>
                <a:cs typeface="Calibri" panose="020F0502020204030204" pitchFamily="34" charset="0"/>
              </a:rPr>
              <a:t>Origin: </a:t>
            </a:r>
            <a:r>
              <a:rPr lang="en-US" dirty="0">
                <a:solidFill>
                  <a:schemeClr val="bg1"/>
                </a:solidFill>
                <a:latin typeface="Calibri" panose="020F0502020204030204" pitchFamily="34" charset="0"/>
                <a:cs typeface="Calibri" panose="020F0502020204030204" pitchFamily="34" charset="0"/>
              </a:rPr>
              <a:t>This is a scientific term. </a:t>
            </a:r>
          </a:p>
          <a:p>
            <a:pPr lvl="0" algn="ctr"/>
            <a:r>
              <a:rPr lang="en-US" dirty="0">
                <a:solidFill>
                  <a:schemeClr val="bg1"/>
                </a:solidFill>
                <a:latin typeface="Calibri" panose="020F0502020204030204" pitchFamily="34" charset="0"/>
                <a:cs typeface="Calibri" panose="020F0502020204030204" pitchFamily="34" charset="0"/>
              </a:rPr>
              <a:t>A “Blue Moon” is the second full moon in a single calendar month. </a:t>
            </a:r>
          </a:p>
          <a:p>
            <a:pPr lvl="0" algn="ctr"/>
            <a:r>
              <a:rPr lang="en-US" dirty="0">
                <a:solidFill>
                  <a:schemeClr val="bg1"/>
                </a:solidFill>
                <a:latin typeface="Calibri" panose="020F0502020204030204" pitchFamily="34" charset="0"/>
                <a:cs typeface="Calibri" panose="020F0502020204030204" pitchFamily="34" charset="0"/>
              </a:rPr>
              <a:t>This phenomenon is very rare, occurring only once every 2 or 3 years. </a:t>
            </a:r>
          </a:p>
          <a:p>
            <a:pPr lvl="0" algn="ctr"/>
            <a:r>
              <a:rPr lang="en-US" dirty="0">
                <a:solidFill>
                  <a:schemeClr val="bg1"/>
                </a:solidFill>
                <a:latin typeface="Calibri" panose="020F0502020204030204" pitchFamily="34" charset="0"/>
                <a:cs typeface="Calibri" panose="020F0502020204030204" pitchFamily="34" charset="0"/>
              </a:rPr>
              <a:t>Thus, the phrase is used for things that happen very seldom.</a:t>
            </a:r>
          </a:p>
        </p:txBody>
      </p:sp>
      <p:sp>
        <p:nvSpPr>
          <p:cNvPr id="3" name="Rectangle: Rounded Corners 1">
            <a:extLst>
              <a:ext uri="{FF2B5EF4-FFF2-40B4-BE49-F238E27FC236}">
                <a16:creationId xmlns:a16="http://schemas.microsoft.com/office/drawing/2014/main" id="{B1D06351-190C-F0C8-4132-631CA6FB8F19}"/>
              </a:ext>
            </a:extLst>
          </p:cNvPr>
          <p:cNvSpPr/>
          <p:nvPr/>
        </p:nvSpPr>
        <p:spPr>
          <a:xfrm>
            <a:off x="2866661" y="220241"/>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Everyday and colloquial idioms</a:t>
            </a:r>
          </a:p>
        </p:txBody>
      </p:sp>
    </p:spTree>
    <p:extLst>
      <p:ext uri="{BB962C8B-B14F-4D97-AF65-F5344CB8AC3E}">
        <p14:creationId xmlns:p14="http://schemas.microsoft.com/office/powerpoint/2010/main" val="10099561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C61DB-2D8A-FD95-479B-46332843008C}"/>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E669F94-D970-0B63-81A4-1E1C39728383}"/>
              </a:ext>
            </a:extLst>
          </p:cNvPr>
          <p:cNvSpPr/>
          <p:nvPr/>
        </p:nvSpPr>
        <p:spPr>
          <a:xfrm>
            <a:off x="3128448" y="851558"/>
            <a:ext cx="5090761" cy="907557"/>
          </a:xfrm>
          <a:prstGeom prst="roundRect">
            <a:avLst>
              <a:gd name="adj" fmla="val 11804"/>
            </a:avLst>
          </a:prstGeom>
          <a:ln/>
        </p:spPr>
        <p:style>
          <a:lnRef idx="0">
            <a:schemeClr val="accent3"/>
          </a:lnRef>
          <a:fillRef idx="3">
            <a:schemeClr val="accent3"/>
          </a:fillRef>
          <a:effectRef idx="3">
            <a:schemeClr val="accent3"/>
          </a:effectRef>
          <a:fontRef idx="minor">
            <a:schemeClr val="lt1"/>
          </a:fontRef>
        </p:style>
        <p:txBody>
          <a:bodyPr rtlCol="0" anchor="ctr"/>
          <a:lstStyle/>
          <a:p>
            <a:pPr lvl="0" algn="ctr"/>
            <a:r>
              <a:rPr lang="en-US" sz="3200" b="1" dirty="0">
                <a:solidFill>
                  <a:schemeClr val="bg1"/>
                </a:solidFill>
                <a:latin typeface="Calibri" panose="020F0502020204030204" pitchFamily="34" charset="0"/>
                <a:cs typeface="Calibri" panose="020F0502020204030204" pitchFamily="34" charset="0"/>
              </a:rPr>
              <a:t>Kill two birds with one stone</a:t>
            </a:r>
          </a:p>
        </p:txBody>
      </p:sp>
      <p:sp>
        <p:nvSpPr>
          <p:cNvPr id="6" name="Rectangle: Rounded Corners 5">
            <a:extLst>
              <a:ext uri="{FF2B5EF4-FFF2-40B4-BE49-F238E27FC236}">
                <a16:creationId xmlns:a16="http://schemas.microsoft.com/office/drawing/2014/main" id="{4AA6FD72-4BB7-DB4B-B0FC-BCCC995B916C}"/>
              </a:ext>
            </a:extLst>
          </p:cNvPr>
          <p:cNvSpPr/>
          <p:nvPr/>
        </p:nvSpPr>
        <p:spPr>
          <a:xfrm>
            <a:off x="9250616" y="1447022"/>
            <a:ext cx="2826325" cy="2148839"/>
          </a:xfrm>
          <a:prstGeom prst="roundRect">
            <a:avLst>
              <a:gd name="adj" fmla="val 5860"/>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1" anchor="ctr"/>
          <a:lstStyle/>
          <a:p>
            <a:pPr algn="just"/>
            <a:r>
              <a:rPr lang="en-US" sz="2400" i="1" dirty="0">
                <a:latin typeface="Calibri" panose="020F0502020204030204" pitchFamily="34" charset="0"/>
                <a:cs typeface="Calibri" panose="020F0502020204030204" pitchFamily="34" charset="0"/>
              </a:rPr>
              <a:t>I’ll drop you at the airport on my way to work, so I can kill two birds with one stone.</a:t>
            </a:r>
          </a:p>
        </p:txBody>
      </p:sp>
      <p:pic>
        <p:nvPicPr>
          <p:cNvPr id="4" name="Picture 3">
            <a:extLst>
              <a:ext uri="{FF2B5EF4-FFF2-40B4-BE49-F238E27FC236}">
                <a16:creationId xmlns:a16="http://schemas.microsoft.com/office/drawing/2014/main" id="{C691CDB0-A4D8-D8B7-FCE8-4D78041F4C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653" y="2180609"/>
            <a:ext cx="5756693" cy="3140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Rounded Corners 1">
            <a:extLst>
              <a:ext uri="{FF2B5EF4-FFF2-40B4-BE49-F238E27FC236}">
                <a16:creationId xmlns:a16="http://schemas.microsoft.com/office/drawing/2014/main" id="{1FE9B38F-13D3-EADE-35B0-4995F15950D6}"/>
              </a:ext>
            </a:extLst>
          </p:cNvPr>
          <p:cNvSpPr/>
          <p:nvPr/>
        </p:nvSpPr>
        <p:spPr>
          <a:xfrm>
            <a:off x="9250616" y="3735238"/>
            <a:ext cx="2758841" cy="1787737"/>
          </a:xfrm>
          <a:prstGeom prst="roundRect">
            <a:avLst>
              <a:gd name="adj" fmla="val 61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chemeClr val="bg1"/>
                </a:solidFill>
                <a:latin typeface="Calibri" panose="020F0502020204030204" pitchFamily="34" charset="0"/>
                <a:cs typeface="Calibri" panose="020F0502020204030204" pitchFamily="34" charset="0"/>
              </a:rPr>
              <a:t>Origin: </a:t>
            </a:r>
            <a:r>
              <a:rPr lang="en-US" sz="1600" b="1" dirty="0">
                <a:solidFill>
                  <a:schemeClr val="bg1"/>
                </a:solidFill>
                <a:latin typeface="Calibri Light" panose="020F0302020204030204" pitchFamily="34" charset="0"/>
                <a:cs typeface="Calibri Light" panose="020F0302020204030204" pitchFamily="34" charset="0"/>
              </a:rPr>
              <a:t>This idiom likely dates back to Ancient Greek mythology or old hunting practices, where a single stone could be used to hit two targets.</a:t>
            </a:r>
          </a:p>
        </p:txBody>
      </p:sp>
      <p:sp>
        <p:nvSpPr>
          <p:cNvPr id="3" name="Rectangle: Rounded Corners 1">
            <a:extLst>
              <a:ext uri="{FF2B5EF4-FFF2-40B4-BE49-F238E27FC236}">
                <a16:creationId xmlns:a16="http://schemas.microsoft.com/office/drawing/2014/main" id="{D9208F46-BF7E-315A-E203-AD9AFA0F184D}"/>
              </a:ext>
            </a:extLst>
          </p:cNvPr>
          <p:cNvSpPr/>
          <p:nvPr/>
        </p:nvSpPr>
        <p:spPr>
          <a:xfrm>
            <a:off x="2866661" y="220241"/>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Everyday and colloquial idioms</a:t>
            </a:r>
          </a:p>
        </p:txBody>
      </p:sp>
    </p:spTree>
    <p:extLst>
      <p:ext uri="{BB962C8B-B14F-4D97-AF65-F5344CB8AC3E}">
        <p14:creationId xmlns:p14="http://schemas.microsoft.com/office/powerpoint/2010/main" val="34255612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A99C5-CBE6-A4D0-FED8-4BC51C692535}"/>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F773A38-F3B5-199E-C46B-F18695DA0E55}"/>
              </a:ext>
            </a:extLst>
          </p:cNvPr>
          <p:cNvSpPr/>
          <p:nvPr/>
        </p:nvSpPr>
        <p:spPr>
          <a:xfrm>
            <a:off x="3217653" y="945573"/>
            <a:ext cx="4005544" cy="716584"/>
          </a:xfrm>
          <a:prstGeom prst="roundRect">
            <a:avLst>
              <a:gd name="adj" fmla="val 15176"/>
            </a:avLst>
          </a:prstGeom>
          <a:ln/>
        </p:spPr>
        <p:style>
          <a:lnRef idx="1">
            <a:schemeClr val="accent3"/>
          </a:lnRef>
          <a:fillRef idx="3">
            <a:schemeClr val="accent3"/>
          </a:fillRef>
          <a:effectRef idx="2">
            <a:schemeClr val="accent3"/>
          </a:effectRef>
          <a:fontRef idx="minor">
            <a:schemeClr val="lt1"/>
          </a:fontRef>
        </p:style>
        <p:txBody>
          <a:bodyPr rtlCol="0" anchor="ctr"/>
          <a:lstStyle/>
          <a:p>
            <a:pPr lvl="0" algn="ctr"/>
            <a:r>
              <a:rPr lang="en-US" sz="3200" b="1" dirty="0">
                <a:solidFill>
                  <a:schemeClr val="bg1"/>
                </a:solidFill>
                <a:latin typeface="Calibri" panose="020F0502020204030204" pitchFamily="34" charset="0"/>
                <a:cs typeface="Calibri" panose="020F0502020204030204" pitchFamily="34" charset="0"/>
              </a:rPr>
              <a:t>Cost an arm and a leg</a:t>
            </a:r>
          </a:p>
        </p:txBody>
      </p:sp>
      <p:sp>
        <p:nvSpPr>
          <p:cNvPr id="6" name="Rectangle: Rounded Corners 5">
            <a:extLst>
              <a:ext uri="{FF2B5EF4-FFF2-40B4-BE49-F238E27FC236}">
                <a16:creationId xmlns:a16="http://schemas.microsoft.com/office/drawing/2014/main" id="{B1CA93DC-22D2-8999-440A-3353ECB27AD0}"/>
              </a:ext>
            </a:extLst>
          </p:cNvPr>
          <p:cNvSpPr/>
          <p:nvPr/>
        </p:nvSpPr>
        <p:spPr>
          <a:xfrm>
            <a:off x="8887968" y="1219200"/>
            <a:ext cx="3121489" cy="1633728"/>
          </a:xfrm>
          <a:prstGeom prst="roundRect">
            <a:avLst>
              <a:gd name="adj" fmla="val 5457"/>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rtlCol="1" anchor="ctr"/>
          <a:lstStyle/>
          <a:p>
            <a:pPr algn="just"/>
            <a:r>
              <a:rPr lang="en-US" sz="2800" i="1" dirty="0">
                <a:latin typeface="Calibri" panose="020F0502020204030204" pitchFamily="34" charset="0"/>
                <a:cs typeface="Calibri" panose="020F0502020204030204" pitchFamily="34" charset="0"/>
              </a:rPr>
              <a:t>I’d love to buy that car, but it costs an arm and a leg.</a:t>
            </a:r>
            <a:endParaRPr lang="en-US" sz="3600" i="1" dirty="0">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C472060-8E29-ABE7-8348-9F98AC3A04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653" y="2358661"/>
            <a:ext cx="5430266" cy="2961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Rounded Corners 1">
            <a:extLst>
              <a:ext uri="{FF2B5EF4-FFF2-40B4-BE49-F238E27FC236}">
                <a16:creationId xmlns:a16="http://schemas.microsoft.com/office/drawing/2014/main" id="{47464A4B-732F-19F4-FA51-A2C607D630AC}"/>
              </a:ext>
            </a:extLst>
          </p:cNvPr>
          <p:cNvSpPr/>
          <p:nvPr/>
        </p:nvSpPr>
        <p:spPr>
          <a:xfrm>
            <a:off x="8887968" y="2950464"/>
            <a:ext cx="3121489" cy="2961963"/>
          </a:xfrm>
          <a:prstGeom prst="roundRect">
            <a:avLst>
              <a:gd name="adj" fmla="val 4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solidFill>
                  <a:schemeClr val="bg1"/>
                </a:solidFill>
                <a:latin typeface="Calibri" panose="020F0502020204030204" pitchFamily="34" charset="0"/>
                <a:cs typeface="Calibri" panose="020F0502020204030204" pitchFamily="34" charset="0"/>
              </a:rPr>
              <a:t>Origin: </a:t>
            </a:r>
            <a:r>
              <a:rPr lang="en-US" b="1" dirty="0">
                <a:solidFill>
                  <a:schemeClr val="bg1"/>
                </a:solidFill>
                <a:latin typeface="Calibri Light" panose="020F0302020204030204" pitchFamily="34" charset="0"/>
                <a:cs typeface="Calibri Light" panose="020F0302020204030204" pitchFamily="34" charset="0"/>
              </a:rPr>
              <a:t>Two popular theories exist: </a:t>
            </a:r>
          </a:p>
          <a:p>
            <a:pPr lvl="0" algn="ctr"/>
            <a:r>
              <a:rPr lang="en-US" b="1" dirty="0">
                <a:solidFill>
                  <a:schemeClr val="bg1"/>
                </a:solidFill>
                <a:latin typeface="Calibri Light" panose="020F0302020204030204" pitchFamily="34" charset="0"/>
                <a:cs typeface="Calibri Light" panose="020F0302020204030204" pitchFamily="34" charset="0"/>
              </a:rPr>
              <a:t>1. In the past, famous painters charged more to include limbs (arms and legs) in portraits. </a:t>
            </a:r>
          </a:p>
          <a:p>
            <a:pPr lvl="0" algn="ctr"/>
            <a:r>
              <a:rPr lang="en-US" b="1" dirty="0">
                <a:solidFill>
                  <a:schemeClr val="bg1"/>
                </a:solidFill>
                <a:latin typeface="Calibri Light" panose="020F0302020204030204" pitchFamily="34" charset="0"/>
                <a:cs typeface="Calibri Light" panose="020F0302020204030204" pitchFamily="34" charset="0"/>
              </a:rPr>
              <a:t>2. After World War I, soldiers who lost limbs paid a “heavy price” for their service.</a:t>
            </a:r>
          </a:p>
        </p:txBody>
      </p:sp>
      <p:sp>
        <p:nvSpPr>
          <p:cNvPr id="3" name="Rectangle: Rounded Corners 1">
            <a:extLst>
              <a:ext uri="{FF2B5EF4-FFF2-40B4-BE49-F238E27FC236}">
                <a16:creationId xmlns:a16="http://schemas.microsoft.com/office/drawing/2014/main" id="{3F581032-3070-A8AE-B0CE-E1D6E5D3B473}"/>
              </a:ext>
            </a:extLst>
          </p:cNvPr>
          <p:cNvSpPr/>
          <p:nvPr/>
        </p:nvSpPr>
        <p:spPr>
          <a:xfrm>
            <a:off x="2866661" y="220241"/>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Everyday and colloquial idioms</a:t>
            </a:r>
          </a:p>
        </p:txBody>
      </p:sp>
    </p:spTree>
    <p:extLst>
      <p:ext uri="{BB962C8B-B14F-4D97-AF65-F5344CB8AC3E}">
        <p14:creationId xmlns:p14="http://schemas.microsoft.com/office/powerpoint/2010/main" val="38343692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2F5D3-A49A-85FC-9C52-D0087B939612}"/>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2F3CC1-F345-D12F-913C-C6F5912F927F}"/>
              </a:ext>
            </a:extLst>
          </p:cNvPr>
          <p:cNvSpPr/>
          <p:nvPr/>
        </p:nvSpPr>
        <p:spPr>
          <a:xfrm>
            <a:off x="3041007" y="888876"/>
            <a:ext cx="4694955" cy="1000884"/>
          </a:xfrm>
          <a:prstGeom prst="roundRect">
            <a:avLst>
              <a:gd name="adj" fmla="val 16862"/>
            </a:avLst>
          </a:prstGeom>
          <a:ln/>
        </p:spPr>
        <p:style>
          <a:lnRef idx="1">
            <a:schemeClr val="accent3"/>
          </a:lnRef>
          <a:fillRef idx="3">
            <a:schemeClr val="accent3"/>
          </a:fillRef>
          <a:effectRef idx="2">
            <a:schemeClr val="accent3"/>
          </a:effectRef>
          <a:fontRef idx="minor">
            <a:schemeClr val="lt1"/>
          </a:fontRef>
        </p:style>
        <p:txBody>
          <a:bodyPr rtlCol="0" anchor="ctr"/>
          <a:lstStyle/>
          <a:p>
            <a:pPr lvl="0" algn="ctr"/>
            <a:r>
              <a:rPr lang="en-US" sz="6000" b="1" dirty="0">
                <a:solidFill>
                  <a:schemeClr val="bg1"/>
                </a:solidFill>
                <a:latin typeface="Calibri" panose="020F0502020204030204" pitchFamily="34" charset="0"/>
                <a:cs typeface="Calibri" panose="020F0502020204030204" pitchFamily="34" charset="0"/>
              </a:rPr>
              <a:t>When pigs fly</a:t>
            </a:r>
          </a:p>
        </p:txBody>
      </p:sp>
      <p:sp>
        <p:nvSpPr>
          <p:cNvPr id="6" name="Rectangle: Rounded Corners 5">
            <a:extLst>
              <a:ext uri="{FF2B5EF4-FFF2-40B4-BE49-F238E27FC236}">
                <a16:creationId xmlns:a16="http://schemas.microsoft.com/office/drawing/2014/main" id="{963166BF-6217-1532-D07E-95D856F76523}"/>
              </a:ext>
            </a:extLst>
          </p:cNvPr>
          <p:cNvSpPr/>
          <p:nvPr/>
        </p:nvSpPr>
        <p:spPr>
          <a:xfrm>
            <a:off x="8866590" y="1748940"/>
            <a:ext cx="3142867" cy="1908660"/>
          </a:xfrm>
          <a:prstGeom prst="roundRect">
            <a:avLst>
              <a:gd name="adj" fmla="val 0"/>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1" anchor="ctr"/>
          <a:lstStyle/>
          <a:p>
            <a:pPr algn="just"/>
            <a:r>
              <a:rPr lang="en-US" sz="2000" i="1" dirty="0">
                <a:solidFill>
                  <a:schemeClr val="accent5"/>
                </a:solidFill>
                <a:latin typeface="Calibri" panose="020F0502020204030204" pitchFamily="34" charset="0"/>
                <a:cs typeface="Calibri" panose="020F0502020204030204" pitchFamily="34" charset="0"/>
              </a:rPr>
              <a:t>A: “Do you think the university will provide us with free internet?”</a:t>
            </a:r>
          </a:p>
          <a:p>
            <a:pPr algn="just"/>
            <a:r>
              <a:rPr lang="en-US" sz="2000" i="1" dirty="0">
                <a:solidFill>
                  <a:schemeClr val="accent5"/>
                </a:solidFill>
                <a:latin typeface="Calibri" panose="020F0502020204030204" pitchFamily="34" charset="0"/>
                <a:cs typeface="Calibri" panose="020F0502020204030204" pitchFamily="34" charset="0"/>
              </a:rPr>
              <a:t>B: “No way! Forget about it. That will happen when pigs fly!”</a:t>
            </a:r>
          </a:p>
        </p:txBody>
      </p:sp>
      <p:pic>
        <p:nvPicPr>
          <p:cNvPr id="4" name="Picture 3">
            <a:extLst>
              <a:ext uri="{FF2B5EF4-FFF2-40B4-BE49-F238E27FC236}">
                <a16:creationId xmlns:a16="http://schemas.microsoft.com/office/drawing/2014/main" id="{A6EC367E-B6D3-60C9-6E1F-CDE376AD0B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1007" y="2243903"/>
            <a:ext cx="5468225" cy="2982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Rounded Corners 1">
            <a:extLst>
              <a:ext uri="{FF2B5EF4-FFF2-40B4-BE49-F238E27FC236}">
                <a16:creationId xmlns:a16="http://schemas.microsoft.com/office/drawing/2014/main" id="{77588C2E-C0D4-4306-9443-71A675559D7B}"/>
              </a:ext>
            </a:extLst>
          </p:cNvPr>
          <p:cNvSpPr/>
          <p:nvPr/>
        </p:nvSpPr>
        <p:spPr>
          <a:xfrm>
            <a:off x="8866590" y="3735239"/>
            <a:ext cx="3142867" cy="203171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bg1"/>
                </a:solidFill>
                <a:latin typeface="Calibri" panose="020F0502020204030204" pitchFamily="34" charset="0"/>
                <a:cs typeface="Calibri" panose="020F0502020204030204" pitchFamily="34" charset="0"/>
              </a:rPr>
              <a:t>Origin: </a:t>
            </a:r>
            <a:r>
              <a:rPr lang="en-US" sz="2000" b="1" dirty="0">
                <a:solidFill>
                  <a:schemeClr val="bg1"/>
                </a:solidFill>
                <a:latin typeface="Calibri Light" panose="020F0302020204030204" pitchFamily="34" charset="0"/>
                <a:cs typeface="Calibri Light" panose="020F0302020204030204" pitchFamily="34" charset="0"/>
              </a:rPr>
              <a:t>This is a Scottish proverb. Since pigs are heavy animals that cannot fly, it was used to describe something that will never happen.</a:t>
            </a:r>
          </a:p>
        </p:txBody>
      </p:sp>
      <p:sp>
        <p:nvSpPr>
          <p:cNvPr id="3" name="Rectangle: Rounded Corners 1">
            <a:extLst>
              <a:ext uri="{FF2B5EF4-FFF2-40B4-BE49-F238E27FC236}">
                <a16:creationId xmlns:a16="http://schemas.microsoft.com/office/drawing/2014/main" id="{D5324810-42D3-AB68-D80A-29D1E05B5B54}"/>
              </a:ext>
            </a:extLst>
          </p:cNvPr>
          <p:cNvSpPr/>
          <p:nvPr/>
        </p:nvSpPr>
        <p:spPr>
          <a:xfrm>
            <a:off x="2866661" y="220241"/>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Everyday and colloquial idioms</a:t>
            </a:r>
          </a:p>
        </p:txBody>
      </p:sp>
    </p:spTree>
    <p:extLst>
      <p:ext uri="{BB962C8B-B14F-4D97-AF65-F5344CB8AC3E}">
        <p14:creationId xmlns:p14="http://schemas.microsoft.com/office/powerpoint/2010/main" val="3359730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33AD0-19D7-DE90-27E9-0D03768C7F59}"/>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207FDA2-B5E6-AD81-5E1A-F8F0953C2432}"/>
              </a:ext>
            </a:extLst>
          </p:cNvPr>
          <p:cNvSpPr/>
          <p:nvPr/>
        </p:nvSpPr>
        <p:spPr>
          <a:xfrm>
            <a:off x="3217653" y="1059363"/>
            <a:ext cx="4535480" cy="752432"/>
          </a:xfrm>
          <a:prstGeom prst="roundRect">
            <a:avLst>
              <a:gd name="adj" fmla="val 10117"/>
            </a:avLst>
          </a:prstGeom>
          <a:ln/>
        </p:spPr>
        <p:style>
          <a:lnRef idx="0">
            <a:schemeClr val="accent3"/>
          </a:lnRef>
          <a:fillRef idx="3">
            <a:schemeClr val="accent3"/>
          </a:fillRef>
          <a:effectRef idx="3">
            <a:schemeClr val="accent3"/>
          </a:effectRef>
          <a:fontRef idx="minor">
            <a:schemeClr val="lt1"/>
          </a:fontRef>
        </p:style>
        <p:txBody>
          <a:bodyPr rtlCol="0" anchor="ctr"/>
          <a:lstStyle/>
          <a:p>
            <a:pPr lvl="0" algn="ctr"/>
            <a:r>
              <a:rPr lang="en-US" sz="4400" b="1" dirty="0">
                <a:solidFill>
                  <a:schemeClr val="bg1"/>
                </a:solidFill>
                <a:latin typeface="Calibri" panose="020F0502020204030204" pitchFamily="34" charset="0"/>
                <a:cs typeface="Calibri" panose="020F0502020204030204" pitchFamily="34" charset="0"/>
              </a:rPr>
              <a:t>Piece</a:t>
            </a:r>
            <a:r>
              <a:rPr lang="en-US" sz="3600" b="1" dirty="0">
                <a:solidFill>
                  <a:schemeClr val="bg1"/>
                </a:solidFill>
                <a:latin typeface="Calibri" panose="020F0502020204030204" pitchFamily="34" charset="0"/>
                <a:cs typeface="Calibri" panose="020F0502020204030204" pitchFamily="34" charset="0"/>
              </a:rPr>
              <a:t> of cake</a:t>
            </a:r>
          </a:p>
        </p:txBody>
      </p:sp>
      <p:sp>
        <p:nvSpPr>
          <p:cNvPr id="6" name="Rectangle: Rounded Corners 5">
            <a:extLst>
              <a:ext uri="{FF2B5EF4-FFF2-40B4-BE49-F238E27FC236}">
                <a16:creationId xmlns:a16="http://schemas.microsoft.com/office/drawing/2014/main" id="{0B0ABD49-EFA7-27E6-FD15-D77A472C0727}"/>
              </a:ext>
            </a:extLst>
          </p:cNvPr>
          <p:cNvSpPr/>
          <p:nvPr/>
        </p:nvSpPr>
        <p:spPr>
          <a:xfrm>
            <a:off x="8738755" y="1435579"/>
            <a:ext cx="3270702" cy="1433944"/>
          </a:xfrm>
          <a:prstGeom prst="roundRect">
            <a:avLst>
              <a:gd name="adj" fmla="val 0"/>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1" anchor="ctr"/>
          <a:lstStyle/>
          <a:p>
            <a:pPr algn="just"/>
            <a:r>
              <a:rPr lang="en-US" sz="2400" i="1" dirty="0">
                <a:solidFill>
                  <a:schemeClr val="accent5"/>
                </a:solidFill>
                <a:latin typeface="Calibri" panose="020F0502020204030204" pitchFamily="34" charset="0"/>
                <a:cs typeface="Calibri" panose="020F0502020204030204" pitchFamily="34" charset="0"/>
              </a:rPr>
              <a:t>Don’t worry about the exam; for you, it’s a “piece of cake”.</a:t>
            </a:r>
          </a:p>
        </p:txBody>
      </p:sp>
      <p:pic>
        <p:nvPicPr>
          <p:cNvPr id="4" name="Picture 3">
            <a:extLst>
              <a:ext uri="{FF2B5EF4-FFF2-40B4-BE49-F238E27FC236}">
                <a16:creationId xmlns:a16="http://schemas.microsoft.com/office/drawing/2014/main" id="{6C8C291C-4E8E-056F-1011-6C7BC9835A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653" y="2466390"/>
            <a:ext cx="4765216" cy="2599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Rounded Corners 1">
            <a:extLst>
              <a:ext uri="{FF2B5EF4-FFF2-40B4-BE49-F238E27FC236}">
                <a16:creationId xmlns:a16="http://schemas.microsoft.com/office/drawing/2014/main" id="{C0D92B37-337B-1140-CC52-69ECB3461805}"/>
              </a:ext>
            </a:extLst>
          </p:cNvPr>
          <p:cNvSpPr/>
          <p:nvPr/>
        </p:nvSpPr>
        <p:spPr>
          <a:xfrm>
            <a:off x="8738755" y="3106882"/>
            <a:ext cx="3270702" cy="277437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solidFill>
                  <a:schemeClr val="bg1"/>
                </a:solidFill>
                <a:latin typeface="Calibri" panose="020F0502020204030204" pitchFamily="34" charset="0"/>
                <a:cs typeface="Calibri" panose="020F0502020204030204" pitchFamily="34" charset="0"/>
              </a:rPr>
              <a:t>Origin: </a:t>
            </a:r>
            <a:r>
              <a:rPr lang="en-US" sz="2200" b="1" dirty="0">
                <a:solidFill>
                  <a:schemeClr val="bg1"/>
                </a:solidFill>
                <a:latin typeface="Calibri Light" panose="020F0302020204030204" pitchFamily="34" charset="0"/>
                <a:cs typeface="Calibri Light" panose="020F0302020204030204" pitchFamily="34" charset="0"/>
              </a:rPr>
              <a:t>This phrase comes from 19th-century “cake-walk” competitions in the US, where a cake was given as a prize for the easiest or most graceful performance.</a:t>
            </a:r>
          </a:p>
        </p:txBody>
      </p:sp>
      <p:sp>
        <p:nvSpPr>
          <p:cNvPr id="3" name="Rectangle: Rounded Corners 1">
            <a:extLst>
              <a:ext uri="{FF2B5EF4-FFF2-40B4-BE49-F238E27FC236}">
                <a16:creationId xmlns:a16="http://schemas.microsoft.com/office/drawing/2014/main" id="{F2B2ECE3-8624-4BE6-5722-121B37C51DFA}"/>
              </a:ext>
            </a:extLst>
          </p:cNvPr>
          <p:cNvSpPr/>
          <p:nvPr/>
        </p:nvSpPr>
        <p:spPr>
          <a:xfrm>
            <a:off x="2866661" y="220241"/>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Everyday and colloquial idioms</a:t>
            </a:r>
          </a:p>
        </p:txBody>
      </p:sp>
    </p:spTree>
    <p:extLst>
      <p:ext uri="{BB962C8B-B14F-4D97-AF65-F5344CB8AC3E}">
        <p14:creationId xmlns:p14="http://schemas.microsoft.com/office/powerpoint/2010/main" val="14411120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C5F1D-5099-389C-B837-6345A9B65CF9}"/>
            </a:ext>
          </a:extLst>
        </p:cNvPr>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44816C59-9C1F-C78C-6284-686285330F5B}"/>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fa-IR" dirty="0">
              <a:latin typeface="Calibri Light" panose="020F0302020204030204" pitchFamily="34" charset="0"/>
            </a:endParaRPr>
          </a:p>
        </p:txBody>
      </p:sp>
      <p:grpSp>
        <p:nvGrpSpPr>
          <p:cNvPr id="2" name="Group 1">
            <a:extLst>
              <a:ext uri="{FF2B5EF4-FFF2-40B4-BE49-F238E27FC236}">
                <a16:creationId xmlns:a16="http://schemas.microsoft.com/office/drawing/2014/main" id="{3DEB2E5E-D433-A94B-8D74-50A2B1637458}"/>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5CDFB5EE-95B1-959A-0B0A-59B8F9EA1B61}"/>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l"/>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E1AF09CA-5AC4-D88C-B86A-CC34BD2E7CB6}"/>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335099B9-F7B6-FABC-8BF4-65AEBB064D5A}"/>
              </a:ext>
            </a:extLst>
          </p:cNvPr>
          <p:cNvSpPr/>
          <p:nvPr/>
        </p:nvSpPr>
        <p:spPr>
          <a:xfrm>
            <a:off x="2400862" y="4592089"/>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a:r>
              <a:rPr lang="en-US" sz="4800" b="1" dirty="0">
                <a:solidFill>
                  <a:schemeClr val="bg1"/>
                </a:solidFill>
                <a:latin typeface="Calibri Light" panose="020F0302020204030204" pitchFamily="34" charset="0"/>
                <a:ea typeface="Roboto"/>
                <a:cs typeface="Calibri Light" panose="020F0302020204030204" pitchFamily="34" charset="0"/>
                <a:sym typeface="Roboto"/>
              </a:rPr>
              <a:t>Literary Idioms</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520B64CB-0DC9-EB4E-6112-0F3C7BA2625F}"/>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IV</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BDB005BE-9B18-AB89-BF43-BDD527AFB0CB}"/>
              </a:ext>
            </a:extLst>
          </p:cNvPr>
          <p:cNvCxnSpPr>
            <a:cxnSpLocks/>
            <a:stCxn id="6" idx="2"/>
            <a:endCxn id="5" idx="0"/>
          </p:cNvCxnSpPr>
          <p:nvPr/>
        </p:nvCxnSpPr>
        <p:spPr>
          <a:xfrm flipH="1">
            <a:off x="6095749" y="4133967"/>
            <a:ext cx="251" cy="458122"/>
          </a:xfrm>
          <a:prstGeom prst="straightConnector1">
            <a:avLst/>
          </a:prstGeom>
          <a:noFill/>
          <a:ln w="19050" cap="flat" cmpd="sng">
            <a:solidFill>
              <a:srgbClr val="6466AC"/>
            </a:solidFill>
            <a:prstDash val="dash"/>
            <a:round/>
            <a:headEnd type="none" w="med" len="med"/>
            <a:tailEnd type="none" w="med" len="med"/>
          </a:ln>
        </p:spPr>
      </p:cxnSp>
      <p:pic>
        <p:nvPicPr>
          <p:cNvPr id="9" name="Graphic 8">
            <a:extLst>
              <a:ext uri="{FF2B5EF4-FFF2-40B4-BE49-F238E27FC236}">
                <a16:creationId xmlns:a16="http://schemas.microsoft.com/office/drawing/2014/main" id="{160CC192-5F92-F53D-3C0A-2A9E7D3E98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0724" y="1231003"/>
            <a:ext cx="923925" cy="838200"/>
          </a:xfrm>
          <a:prstGeom prst="rect">
            <a:avLst/>
          </a:prstGeom>
        </p:spPr>
      </p:pic>
    </p:spTree>
    <p:extLst>
      <p:ext uri="{BB962C8B-B14F-4D97-AF65-F5344CB8AC3E}">
        <p14:creationId xmlns:p14="http://schemas.microsoft.com/office/powerpoint/2010/main" val="3518681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76B67B2E-47B4-2C96-8BC5-089497CBB18F}"/>
              </a:ext>
            </a:extLst>
          </p:cNvPr>
          <p:cNvSpPr/>
          <p:nvPr/>
        </p:nvSpPr>
        <p:spPr>
          <a:xfrm>
            <a:off x="0" y="0"/>
            <a:ext cx="12192000" cy="6858000"/>
          </a:xfrm>
          <a:prstGeom prst="frame">
            <a:avLst>
              <a:gd name="adj1" fmla="val 583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latin typeface="Calibri Light" panose="020F0302020204030204" pitchFamily="34" charset="0"/>
            </a:endParaRPr>
          </a:p>
        </p:txBody>
      </p:sp>
      <p:sp>
        <p:nvSpPr>
          <p:cNvPr id="3" name="Arrow: Pentagon 2">
            <a:extLst>
              <a:ext uri="{FF2B5EF4-FFF2-40B4-BE49-F238E27FC236}">
                <a16:creationId xmlns:a16="http://schemas.microsoft.com/office/drawing/2014/main" id="{79E3B751-C1DD-51EE-1B31-4D95B1A1BFBB}"/>
              </a:ext>
            </a:extLst>
          </p:cNvPr>
          <p:cNvSpPr/>
          <p:nvPr/>
        </p:nvSpPr>
        <p:spPr>
          <a:xfrm rot="5400000">
            <a:off x="4926766" y="-3564847"/>
            <a:ext cx="2338468" cy="9468163"/>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sp>
        <p:nvSpPr>
          <p:cNvPr id="4" name="Rectangle: Rounded Corners 3">
            <a:extLst>
              <a:ext uri="{FF2B5EF4-FFF2-40B4-BE49-F238E27FC236}">
                <a16:creationId xmlns:a16="http://schemas.microsoft.com/office/drawing/2014/main" id="{C91CE956-532C-4103-E872-DE04A3B4201D}"/>
              </a:ext>
            </a:extLst>
          </p:cNvPr>
          <p:cNvSpPr/>
          <p:nvPr/>
        </p:nvSpPr>
        <p:spPr>
          <a:xfrm>
            <a:off x="1714536" y="137059"/>
            <a:ext cx="8868516" cy="1042091"/>
          </a:xfrm>
          <a:prstGeom prst="roundRect">
            <a:avLst>
              <a:gd name="adj" fmla="val 6625"/>
            </a:avLst>
          </a:prstGeom>
          <a:noFill/>
          <a:ln w="12700" cap="flat" cmpd="sng" algn="ctr">
            <a:noFill/>
            <a:prstDash val="dash"/>
            <a:miter lim="800000"/>
          </a:ln>
          <a:effectLst/>
        </p:spPr>
        <p:txBody>
          <a:bodyPr rtlCol="0" anchor="ctr"/>
          <a:lstStyle/>
          <a:p>
            <a:pPr algn="ctr"/>
            <a:r>
              <a:rPr lang="en-US" sz="2400" i="1" kern="0" dirty="0">
                <a:solidFill>
                  <a:schemeClr val="bg1"/>
                </a:solidFill>
                <a:latin typeface="Calibri Light" panose="020F0302020204030204" pitchFamily="34" charset="0"/>
                <a:cs typeface="Calibri Light" panose="020F0302020204030204" pitchFamily="34" charset="0"/>
              </a:rPr>
              <a:t>LEARNING ENGLISH BY STUDYING IDIOMS</a:t>
            </a:r>
          </a:p>
        </p:txBody>
      </p:sp>
      <p:sp>
        <p:nvSpPr>
          <p:cNvPr id="5" name="Rectangle: Rounded Corners 4">
            <a:extLst>
              <a:ext uri="{FF2B5EF4-FFF2-40B4-BE49-F238E27FC236}">
                <a16:creationId xmlns:a16="http://schemas.microsoft.com/office/drawing/2014/main" id="{F5E9B299-6223-CB70-A023-E2969EB46579}"/>
              </a:ext>
            </a:extLst>
          </p:cNvPr>
          <p:cNvSpPr/>
          <p:nvPr/>
        </p:nvSpPr>
        <p:spPr>
          <a:xfrm>
            <a:off x="4031381" y="4301133"/>
            <a:ext cx="4129238" cy="1466335"/>
          </a:xfrm>
          <a:prstGeom prst="roundRect">
            <a:avLst>
              <a:gd name="adj" fmla="val 50000"/>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Students:</a:t>
            </a:r>
          </a:p>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Mahak Hosseini</a:t>
            </a:r>
          </a:p>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Soroush Rezaei</a:t>
            </a:r>
            <a:r>
              <a:rPr lang="fa-IR" b="1" kern="0" dirty="0">
                <a:solidFill>
                  <a:schemeClr val="tx1">
                    <a:lumMod val="85000"/>
                    <a:lumOff val="15000"/>
                  </a:schemeClr>
                </a:solidFill>
                <a:latin typeface="Calibri Light" panose="020F0302020204030204" pitchFamily="34" charset="0"/>
                <a:cs typeface="Calibri Light" panose="020F0302020204030204" pitchFamily="34" charset="0"/>
              </a:rPr>
              <a:t> </a:t>
            </a: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jam</a:t>
            </a:r>
          </a:p>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Matin </a:t>
            </a:r>
            <a:r>
              <a:rPr lang="en-US" b="1" kern="0" dirty="0" err="1">
                <a:solidFill>
                  <a:schemeClr val="tx1">
                    <a:lumMod val="85000"/>
                    <a:lumOff val="15000"/>
                  </a:schemeClr>
                </a:solidFill>
                <a:latin typeface="Calibri Light" panose="020F0302020204030204" pitchFamily="34" charset="0"/>
                <a:cs typeface="Calibri Light" panose="020F0302020204030204" pitchFamily="34" charset="0"/>
              </a:rPr>
              <a:t>Hasoomi</a:t>
            </a:r>
            <a:endParaRPr lang="en-US" b="1" kern="0" dirty="0">
              <a:solidFill>
                <a:schemeClr val="tx1">
                  <a:lumMod val="85000"/>
                  <a:lumOff val="15000"/>
                </a:schemeClr>
              </a:solidFill>
              <a:latin typeface="Calibri Light" panose="020F0302020204030204" pitchFamily="34" charset="0"/>
              <a:cs typeface="Calibri Light" panose="020F0302020204030204" pitchFamily="34" charset="0"/>
            </a:endParaRPr>
          </a:p>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Seyyed-Hossein Ghattali</a:t>
            </a:r>
          </a:p>
        </p:txBody>
      </p:sp>
      <p:sp>
        <p:nvSpPr>
          <p:cNvPr id="9" name="Rectangle: Rounded Corners 8">
            <a:extLst>
              <a:ext uri="{FF2B5EF4-FFF2-40B4-BE49-F238E27FC236}">
                <a16:creationId xmlns:a16="http://schemas.microsoft.com/office/drawing/2014/main" id="{DF1215F6-9ED7-DCAF-C73C-91D0921F09DD}"/>
              </a:ext>
            </a:extLst>
          </p:cNvPr>
          <p:cNvSpPr/>
          <p:nvPr/>
        </p:nvSpPr>
        <p:spPr>
          <a:xfrm>
            <a:off x="6385303" y="5948558"/>
            <a:ext cx="3140578" cy="394016"/>
          </a:xfrm>
          <a:prstGeom prst="roundRect">
            <a:avLst>
              <a:gd name="adj" fmla="val 0"/>
            </a:avLst>
          </a:prstGeom>
          <a:noFill/>
          <a:ln w="12700" cap="flat" cmpd="sng" algn="ctr">
            <a:noFill/>
            <a:prstDash val="solid"/>
            <a:miter lim="800000"/>
          </a:ln>
          <a:effectLst/>
        </p:spPr>
        <p:txBody>
          <a:bodyPr rtlCol="0" anchor="ctr"/>
          <a:lstStyle/>
          <a:p>
            <a:pPr algn="ctr">
              <a:lnSpc>
                <a:spcPct val="120000"/>
              </a:lnSpc>
            </a:pPr>
            <a:r>
              <a:rPr lang="en-US" sz="1400" dirty="0">
                <a:solidFill>
                  <a:schemeClr val="accent1"/>
                </a:solidFill>
                <a:latin typeface="Calibri Light" panose="020F0302020204030204" pitchFamily="34" charset="0"/>
                <a:cs typeface="Calibri Light" panose="020F0302020204030204" pitchFamily="34" charset="0"/>
              </a:rPr>
              <a:t>University of Tehran</a:t>
            </a:r>
          </a:p>
        </p:txBody>
      </p:sp>
      <p:sp>
        <p:nvSpPr>
          <p:cNvPr id="10" name="Rectangle: Rounded Corners 9">
            <a:extLst>
              <a:ext uri="{FF2B5EF4-FFF2-40B4-BE49-F238E27FC236}">
                <a16:creationId xmlns:a16="http://schemas.microsoft.com/office/drawing/2014/main" id="{3909911F-C02D-2893-67A6-D03D9008D861}"/>
              </a:ext>
            </a:extLst>
          </p:cNvPr>
          <p:cNvSpPr/>
          <p:nvPr/>
        </p:nvSpPr>
        <p:spPr>
          <a:xfrm>
            <a:off x="2634037" y="5948558"/>
            <a:ext cx="2980226" cy="394016"/>
          </a:xfrm>
          <a:prstGeom prst="roundRect">
            <a:avLst>
              <a:gd name="adj" fmla="val 0"/>
            </a:avLst>
          </a:prstGeom>
          <a:noFill/>
          <a:ln w="12700" cap="flat" cmpd="sng" algn="ctr">
            <a:noFill/>
            <a:prstDash val="solid"/>
            <a:miter lim="800000"/>
          </a:ln>
          <a:effectLst/>
        </p:spPr>
        <p:txBody>
          <a:bodyPr rtlCol="0" anchor="ctr"/>
          <a:lstStyle/>
          <a:p>
            <a:pPr lvl="0" algn="ctr">
              <a:spcAft>
                <a:spcPts val="600"/>
              </a:spcAft>
              <a:defRPr/>
            </a:pPr>
            <a:r>
              <a:rPr lang="en-US" sz="1400" kern="0" dirty="0">
                <a:solidFill>
                  <a:schemeClr val="tx1">
                    <a:lumMod val="85000"/>
                    <a:lumOff val="15000"/>
                  </a:schemeClr>
                </a:solidFill>
                <a:latin typeface="Calibri Light" panose="020F0302020204030204" pitchFamily="34" charset="0"/>
                <a:cs typeface="Calibri Light" panose="020F0302020204030204" pitchFamily="34" charset="0"/>
              </a:rPr>
              <a:t>Submitted: </a:t>
            </a:r>
            <a:r>
              <a:rPr lang="fa-IR" sz="1400" kern="0" dirty="0">
                <a:solidFill>
                  <a:schemeClr val="tx1">
                    <a:lumMod val="85000"/>
                    <a:lumOff val="15000"/>
                  </a:schemeClr>
                </a:solidFill>
                <a:latin typeface="Calibri Light" panose="020F0302020204030204" pitchFamily="34" charset="0"/>
                <a:cs typeface="Calibri Light" panose="020F0302020204030204" pitchFamily="34" charset="0"/>
              </a:rPr>
              <a:t>20</a:t>
            </a:r>
            <a:r>
              <a:rPr lang="en-US" sz="1400" kern="0" dirty="0">
                <a:solidFill>
                  <a:schemeClr val="tx1">
                    <a:lumMod val="85000"/>
                    <a:lumOff val="15000"/>
                  </a:schemeClr>
                </a:solidFill>
                <a:latin typeface="Calibri Light" panose="020F0302020204030204" pitchFamily="34" charset="0"/>
                <a:cs typeface="Calibri Light" panose="020F0302020204030204" pitchFamily="34" charset="0"/>
              </a:rPr>
              <a:t>2</a:t>
            </a:r>
            <a:r>
              <a:rPr lang="fa-IR" sz="1400" kern="0" dirty="0">
                <a:solidFill>
                  <a:schemeClr val="tx1">
                    <a:lumMod val="85000"/>
                    <a:lumOff val="15000"/>
                  </a:schemeClr>
                </a:solidFill>
                <a:latin typeface="Calibri Light" panose="020F0302020204030204" pitchFamily="34" charset="0"/>
                <a:cs typeface="Calibri Light" panose="020F0302020204030204" pitchFamily="34" charset="0"/>
              </a:rPr>
              <a:t>6</a:t>
            </a:r>
            <a:r>
              <a:rPr lang="en-US" sz="1400" kern="0" dirty="0">
                <a:solidFill>
                  <a:schemeClr val="tx1">
                    <a:lumMod val="85000"/>
                    <a:lumOff val="15000"/>
                  </a:schemeClr>
                </a:solidFill>
                <a:latin typeface="Calibri Light" panose="020F0302020204030204" pitchFamily="34" charset="0"/>
                <a:cs typeface="Calibri Light" panose="020F0302020204030204" pitchFamily="34" charset="0"/>
              </a:rPr>
              <a:t>/</a:t>
            </a:r>
            <a:r>
              <a:rPr lang="fa-IR" sz="1400" kern="0" dirty="0">
                <a:solidFill>
                  <a:schemeClr val="tx1">
                    <a:lumMod val="85000"/>
                    <a:lumOff val="15000"/>
                  </a:schemeClr>
                </a:solidFill>
                <a:latin typeface="Calibri Light" panose="020F0302020204030204" pitchFamily="34" charset="0"/>
                <a:cs typeface="Calibri Light" panose="020F0302020204030204" pitchFamily="34" charset="0"/>
              </a:rPr>
              <a:t>5</a:t>
            </a:r>
            <a:r>
              <a:rPr lang="en-US" sz="1400" kern="0" dirty="0">
                <a:solidFill>
                  <a:schemeClr val="tx1">
                    <a:lumMod val="85000"/>
                    <a:lumOff val="15000"/>
                  </a:schemeClr>
                </a:solidFill>
                <a:latin typeface="Calibri Light" panose="020F0302020204030204" pitchFamily="34" charset="0"/>
                <a:cs typeface="Calibri Light" panose="020F0302020204030204" pitchFamily="34" charset="0"/>
              </a:rPr>
              <a:t>/</a:t>
            </a:r>
            <a:r>
              <a:rPr lang="fa-IR" sz="1400" kern="0" dirty="0">
                <a:solidFill>
                  <a:schemeClr val="tx1">
                    <a:lumMod val="85000"/>
                    <a:lumOff val="15000"/>
                  </a:schemeClr>
                </a:solidFill>
                <a:latin typeface="Calibri Light" panose="020F0302020204030204" pitchFamily="34" charset="0"/>
                <a:cs typeface="Calibri Light" panose="020F0302020204030204" pitchFamily="34" charset="0"/>
              </a:rPr>
              <a:t>5</a:t>
            </a:r>
            <a:endParaRPr lang="en-US" sz="1400" kern="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11" name="Oval 10">
            <a:extLst>
              <a:ext uri="{FF2B5EF4-FFF2-40B4-BE49-F238E27FC236}">
                <a16:creationId xmlns:a16="http://schemas.microsoft.com/office/drawing/2014/main" id="{8304088A-ABEC-6AD8-2ED2-B6C862C55644}"/>
              </a:ext>
            </a:extLst>
          </p:cNvPr>
          <p:cNvSpPr/>
          <p:nvPr/>
        </p:nvSpPr>
        <p:spPr>
          <a:xfrm>
            <a:off x="5362832" y="1519323"/>
            <a:ext cx="1466336" cy="1466336"/>
          </a:xfrm>
          <a:prstGeom prst="ellipse">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grpSp>
        <p:nvGrpSpPr>
          <p:cNvPr id="409" name="Group 408">
            <a:extLst>
              <a:ext uri="{FF2B5EF4-FFF2-40B4-BE49-F238E27FC236}">
                <a16:creationId xmlns:a16="http://schemas.microsoft.com/office/drawing/2014/main" id="{05D0E9D2-C7C1-8464-1743-D3713F9CC59F}"/>
              </a:ext>
            </a:extLst>
          </p:cNvPr>
          <p:cNvGrpSpPr/>
          <p:nvPr/>
        </p:nvGrpSpPr>
        <p:grpSpPr>
          <a:xfrm>
            <a:off x="5471805" y="1626834"/>
            <a:ext cx="1247286" cy="1247461"/>
            <a:chOff x="5471805" y="1626834"/>
            <a:chExt cx="1247286" cy="1247461"/>
          </a:xfrm>
        </p:grpSpPr>
        <p:sp>
          <p:nvSpPr>
            <p:cNvPr id="212" name="Freeform: Shape 211">
              <a:extLst>
                <a:ext uri="{FF2B5EF4-FFF2-40B4-BE49-F238E27FC236}">
                  <a16:creationId xmlns:a16="http://schemas.microsoft.com/office/drawing/2014/main" id="{585F4D2E-C6C1-3466-3F10-7FD37607C956}"/>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213" name="Freeform: Shape 212">
              <a:extLst>
                <a:ext uri="{FF2B5EF4-FFF2-40B4-BE49-F238E27FC236}">
                  <a16:creationId xmlns:a16="http://schemas.microsoft.com/office/drawing/2014/main" id="{99094498-3B15-6B6A-55F5-E7AE49510A85}"/>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214" name="Freeform: Shape 213">
              <a:extLst>
                <a:ext uri="{FF2B5EF4-FFF2-40B4-BE49-F238E27FC236}">
                  <a16:creationId xmlns:a16="http://schemas.microsoft.com/office/drawing/2014/main" id="{45C8AEBC-3C99-E082-F78B-4230F547CD53}"/>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215" name="Freeform: Shape 214">
              <a:extLst>
                <a:ext uri="{FF2B5EF4-FFF2-40B4-BE49-F238E27FC236}">
                  <a16:creationId xmlns:a16="http://schemas.microsoft.com/office/drawing/2014/main" id="{C260EFAB-AFB6-E31A-B3C6-0EE015201B98}"/>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216" name="Freeform: Shape 215">
              <a:extLst>
                <a:ext uri="{FF2B5EF4-FFF2-40B4-BE49-F238E27FC236}">
                  <a16:creationId xmlns:a16="http://schemas.microsoft.com/office/drawing/2014/main" id="{4B0E713A-1529-DF51-E04A-4D18FBC25455}"/>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217" name="Freeform: Shape 216">
              <a:extLst>
                <a:ext uri="{FF2B5EF4-FFF2-40B4-BE49-F238E27FC236}">
                  <a16:creationId xmlns:a16="http://schemas.microsoft.com/office/drawing/2014/main" id="{E613F98D-4DDE-072E-66BD-BD0B6D0A8D02}"/>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218" name="Freeform: Shape 217">
              <a:extLst>
                <a:ext uri="{FF2B5EF4-FFF2-40B4-BE49-F238E27FC236}">
                  <a16:creationId xmlns:a16="http://schemas.microsoft.com/office/drawing/2014/main" id="{EFF778C5-82E2-9ED4-DB3A-F540A0206E26}"/>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219" name="Freeform: Shape 218">
              <a:extLst>
                <a:ext uri="{FF2B5EF4-FFF2-40B4-BE49-F238E27FC236}">
                  <a16:creationId xmlns:a16="http://schemas.microsoft.com/office/drawing/2014/main" id="{F6976C5B-0CCB-780B-C3BD-EBB44D52F436}"/>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220" name="Freeform: Shape 219">
              <a:extLst>
                <a:ext uri="{FF2B5EF4-FFF2-40B4-BE49-F238E27FC236}">
                  <a16:creationId xmlns:a16="http://schemas.microsoft.com/office/drawing/2014/main" id="{45C91E46-0532-BBD3-39DB-D8659B7E99C9}"/>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221" name="Freeform: Shape 220">
              <a:extLst>
                <a:ext uri="{FF2B5EF4-FFF2-40B4-BE49-F238E27FC236}">
                  <a16:creationId xmlns:a16="http://schemas.microsoft.com/office/drawing/2014/main" id="{D5160DF2-FAF6-EA7B-714E-345E7A8BFD83}"/>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222" name="Freeform: Shape 221">
              <a:extLst>
                <a:ext uri="{FF2B5EF4-FFF2-40B4-BE49-F238E27FC236}">
                  <a16:creationId xmlns:a16="http://schemas.microsoft.com/office/drawing/2014/main" id="{BC1CC899-70CB-421E-B74D-267DE380809A}"/>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23" name="Freeform: Shape 222">
              <a:extLst>
                <a:ext uri="{FF2B5EF4-FFF2-40B4-BE49-F238E27FC236}">
                  <a16:creationId xmlns:a16="http://schemas.microsoft.com/office/drawing/2014/main" id="{6950D3A1-276C-FDD5-19BE-C7FC8A3F7F7E}"/>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24" name="Freeform: Shape 223">
              <a:extLst>
                <a:ext uri="{FF2B5EF4-FFF2-40B4-BE49-F238E27FC236}">
                  <a16:creationId xmlns:a16="http://schemas.microsoft.com/office/drawing/2014/main" id="{7ECE4BFD-A315-AA01-CF92-0E0967C9FEFD}"/>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25" name="Freeform: Shape 224">
              <a:extLst>
                <a:ext uri="{FF2B5EF4-FFF2-40B4-BE49-F238E27FC236}">
                  <a16:creationId xmlns:a16="http://schemas.microsoft.com/office/drawing/2014/main" id="{BA162991-095E-30D4-3D69-530329C67D43}"/>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226" name="Freeform: Shape 225">
              <a:extLst>
                <a:ext uri="{FF2B5EF4-FFF2-40B4-BE49-F238E27FC236}">
                  <a16:creationId xmlns:a16="http://schemas.microsoft.com/office/drawing/2014/main" id="{885518EC-45E0-51A8-BCD6-2D784F3A1BEA}"/>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227" name="Freeform: Shape 226">
              <a:extLst>
                <a:ext uri="{FF2B5EF4-FFF2-40B4-BE49-F238E27FC236}">
                  <a16:creationId xmlns:a16="http://schemas.microsoft.com/office/drawing/2014/main" id="{F63C92C0-C6C3-3995-20AC-C6097B1D0AEC}"/>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28" name="Freeform: Shape 227">
              <a:extLst>
                <a:ext uri="{FF2B5EF4-FFF2-40B4-BE49-F238E27FC236}">
                  <a16:creationId xmlns:a16="http://schemas.microsoft.com/office/drawing/2014/main" id="{C95C6E78-F99A-9E74-782B-ADF1747186B9}"/>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229" name="Freeform: Shape 228">
              <a:extLst>
                <a:ext uri="{FF2B5EF4-FFF2-40B4-BE49-F238E27FC236}">
                  <a16:creationId xmlns:a16="http://schemas.microsoft.com/office/drawing/2014/main" id="{AD335C5B-3D8E-9693-68DB-3B67C41CA035}"/>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230" name="Freeform: Shape 229">
              <a:extLst>
                <a:ext uri="{FF2B5EF4-FFF2-40B4-BE49-F238E27FC236}">
                  <a16:creationId xmlns:a16="http://schemas.microsoft.com/office/drawing/2014/main" id="{048244FA-23DA-A521-0A0A-2ED982D83A81}"/>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231" name="Freeform: Shape 230">
              <a:extLst>
                <a:ext uri="{FF2B5EF4-FFF2-40B4-BE49-F238E27FC236}">
                  <a16:creationId xmlns:a16="http://schemas.microsoft.com/office/drawing/2014/main" id="{9C617A16-ECDD-F439-C287-685B35573B1C}"/>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232" name="Freeform: Shape 231">
              <a:extLst>
                <a:ext uri="{FF2B5EF4-FFF2-40B4-BE49-F238E27FC236}">
                  <a16:creationId xmlns:a16="http://schemas.microsoft.com/office/drawing/2014/main" id="{CB4EF9CA-9137-C59B-9592-0A55DAE140DC}"/>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233" name="Graphic 7">
              <a:extLst>
                <a:ext uri="{FF2B5EF4-FFF2-40B4-BE49-F238E27FC236}">
                  <a16:creationId xmlns:a16="http://schemas.microsoft.com/office/drawing/2014/main" id="{89E8D94B-182C-AB95-E6C0-6A72BA04B36C}"/>
                </a:ext>
              </a:extLst>
            </p:cNvPr>
            <p:cNvGrpSpPr/>
            <p:nvPr/>
          </p:nvGrpSpPr>
          <p:grpSpPr>
            <a:xfrm>
              <a:off x="5471805" y="2218161"/>
              <a:ext cx="91727" cy="92071"/>
              <a:chOff x="5471805" y="2218161"/>
              <a:chExt cx="91727" cy="92071"/>
            </a:xfrm>
          </p:grpSpPr>
          <p:sp>
            <p:nvSpPr>
              <p:cNvPr id="234" name="Freeform: Shape 233">
                <a:extLst>
                  <a:ext uri="{FF2B5EF4-FFF2-40B4-BE49-F238E27FC236}">
                    <a16:creationId xmlns:a16="http://schemas.microsoft.com/office/drawing/2014/main" id="{953E845A-1FCD-AECC-08E4-1D3B11702DB6}"/>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235" name="Freeform: Shape 234">
                <a:extLst>
                  <a:ext uri="{FF2B5EF4-FFF2-40B4-BE49-F238E27FC236}">
                    <a16:creationId xmlns:a16="http://schemas.microsoft.com/office/drawing/2014/main" id="{AFE76A71-A971-60BC-0D89-FB2D7479AB53}"/>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236" name="Freeform: Shape 235">
              <a:extLst>
                <a:ext uri="{FF2B5EF4-FFF2-40B4-BE49-F238E27FC236}">
                  <a16:creationId xmlns:a16="http://schemas.microsoft.com/office/drawing/2014/main" id="{8B8247A8-0768-A284-E0EF-0541F913F436}"/>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237" name="Freeform: Shape 236">
              <a:extLst>
                <a:ext uri="{FF2B5EF4-FFF2-40B4-BE49-F238E27FC236}">
                  <a16:creationId xmlns:a16="http://schemas.microsoft.com/office/drawing/2014/main" id="{6D30F0FB-5D57-2950-B3A9-25A0FE33B029}"/>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238" name="Freeform: Shape 237">
              <a:extLst>
                <a:ext uri="{FF2B5EF4-FFF2-40B4-BE49-F238E27FC236}">
                  <a16:creationId xmlns:a16="http://schemas.microsoft.com/office/drawing/2014/main" id="{A45525C2-2508-A9CF-82CB-421A6DB7F1EF}"/>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239" name="Freeform: Shape 238">
              <a:extLst>
                <a:ext uri="{FF2B5EF4-FFF2-40B4-BE49-F238E27FC236}">
                  <a16:creationId xmlns:a16="http://schemas.microsoft.com/office/drawing/2014/main" id="{C6BF6510-9562-640F-B377-1AB6F2CB72A2}"/>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240" name="Freeform: Shape 239">
              <a:extLst>
                <a:ext uri="{FF2B5EF4-FFF2-40B4-BE49-F238E27FC236}">
                  <a16:creationId xmlns:a16="http://schemas.microsoft.com/office/drawing/2014/main" id="{4D2959F4-E4C6-7227-7E3F-79CC311905A6}"/>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241" name="Freeform: Shape 240">
              <a:extLst>
                <a:ext uri="{FF2B5EF4-FFF2-40B4-BE49-F238E27FC236}">
                  <a16:creationId xmlns:a16="http://schemas.microsoft.com/office/drawing/2014/main" id="{E596CD3C-2421-28D6-C0FD-F0CE686BE214}"/>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242" name="Freeform: Shape 241">
              <a:extLst>
                <a:ext uri="{FF2B5EF4-FFF2-40B4-BE49-F238E27FC236}">
                  <a16:creationId xmlns:a16="http://schemas.microsoft.com/office/drawing/2014/main" id="{CC1BC692-99CD-2A7D-FB80-6285F82DF710}"/>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243" name="Freeform: Shape 242">
              <a:extLst>
                <a:ext uri="{FF2B5EF4-FFF2-40B4-BE49-F238E27FC236}">
                  <a16:creationId xmlns:a16="http://schemas.microsoft.com/office/drawing/2014/main" id="{FA9EB90D-967D-3F99-0D79-021B47F2DFAB}"/>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244" name="Freeform: Shape 243">
              <a:extLst>
                <a:ext uri="{FF2B5EF4-FFF2-40B4-BE49-F238E27FC236}">
                  <a16:creationId xmlns:a16="http://schemas.microsoft.com/office/drawing/2014/main" id="{A18FD6D2-95B8-0389-5ACE-05025A4A2078}"/>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245" name="Freeform: Shape 244">
              <a:extLst>
                <a:ext uri="{FF2B5EF4-FFF2-40B4-BE49-F238E27FC236}">
                  <a16:creationId xmlns:a16="http://schemas.microsoft.com/office/drawing/2014/main" id="{6BBA8475-0571-1E9A-86E1-1444B6DA0C4D}"/>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246" name="Freeform: Shape 245">
              <a:extLst>
                <a:ext uri="{FF2B5EF4-FFF2-40B4-BE49-F238E27FC236}">
                  <a16:creationId xmlns:a16="http://schemas.microsoft.com/office/drawing/2014/main" id="{9F35E2F1-F3BB-7C67-C6EB-DDE1385B6637}"/>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247" name="Freeform: Shape 246">
              <a:extLst>
                <a:ext uri="{FF2B5EF4-FFF2-40B4-BE49-F238E27FC236}">
                  <a16:creationId xmlns:a16="http://schemas.microsoft.com/office/drawing/2014/main" id="{996382D0-0C68-1A24-A62E-FC4DD07B7CC0}"/>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248" name="Freeform: Shape 247">
              <a:extLst>
                <a:ext uri="{FF2B5EF4-FFF2-40B4-BE49-F238E27FC236}">
                  <a16:creationId xmlns:a16="http://schemas.microsoft.com/office/drawing/2014/main" id="{411CE981-5697-6AC8-5E68-015E3BC1C925}"/>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249" name="Freeform: Shape 248">
              <a:extLst>
                <a:ext uri="{FF2B5EF4-FFF2-40B4-BE49-F238E27FC236}">
                  <a16:creationId xmlns:a16="http://schemas.microsoft.com/office/drawing/2014/main" id="{D140FF96-6158-81BA-044D-FBF406DF0EF5}"/>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250" name="Freeform: Shape 249">
              <a:extLst>
                <a:ext uri="{FF2B5EF4-FFF2-40B4-BE49-F238E27FC236}">
                  <a16:creationId xmlns:a16="http://schemas.microsoft.com/office/drawing/2014/main" id="{BE913D63-E59F-C7F2-DAB7-706C4BB53DC6}"/>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251" name="Freeform: Shape 250">
              <a:extLst>
                <a:ext uri="{FF2B5EF4-FFF2-40B4-BE49-F238E27FC236}">
                  <a16:creationId xmlns:a16="http://schemas.microsoft.com/office/drawing/2014/main" id="{530AE8C4-0ACC-EFFB-E68C-62E3AAD7A997}"/>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252" name="Freeform: Shape 251">
              <a:extLst>
                <a:ext uri="{FF2B5EF4-FFF2-40B4-BE49-F238E27FC236}">
                  <a16:creationId xmlns:a16="http://schemas.microsoft.com/office/drawing/2014/main" id="{D0D771E4-A2F2-20B5-A576-EEA63EF4A6CE}"/>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253" name="Freeform: Shape 252">
              <a:extLst>
                <a:ext uri="{FF2B5EF4-FFF2-40B4-BE49-F238E27FC236}">
                  <a16:creationId xmlns:a16="http://schemas.microsoft.com/office/drawing/2014/main" id="{2F2BED8B-40CD-8BB0-29FF-D8E2F8E883AF}"/>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254" name="Freeform: Shape 253">
              <a:extLst>
                <a:ext uri="{FF2B5EF4-FFF2-40B4-BE49-F238E27FC236}">
                  <a16:creationId xmlns:a16="http://schemas.microsoft.com/office/drawing/2014/main" id="{EDCDCC3A-28F4-DBFA-5D16-0740A97D923A}"/>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255" name="Freeform: Shape 254">
              <a:extLst>
                <a:ext uri="{FF2B5EF4-FFF2-40B4-BE49-F238E27FC236}">
                  <a16:creationId xmlns:a16="http://schemas.microsoft.com/office/drawing/2014/main" id="{B0D56289-66AD-E5EC-EC0B-99C21B57532C}"/>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256" name="Freeform: Shape 255">
              <a:extLst>
                <a:ext uri="{FF2B5EF4-FFF2-40B4-BE49-F238E27FC236}">
                  <a16:creationId xmlns:a16="http://schemas.microsoft.com/office/drawing/2014/main" id="{9678DEB3-3017-2EF0-B2E4-877E00E3D098}"/>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257" name="Freeform: Shape 256">
              <a:extLst>
                <a:ext uri="{FF2B5EF4-FFF2-40B4-BE49-F238E27FC236}">
                  <a16:creationId xmlns:a16="http://schemas.microsoft.com/office/drawing/2014/main" id="{64A7F8C7-4DDB-2665-7206-FC91F5709859}"/>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258" name="Freeform: Shape 257">
              <a:extLst>
                <a:ext uri="{FF2B5EF4-FFF2-40B4-BE49-F238E27FC236}">
                  <a16:creationId xmlns:a16="http://schemas.microsoft.com/office/drawing/2014/main" id="{1A91771D-0367-253E-DA58-82739CBFC84D}"/>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259" name="Freeform: Shape 258">
              <a:extLst>
                <a:ext uri="{FF2B5EF4-FFF2-40B4-BE49-F238E27FC236}">
                  <a16:creationId xmlns:a16="http://schemas.microsoft.com/office/drawing/2014/main" id="{1C8174CE-9FC3-573B-FBC3-87358CA5282F}"/>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260" name="Freeform: Shape 259">
              <a:extLst>
                <a:ext uri="{FF2B5EF4-FFF2-40B4-BE49-F238E27FC236}">
                  <a16:creationId xmlns:a16="http://schemas.microsoft.com/office/drawing/2014/main" id="{1F3AB3A9-CD56-8A76-A1FD-AE3806BC7343}"/>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261" name="Freeform: Shape 260">
              <a:extLst>
                <a:ext uri="{FF2B5EF4-FFF2-40B4-BE49-F238E27FC236}">
                  <a16:creationId xmlns:a16="http://schemas.microsoft.com/office/drawing/2014/main" id="{BC02AC71-BBC1-DE14-6949-2E5DD679F446}"/>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262" name="Freeform: Shape 261">
              <a:extLst>
                <a:ext uri="{FF2B5EF4-FFF2-40B4-BE49-F238E27FC236}">
                  <a16:creationId xmlns:a16="http://schemas.microsoft.com/office/drawing/2014/main" id="{FACD30F1-FD43-B198-4F2D-BEEDBFF76A81}"/>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263" name="Freeform: Shape 262">
              <a:extLst>
                <a:ext uri="{FF2B5EF4-FFF2-40B4-BE49-F238E27FC236}">
                  <a16:creationId xmlns:a16="http://schemas.microsoft.com/office/drawing/2014/main" id="{16B43A6D-C431-E1A3-7A80-4274A7C7CE96}"/>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264" name="Freeform: Shape 263">
              <a:extLst>
                <a:ext uri="{FF2B5EF4-FFF2-40B4-BE49-F238E27FC236}">
                  <a16:creationId xmlns:a16="http://schemas.microsoft.com/office/drawing/2014/main" id="{91A030DB-2EDB-5527-2208-A13B5D54ADBF}"/>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265" name="Freeform: Shape 264">
              <a:extLst>
                <a:ext uri="{FF2B5EF4-FFF2-40B4-BE49-F238E27FC236}">
                  <a16:creationId xmlns:a16="http://schemas.microsoft.com/office/drawing/2014/main" id="{8480A84F-14F6-F753-0923-EF26076D6E74}"/>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266" name="Freeform: Shape 265">
              <a:extLst>
                <a:ext uri="{FF2B5EF4-FFF2-40B4-BE49-F238E27FC236}">
                  <a16:creationId xmlns:a16="http://schemas.microsoft.com/office/drawing/2014/main" id="{552E2647-96DC-8F6B-F328-8D3414C49422}"/>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267" name="Freeform: Shape 266">
              <a:extLst>
                <a:ext uri="{FF2B5EF4-FFF2-40B4-BE49-F238E27FC236}">
                  <a16:creationId xmlns:a16="http://schemas.microsoft.com/office/drawing/2014/main" id="{2E8C0AAF-9E0A-5762-2504-FF28E66774D5}"/>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268" name="Freeform: Shape 267">
              <a:extLst>
                <a:ext uri="{FF2B5EF4-FFF2-40B4-BE49-F238E27FC236}">
                  <a16:creationId xmlns:a16="http://schemas.microsoft.com/office/drawing/2014/main" id="{364B9DFC-8305-AF7C-1A53-08086361B102}"/>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269" name="Freeform: Shape 268">
              <a:extLst>
                <a:ext uri="{FF2B5EF4-FFF2-40B4-BE49-F238E27FC236}">
                  <a16:creationId xmlns:a16="http://schemas.microsoft.com/office/drawing/2014/main" id="{87C78972-0B0F-73CF-3561-1925BAC30365}"/>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270" name="Freeform: Shape 269">
              <a:extLst>
                <a:ext uri="{FF2B5EF4-FFF2-40B4-BE49-F238E27FC236}">
                  <a16:creationId xmlns:a16="http://schemas.microsoft.com/office/drawing/2014/main" id="{E14AA509-A9D5-A547-E9C6-75D302C3C2B0}"/>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271" name="Freeform: Shape 270">
              <a:extLst>
                <a:ext uri="{FF2B5EF4-FFF2-40B4-BE49-F238E27FC236}">
                  <a16:creationId xmlns:a16="http://schemas.microsoft.com/office/drawing/2014/main" id="{6C47F70A-83F6-6D98-DE76-395ECFF2B2B8}"/>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272" name="Freeform: Shape 271">
              <a:extLst>
                <a:ext uri="{FF2B5EF4-FFF2-40B4-BE49-F238E27FC236}">
                  <a16:creationId xmlns:a16="http://schemas.microsoft.com/office/drawing/2014/main" id="{70B5EB0C-550A-FB71-1579-85DA37ACD8B8}"/>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273" name="Freeform: Shape 272">
              <a:extLst>
                <a:ext uri="{FF2B5EF4-FFF2-40B4-BE49-F238E27FC236}">
                  <a16:creationId xmlns:a16="http://schemas.microsoft.com/office/drawing/2014/main" id="{A08684ED-8130-3991-7A01-29BCBF0CDB7C}"/>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274" name="Freeform: Shape 273">
              <a:extLst>
                <a:ext uri="{FF2B5EF4-FFF2-40B4-BE49-F238E27FC236}">
                  <a16:creationId xmlns:a16="http://schemas.microsoft.com/office/drawing/2014/main" id="{CB0151BE-AE34-598F-A26C-F64154FE3D54}"/>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275" name="Freeform: Shape 274">
              <a:extLst>
                <a:ext uri="{FF2B5EF4-FFF2-40B4-BE49-F238E27FC236}">
                  <a16:creationId xmlns:a16="http://schemas.microsoft.com/office/drawing/2014/main" id="{7C6C5BBA-0DA0-8007-6505-84EAE6EB75C4}"/>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76" name="Freeform: Shape 275">
              <a:extLst>
                <a:ext uri="{FF2B5EF4-FFF2-40B4-BE49-F238E27FC236}">
                  <a16:creationId xmlns:a16="http://schemas.microsoft.com/office/drawing/2014/main" id="{04F44E2B-92A7-1DC6-67E4-7F378AE20EF2}"/>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277" name="Freeform: Shape 276">
              <a:extLst>
                <a:ext uri="{FF2B5EF4-FFF2-40B4-BE49-F238E27FC236}">
                  <a16:creationId xmlns:a16="http://schemas.microsoft.com/office/drawing/2014/main" id="{FEC4D18B-197C-4F6E-98B6-9773E2C777A3}"/>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278" name="Freeform: Shape 277">
              <a:extLst>
                <a:ext uri="{FF2B5EF4-FFF2-40B4-BE49-F238E27FC236}">
                  <a16:creationId xmlns:a16="http://schemas.microsoft.com/office/drawing/2014/main" id="{0194936F-15B6-74E2-6683-E32D81326EC5}"/>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79" name="Freeform: Shape 278">
              <a:extLst>
                <a:ext uri="{FF2B5EF4-FFF2-40B4-BE49-F238E27FC236}">
                  <a16:creationId xmlns:a16="http://schemas.microsoft.com/office/drawing/2014/main" id="{E5C6DA77-BE75-2BFB-47B8-7D2D6C8E6E7A}"/>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280" name="Freeform: Shape 279">
              <a:extLst>
                <a:ext uri="{FF2B5EF4-FFF2-40B4-BE49-F238E27FC236}">
                  <a16:creationId xmlns:a16="http://schemas.microsoft.com/office/drawing/2014/main" id="{396C216C-DF6F-C3C5-B603-06D9DA235B15}"/>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281" name="Freeform: Shape 280">
              <a:extLst>
                <a:ext uri="{FF2B5EF4-FFF2-40B4-BE49-F238E27FC236}">
                  <a16:creationId xmlns:a16="http://schemas.microsoft.com/office/drawing/2014/main" id="{B3212C3D-73AD-53C0-24B3-8B55D6250BAC}"/>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82" name="Freeform: Shape 281">
              <a:extLst>
                <a:ext uri="{FF2B5EF4-FFF2-40B4-BE49-F238E27FC236}">
                  <a16:creationId xmlns:a16="http://schemas.microsoft.com/office/drawing/2014/main" id="{719ACCCC-812C-67F1-A5CA-7E071714150C}"/>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283" name="Freeform: Shape 282">
              <a:extLst>
                <a:ext uri="{FF2B5EF4-FFF2-40B4-BE49-F238E27FC236}">
                  <a16:creationId xmlns:a16="http://schemas.microsoft.com/office/drawing/2014/main" id="{78FF472F-E9B9-E981-CBE8-63E2C2A5A164}"/>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284" name="Freeform: Shape 283">
              <a:extLst>
                <a:ext uri="{FF2B5EF4-FFF2-40B4-BE49-F238E27FC236}">
                  <a16:creationId xmlns:a16="http://schemas.microsoft.com/office/drawing/2014/main" id="{C90EBEFB-A825-5114-A6B2-1654E66BD8E2}"/>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285" name="Freeform: Shape 284">
              <a:extLst>
                <a:ext uri="{FF2B5EF4-FFF2-40B4-BE49-F238E27FC236}">
                  <a16:creationId xmlns:a16="http://schemas.microsoft.com/office/drawing/2014/main" id="{BFEDC1BA-CF21-076D-57DD-D1F8D4316BCC}"/>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286" name="Freeform: Shape 285">
              <a:extLst>
                <a:ext uri="{FF2B5EF4-FFF2-40B4-BE49-F238E27FC236}">
                  <a16:creationId xmlns:a16="http://schemas.microsoft.com/office/drawing/2014/main" id="{00711A31-711C-DEC4-18CD-4DA6ED613B5E}"/>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287" name="Freeform: Shape 286">
              <a:extLst>
                <a:ext uri="{FF2B5EF4-FFF2-40B4-BE49-F238E27FC236}">
                  <a16:creationId xmlns:a16="http://schemas.microsoft.com/office/drawing/2014/main" id="{465D2AFF-6656-7CDE-18A7-4E1756F60B7E}"/>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288" name="Freeform: Shape 287">
              <a:extLst>
                <a:ext uri="{FF2B5EF4-FFF2-40B4-BE49-F238E27FC236}">
                  <a16:creationId xmlns:a16="http://schemas.microsoft.com/office/drawing/2014/main" id="{389ADF41-4774-AE60-80DE-B50ED8205BE2}"/>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289" name="Freeform: Shape 288">
              <a:extLst>
                <a:ext uri="{FF2B5EF4-FFF2-40B4-BE49-F238E27FC236}">
                  <a16:creationId xmlns:a16="http://schemas.microsoft.com/office/drawing/2014/main" id="{E06E6C08-3A5A-7665-0B92-686D36FB822D}"/>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290" name="Freeform: Shape 289">
              <a:extLst>
                <a:ext uri="{FF2B5EF4-FFF2-40B4-BE49-F238E27FC236}">
                  <a16:creationId xmlns:a16="http://schemas.microsoft.com/office/drawing/2014/main" id="{8AD2CFF2-0AD7-7CB6-9C55-9770D55B7C2F}"/>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291" name="Freeform: Shape 290">
              <a:extLst>
                <a:ext uri="{FF2B5EF4-FFF2-40B4-BE49-F238E27FC236}">
                  <a16:creationId xmlns:a16="http://schemas.microsoft.com/office/drawing/2014/main" id="{20C2E84A-35F1-B132-CFDF-2164873E0C69}"/>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292" name="Freeform: Shape 291">
              <a:extLst>
                <a:ext uri="{FF2B5EF4-FFF2-40B4-BE49-F238E27FC236}">
                  <a16:creationId xmlns:a16="http://schemas.microsoft.com/office/drawing/2014/main" id="{C1D1AEE4-BCE4-056C-6B54-DD545A0C8D58}"/>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293" name="Freeform: Shape 292">
              <a:extLst>
                <a:ext uri="{FF2B5EF4-FFF2-40B4-BE49-F238E27FC236}">
                  <a16:creationId xmlns:a16="http://schemas.microsoft.com/office/drawing/2014/main" id="{85321E54-3CD9-18BB-D9DA-384FDC337D94}"/>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294" name="Freeform: Shape 293">
              <a:extLst>
                <a:ext uri="{FF2B5EF4-FFF2-40B4-BE49-F238E27FC236}">
                  <a16:creationId xmlns:a16="http://schemas.microsoft.com/office/drawing/2014/main" id="{93BCB1E4-2EF3-649E-FA55-1698F05E82FA}"/>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295" name="Freeform: Shape 294">
              <a:extLst>
                <a:ext uri="{FF2B5EF4-FFF2-40B4-BE49-F238E27FC236}">
                  <a16:creationId xmlns:a16="http://schemas.microsoft.com/office/drawing/2014/main" id="{603CDA19-F974-04BD-5F87-0C1D916AD169}"/>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296" name="Freeform: Shape 295">
              <a:extLst>
                <a:ext uri="{FF2B5EF4-FFF2-40B4-BE49-F238E27FC236}">
                  <a16:creationId xmlns:a16="http://schemas.microsoft.com/office/drawing/2014/main" id="{85BCD186-EC6C-C072-6F32-136BE1AD1D15}"/>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297" name="Freeform: Shape 296">
              <a:extLst>
                <a:ext uri="{FF2B5EF4-FFF2-40B4-BE49-F238E27FC236}">
                  <a16:creationId xmlns:a16="http://schemas.microsoft.com/office/drawing/2014/main" id="{0CAFCADE-0778-59D5-7A6C-4BF9111D26D7}"/>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298" name="Freeform: Shape 297">
              <a:extLst>
                <a:ext uri="{FF2B5EF4-FFF2-40B4-BE49-F238E27FC236}">
                  <a16:creationId xmlns:a16="http://schemas.microsoft.com/office/drawing/2014/main" id="{0760A613-3399-8E4C-1215-12D12AC37072}"/>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299" name="Freeform: Shape 298">
              <a:extLst>
                <a:ext uri="{FF2B5EF4-FFF2-40B4-BE49-F238E27FC236}">
                  <a16:creationId xmlns:a16="http://schemas.microsoft.com/office/drawing/2014/main" id="{84E83C61-C1F5-F3D9-8897-1A29BE5F9B0B}"/>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300" name="Freeform: Shape 299">
              <a:extLst>
                <a:ext uri="{FF2B5EF4-FFF2-40B4-BE49-F238E27FC236}">
                  <a16:creationId xmlns:a16="http://schemas.microsoft.com/office/drawing/2014/main" id="{678164A4-F8FE-DAB1-98A4-BE8914603029}"/>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301" name="Freeform: Shape 300">
              <a:extLst>
                <a:ext uri="{FF2B5EF4-FFF2-40B4-BE49-F238E27FC236}">
                  <a16:creationId xmlns:a16="http://schemas.microsoft.com/office/drawing/2014/main" id="{CAA0BE37-8954-0020-47F4-C75048749050}"/>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302" name="Freeform: Shape 301">
              <a:extLst>
                <a:ext uri="{FF2B5EF4-FFF2-40B4-BE49-F238E27FC236}">
                  <a16:creationId xmlns:a16="http://schemas.microsoft.com/office/drawing/2014/main" id="{7CB97BA6-CCB5-25A4-D4E5-81457FF8722F}"/>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303" name="Freeform: Shape 302">
              <a:extLst>
                <a:ext uri="{FF2B5EF4-FFF2-40B4-BE49-F238E27FC236}">
                  <a16:creationId xmlns:a16="http://schemas.microsoft.com/office/drawing/2014/main" id="{5285A404-E263-963C-0660-6431A2EE226C}"/>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304" name="Freeform: Shape 303">
              <a:extLst>
                <a:ext uri="{FF2B5EF4-FFF2-40B4-BE49-F238E27FC236}">
                  <a16:creationId xmlns:a16="http://schemas.microsoft.com/office/drawing/2014/main" id="{E429AFE4-5220-B46B-2484-CCE7D067C3C9}"/>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305" name="Freeform: Shape 304">
              <a:extLst>
                <a:ext uri="{FF2B5EF4-FFF2-40B4-BE49-F238E27FC236}">
                  <a16:creationId xmlns:a16="http://schemas.microsoft.com/office/drawing/2014/main" id="{B293D2B3-779D-A21C-6CD5-31BC4A7192AE}"/>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306" name="Freeform: Shape 305">
              <a:extLst>
                <a:ext uri="{FF2B5EF4-FFF2-40B4-BE49-F238E27FC236}">
                  <a16:creationId xmlns:a16="http://schemas.microsoft.com/office/drawing/2014/main" id="{06F5ED25-7C52-A2D9-ECEF-FBFF10C6C14A}"/>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307" name="Freeform: Shape 306">
              <a:extLst>
                <a:ext uri="{FF2B5EF4-FFF2-40B4-BE49-F238E27FC236}">
                  <a16:creationId xmlns:a16="http://schemas.microsoft.com/office/drawing/2014/main" id="{DF6E5388-7F55-A1E1-4031-D1FD6EF426FD}"/>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308" name="Freeform: Shape 307">
              <a:extLst>
                <a:ext uri="{FF2B5EF4-FFF2-40B4-BE49-F238E27FC236}">
                  <a16:creationId xmlns:a16="http://schemas.microsoft.com/office/drawing/2014/main" id="{D2420979-53F6-246E-CAAD-AC9AB5157C6D}"/>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309" name="Freeform: Shape 308">
              <a:extLst>
                <a:ext uri="{FF2B5EF4-FFF2-40B4-BE49-F238E27FC236}">
                  <a16:creationId xmlns:a16="http://schemas.microsoft.com/office/drawing/2014/main" id="{907B2219-BBDE-87E9-6979-06E0CB5B7513}"/>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310" name="Freeform: Shape 309">
              <a:extLst>
                <a:ext uri="{FF2B5EF4-FFF2-40B4-BE49-F238E27FC236}">
                  <a16:creationId xmlns:a16="http://schemas.microsoft.com/office/drawing/2014/main" id="{0815A213-063F-C38F-E285-03942C91422D}"/>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311" name="Freeform: Shape 310">
              <a:extLst>
                <a:ext uri="{FF2B5EF4-FFF2-40B4-BE49-F238E27FC236}">
                  <a16:creationId xmlns:a16="http://schemas.microsoft.com/office/drawing/2014/main" id="{C7DC6AF1-EFDB-34E5-2547-A257CC5C4908}"/>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312" name="Freeform: Shape 311">
              <a:extLst>
                <a:ext uri="{FF2B5EF4-FFF2-40B4-BE49-F238E27FC236}">
                  <a16:creationId xmlns:a16="http://schemas.microsoft.com/office/drawing/2014/main" id="{C52D763F-91B9-A3B9-F0E8-6A53010547EB}"/>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313" name="Freeform: Shape 312">
              <a:extLst>
                <a:ext uri="{FF2B5EF4-FFF2-40B4-BE49-F238E27FC236}">
                  <a16:creationId xmlns:a16="http://schemas.microsoft.com/office/drawing/2014/main" id="{FFF10AEC-FF27-0B2A-3BC0-E89A1E5EFACB}"/>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314" name="Freeform: Shape 313">
              <a:extLst>
                <a:ext uri="{FF2B5EF4-FFF2-40B4-BE49-F238E27FC236}">
                  <a16:creationId xmlns:a16="http://schemas.microsoft.com/office/drawing/2014/main" id="{7F6E3B77-667F-0279-66AB-F9CD40FA58C4}"/>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315" name="Freeform: Shape 314">
              <a:extLst>
                <a:ext uri="{FF2B5EF4-FFF2-40B4-BE49-F238E27FC236}">
                  <a16:creationId xmlns:a16="http://schemas.microsoft.com/office/drawing/2014/main" id="{EE283116-EC23-DAC4-3965-72D4DC12262B}"/>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316" name="Freeform: Shape 315">
              <a:extLst>
                <a:ext uri="{FF2B5EF4-FFF2-40B4-BE49-F238E27FC236}">
                  <a16:creationId xmlns:a16="http://schemas.microsoft.com/office/drawing/2014/main" id="{7B4F223C-F31C-1C35-9458-89369EE54400}"/>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317" name="Freeform: Shape 316">
              <a:extLst>
                <a:ext uri="{FF2B5EF4-FFF2-40B4-BE49-F238E27FC236}">
                  <a16:creationId xmlns:a16="http://schemas.microsoft.com/office/drawing/2014/main" id="{085B184E-4732-245E-A5A6-28B44237877D}"/>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318" name="Freeform: Shape 317">
              <a:extLst>
                <a:ext uri="{FF2B5EF4-FFF2-40B4-BE49-F238E27FC236}">
                  <a16:creationId xmlns:a16="http://schemas.microsoft.com/office/drawing/2014/main" id="{BC85FBA5-BFEB-BCBF-9277-D3A4EFF75A3C}"/>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319" name="Freeform: Shape 318">
              <a:extLst>
                <a:ext uri="{FF2B5EF4-FFF2-40B4-BE49-F238E27FC236}">
                  <a16:creationId xmlns:a16="http://schemas.microsoft.com/office/drawing/2014/main" id="{C158E270-DD2F-0506-05B7-CDA21DE2C615}"/>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320" name="Freeform: Shape 319">
              <a:extLst>
                <a:ext uri="{FF2B5EF4-FFF2-40B4-BE49-F238E27FC236}">
                  <a16:creationId xmlns:a16="http://schemas.microsoft.com/office/drawing/2014/main" id="{DD111548-99CC-D61E-E08E-88C280BB8BA6}"/>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321" name="Freeform: Shape 320">
              <a:extLst>
                <a:ext uri="{FF2B5EF4-FFF2-40B4-BE49-F238E27FC236}">
                  <a16:creationId xmlns:a16="http://schemas.microsoft.com/office/drawing/2014/main" id="{5AD4BAE6-ADCE-581E-D220-2BBB97F6A0F5}"/>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322" name="Freeform: Shape 321">
              <a:extLst>
                <a:ext uri="{FF2B5EF4-FFF2-40B4-BE49-F238E27FC236}">
                  <a16:creationId xmlns:a16="http://schemas.microsoft.com/office/drawing/2014/main" id="{56FB85C2-0F74-FDDA-07AC-3AF8E9170E5B}"/>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323" name="Freeform: Shape 322">
              <a:extLst>
                <a:ext uri="{FF2B5EF4-FFF2-40B4-BE49-F238E27FC236}">
                  <a16:creationId xmlns:a16="http://schemas.microsoft.com/office/drawing/2014/main" id="{08B7C97C-67A9-5678-7A1F-C850DD96BC08}"/>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324" name="Freeform: Shape 323">
              <a:extLst>
                <a:ext uri="{FF2B5EF4-FFF2-40B4-BE49-F238E27FC236}">
                  <a16:creationId xmlns:a16="http://schemas.microsoft.com/office/drawing/2014/main" id="{471299BF-F080-A80B-F1B0-B8528CA916DA}"/>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325" name="Freeform: Shape 324">
              <a:extLst>
                <a:ext uri="{FF2B5EF4-FFF2-40B4-BE49-F238E27FC236}">
                  <a16:creationId xmlns:a16="http://schemas.microsoft.com/office/drawing/2014/main" id="{B5B803BD-05C3-D4CE-934F-689BBD65BB6E}"/>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326" name="Freeform: Shape 325">
              <a:extLst>
                <a:ext uri="{FF2B5EF4-FFF2-40B4-BE49-F238E27FC236}">
                  <a16:creationId xmlns:a16="http://schemas.microsoft.com/office/drawing/2014/main" id="{44ADCA1B-2D08-E29A-8BF2-27D9026E9AC3}"/>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327" name="Freeform: Shape 326">
              <a:extLst>
                <a:ext uri="{FF2B5EF4-FFF2-40B4-BE49-F238E27FC236}">
                  <a16:creationId xmlns:a16="http://schemas.microsoft.com/office/drawing/2014/main" id="{A48B6D59-60D2-DF7D-5C40-EB15CCD8F5CB}"/>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328" name="Freeform: Shape 327">
              <a:extLst>
                <a:ext uri="{FF2B5EF4-FFF2-40B4-BE49-F238E27FC236}">
                  <a16:creationId xmlns:a16="http://schemas.microsoft.com/office/drawing/2014/main" id="{EA81320E-E02A-E8EE-46E3-A5B62F9EE46D}"/>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329" name="Freeform: Shape 328">
              <a:extLst>
                <a:ext uri="{FF2B5EF4-FFF2-40B4-BE49-F238E27FC236}">
                  <a16:creationId xmlns:a16="http://schemas.microsoft.com/office/drawing/2014/main" id="{64B02BC4-2C7D-7BB3-1C96-A77F1FAC06A7}"/>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330" name="Freeform: Shape 329">
              <a:extLst>
                <a:ext uri="{FF2B5EF4-FFF2-40B4-BE49-F238E27FC236}">
                  <a16:creationId xmlns:a16="http://schemas.microsoft.com/office/drawing/2014/main" id="{937FCE77-388A-AE65-855C-73499ADABA0B}"/>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331" name="Freeform: Shape 330">
              <a:extLst>
                <a:ext uri="{FF2B5EF4-FFF2-40B4-BE49-F238E27FC236}">
                  <a16:creationId xmlns:a16="http://schemas.microsoft.com/office/drawing/2014/main" id="{9F1B38AD-E17C-0B38-4E93-0B1196D3248C}"/>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332" name="Freeform: Shape 331">
              <a:extLst>
                <a:ext uri="{FF2B5EF4-FFF2-40B4-BE49-F238E27FC236}">
                  <a16:creationId xmlns:a16="http://schemas.microsoft.com/office/drawing/2014/main" id="{66F5F1C2-0D0E-18E5-7D82-65B76BC4B3AD}"/>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333" name="Freeform: Shape 332">
              <a:extLst>
                <a:ext uri="{FF2B5EF4-FFF2-40B4-BE49-F238E27FC236}">
                  <a16:creationId xmlns:a16="http://schemas.microsoft.com/office/drawing/2014/main" id="{6367B59D-6A80-EC5D-3200-DBCBEC3533EE}"/>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334" name="Freeform: Shape 333">
              <a:extLst>
                <a:ext uri="{FF2B5EF4-FFF2-40B4-BE49-F238E27FC236}">
                  <a16:creationId xmlns:a16="http://schemas.microsoft.com/office/drawing/2014/main" id="{FAEAE08C-BCC9-2BA1-7A00-1D1E9D3D9D87}"/>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335" name="Freeform: Shape 334">
              <a:extLst>
                <a:ext uri="{FF2B5EF4-FFF2-40B4-BE49-F238E27FC236}">
                  <a16:creationId xmlns:a16="http://schemas.microsoft.com/office/drawing/2014/main" id="{206B03E4-B3D9-0A8B-62FB-481382348108}"/>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336" name="Freeform: Shape 335">
              <a:extLst>
                <a:ext uri="{FF2B5EF4-FFF2-40B4-BE49-F238E27FC236}">
                  <a16:creationId xmlns:a16="http://schemas.microsoft.com/office/drawing/2014/main" id="{485A5976-F8A8-6A09-0B68-3FE6E26276CA}"/>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337" name="Freeform: Shape 336">
              <a:extLst>
                <a:ext uri="{FF2B5EF4-FFF2-40B4-BE49-F238E27FC236}">
                  <a16:creationId xmlns:a16="http://schemas.microsoft.com/office/drawing/2014/main" id="{627D01B1-A383-A777-3C70-A9C9BADC308B}"/>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338" name="Freeform: Shape 337">
              <a:extLst>
                <a:ext uri="{FF2B5EF4-FFF2-40B4-BE49-F238E27FC236}">
                  <a16:creationId xmlns:a16="http://schemas.microsoft.com/office/drawing/2014/main" id="{21C7C028-994F-AC0A-D54A-F083A2ECA1F0}"/>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339" name="Freeform: Shape 338">
              <a:extLst>
                <a:ext uri="{FF2B5EF4-FFF2-40B4-BE49-F238E27FC236}">
                  <a16:creationId xmlns:a16="http://schemas.microsoft.com/office/drawing/2014/main" id="{5FD5F534-DED9-5EA7-0BB9-716F02E3635C}"/>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340" name="Freeform: Shape 339">
              <a:extLst>
                <a:ext uri="{FF2B5EF4-FFF2-40B4-BE49-F238E27FC236}">
                  <a16:creationId xmlns:a16="http://schemas.microsoft.com/office/drawing/2014/main" id="{AFC5FFE4-C417-8444-B2EE-FA59E1704E06}"/>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341" name="Freeform: Shape 340">
              <a:extLst>
                <a:ext uri="{FF2B5EF4-FFF2-40B4-BE49-F238E27FC236}">
                  <a16:creationId xmlns:a16="http://schemas.microsoft.com/office/drawing/2014/main" id="{6339C132-8F5B-64C3-73D9-720EF05531B7}"/>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342" name="Graphic 7">
              <a:extLst>
                <a:ext uri="{FF2B5EF4-FFF2-40B4-BE49-F238E27FC236}">
                  <a16:creationId xmlns:a16="http://schemas.microsoft.com/office/drawing/2014/main" id="{E8C644AD-7B7C-38E0-E21E-B2A7F94981FC}"/>
                </a:ext>
              </a:extLst>
            </p:cNvPr>
            <p:cNvGrpSpPr/>
            <p:nvPr/>
          </p:nvGrpSpPr>
          <p:grpSpPr>
            <a:xfrm>
              <a:off x="6627026" y="2281178"/>
              <a:ext cx="92065" cy="91674"/>
              <a:chOff x="6627026" y="2281178"/>
              <a:chExt cx="92065" cy="91674"/>
            </a:xfrm>
          </p:grpSpPr>
          <p:sp>
            <p:nvSpPr>
              <p:cNvPr id="343" name="Freeform: Shape 342">
                <a:extLst>
                  <a:ext uri="{FF2B5EF4-FFF2-40B4-BE49-F238E27FC236}">
                    <a16:creationId xmlns:a16="http://schemas.microsoft.com/office/drawing/2014/main" id="{E4CEB2C2-4DED-31F8-76E2-D7729A5E6A04}"/>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344" name="Freeform: Shape 343">
                <a:extLst>
                  <a:ext uri="{FF2B5EF4-FFF2-40B4-BE49-F238E27FC236}">
                    <a16:creationId xmlns:a16="http://schemas.microsoft.com/office/drawing/2014/main" id="{727DD53C-E84D-12B8-83E3-6BA721A7AE9A}"/>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345" name="Freeform: Shape 344">
              <a:extLst>
                <a:ext uri="{FF2B5EF4-FFF2-40B4-BE49-F238E27FC236}">
                  <a16:creationId xmlns:a16="http://schemas.microsoft.com/office/drawing/2014/main" id="{9C6F65B6-8B96-AF30-3091-5A0F8BE2C590}"/>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346" name="Freeform: Shape 345">
              <a:extLst>
                <a:ext uri="{FF2B5EF4-FFF2-40B4-BE49-F238E27FC236}">
                  <a16:creationId xmlns:a16="http://schemas.microsoft.com/office/drawing/2014/main" id="{155FEC6D-6134-BCE5-226E-1AE2929235A5}"/>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347" name="Freeform: Shape 346">
              <a:extLst>
                <a:ext uri="{FF2B5EF4-FFF2-40B4-BE49-F238E27FC236}">
                  <a16:creationId xmlns:a16="http://schemas.microsoft.com/office/drawing/2014/main" id="{43433A94-2EE4-920C-597D-23B16F3C18B8}"/>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348" name="Freeform: Shape 347">
              <a:extLst>
                <a:ext uri="{FF2B5EF4-FFF2-40B4-BE49-F238E27FC236}">
                  <a16:creationId xmlns:a16="http://schemas.microsoft.com/office/drawing/2014/main" id="{CBAAC4DC-B2E3-FF4A-79D3-06468764D778}"/>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349" name="Freeform: Shape 348">
              <a:extLst>
                <a:ext uri="{FF2B5EF4-FFF2-40B4-BE49-F238E27FC236}">
                  <a16:creationId xmlns:a16="http://schemas.microsoft.com/office/drawing/2014/main" id="{569978E1-1932-A23A-86A1-91DE6DE085F7}"/>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350" name="Freeform: Shape 349">
              <a:extLst>
                <a:ext uri="{FF2B5EF4-FFF2-40B4-BE49-F238E27FC236}">
                  <a16:creationId xmlns:a16="http://schemas.microsoft.com/office/drawing/2014/main" id="{1DE04475-B82A-0B0D-ECF2-E669F343CFE0}"/>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351" name="Freeform: Shape 350">
              <a:extLst>
                <a:ext uri="{FF2B5EF4-FFF2-40B4-BE49-F238E27FC236}">
                  <a16:creationId xmlns:a16="http://schemas.microsoft.com/office/drawing/2014/main" id="{5A3E9CF9-16EC-C274-F186-3A1393192F26}"/>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352" name="Freeform: Shape 351">
              <a:extLst>
                <a:ext uri="{FF2B5EF4-FFF2-40B4-BE49-F238E27FC236}">
                  <a16:creationId xmlns:a16="http://schemas.microsoft.com/office/drawing/2014/main" id="{B58F7693-96CA-DB7B-60FB-7F469242DC9D}"/>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353" name="Freeform: Shape 352">
              <a:extLst>
                <a:ext uri="{FF2B5EF4-FFF2-40B4-BE49-F238E27FC236}">
                  <a16:creationId xmlns:a16="http://schemas.microsoft.com/office/drawing/2014/main" id="{B56561FE-554D-681A-2420-A4DE7C1BBCAF}"/>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354" name="Freeform: Shape 353">
              <a:extLst>
                <a:ext uri="{FF2B5EF4-FFF2-40B4-BE49-F238E27FC236}">
                  <a16:creationId xmlns:a16="http://schemas.microsoft.com/office/drawing/2014/main" id="{BF9AE30A-0CCE-E27E-66F5-49C6E2B107AE}"/>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355" name="Freeform: Shape 354">
              <a:extLst>
                <a:ext uri="{FF2B5EF4-FFF2-40B4-BE49-F238E27FC236}">
                  <a16:creationId xmlns:a16="http://schemas.microsoft.com/office/drawing/2014/main" id="{6F59AE57-8F47-36F1-7761-B72B09EE4EB8}"/>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356" name="Freeform: Shape 355">
              <a:extLst>
                <a:ext uri="{FF2B5EF4-FFF2-40B4-BE49-F238E27FC236}">
                  <a16:creationId xmlns:a16="http://schemas.microsoft.com/office/drawing/2014/main" id="{79BC9D3C-39C3-112C-C199-67E3ED25751E}"/>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357" name="Freeform: Shape 356">
              <a:extLst>
                <a:ext uri="{FF2B5EF4-FFF2-40B4-BE49-F238E27FC236}">
                  <a16:creationId xmlns:a16="http://schemas.microsoft.com/office/drawing/2014/main" id="{26F649BB-3989-87AC-A3BD-1E6292AE827D}"/>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358" name="Freeform: Shape 357">
              <a:extLst>
                <a:ext uri="{FF2B5EF4-FFF2-40B4-BE49-F238E27FC236}">
                  <a16:creationId xmlns:a16="http://schemas.microsoft.com/office/drawing/2014/main" id="{0A42AFB0-3D4E-02C6-FC2D-A1B5C3523CD8}"/>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359" name="Freeform: Shape 358">
              <a:extLst>
                <a:ext uri="{FF2B5EF4-FFF2-40B4-BE49-F238E27FC236}">
                  <a16:creationId xmlns:a16="http://schemas.microsoft.com/office/drawing/2014/main" id="{1463EF3A-6256-F38F-93B7-02C28773E72E}"/>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360" name="Freeform: Shape 359">
              <a:extLst>
                <a:ext uri="{FF2B5EF4-FFF2-40B4-BE49-F238E27FC236}">
                  <a16:creationId xmlns:a16="http://schemas.microsoft.com/office/drawing/2014/main" id="{F7380697-A4B1-90D3-8C2D-C5270C17099E}"/>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361" name="Freeform: Shape 360">
              <a:extLst>
                <a:ext uri="{FF2B5EF4-FFF2-40B4-BE49-F238E27FC236}">
                  <a16:creationId xmlns:a16="http://schemas.microsoft.com/office/drawing/2014/main" id="{D43EAA64-A33A-9170-8ACD-26E9E90271D5}"/>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362" name="Freeform: Shape 361">
              <a:extLst>
                <a:ext uri="{FF2B5EF4-FFF2-40B4-BE49-F238E27FC236}">
                  <a16:creationId xmlns:a16="http://schemas.microsoft.com/office/drawing/2014/main" id="{5FED031C-CC42-EC8A-706A-4D89E2AB0BA4}"/>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363" name="Freeform: Shape 362">
              <a:extLst>
                <a:ext uri="{FF2B5EF4-FFF2-40B4-BE49-F238E27FC236}">
                  <a16:creationId xmlns:a16="http://schemas.microsoft.com/office/drawing/2014/main" id="{A91F3AA2-778A-952E-969B-FA83F0940843}"/>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364" name="Freeform: Shape 363">
              <a:extLst>
                <a:ext uri="{FF2B5EF4-FFF2-40B4-BE49-F238E27FC236}">
                  <a16:creationId xmlns:a16="http://schemas.microsoft.com/office/drawing/2014/main" id="{BF6D3207-EAF0-F8CB-82E0-54083A67839C}"/>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365" name="Freeform: Shape 364">
              <a:extLst>
                <a:ext uri="{FF2B5EF4-FFF2-40B4-BE49-F238E27FC236}">
                  <a16:creationId xmlns:a16="http://schemas.microsoft.com/office/drawing/2014/main" id="{319E24C9-C258-2511-9CDF-4A6BDBFBF3C1}"/>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366" name="Freeform: Shape 365">
              <a:extLst>
                <a:ext uri="{FF2B5EF4-FFF2-40B4-BE49-F238E27FC236}">
                  <a16:creationId xmlns:a16="http://schemas.microsoft.com/office/drawing/2014/main" id="{01B3532D-0BA2-247D-6FBF-E577436823AF}"/>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367" name="Freeform: Shape 366">
              <a:extLst>
                <a:ext uri="{FF2B5EF4-FFF2-40B4-BE49-F238E27FC236}">
                  <a16:creationId xmlns:a16="http://schemas.microsoft.com/office/drawing/2014/main" id="{15E95F6D-2F34-7860-191E-200A67CD772D}"/>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368" name="Freeform: Shape 367">
              <a:extLst>
                <a:ext uri="{FF2B5EF4-FFF2-40B4-BE49-F238E27FC236}">
                  <a16:creationId xmlns:a16="http://schemas.microsoft.com/office/drawing/2014/main" id="{A6F92025-F84F-71D4-AE8E-6B18EA0CA08D}"/>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369" name="Freeform: Shape 368">
              <a:extLst>
                <a:ext uri="{FF2B5EF4-FFF2-40B4-BE49-F238E27FC236}">
                  <a16:creationId xmlns:a16="http://schemas.microsoft.com/office/drawing/2014/main" id="{609D2D8E-558C-F9A3-6B72-46E114547EFA}"/>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370" name="Freeform: Shape 369">
              <a:extLst>
                <a:ext uri="{FF2B5EF4-FFF2-40B4-BE49-F238E27FC236}">
                  <a16:creationId xmlns:a16="http://schemas.microsoft.com/office/drawing/2014/main" id="{D1308EF9-8A2B-3618-16CD-49F2B1C9DFC1}"/>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371" name="Freeform: Shape 370">
              <a:extLst>
                <a:ext uri="{FF2B5EF4-FFF2-40B4-BE49-F238E27FC236}">
                  <a16:creationId xmlns:a16="http://schemas.microsoft.com/office/drawing/2014/main" id="{906CD48F-6F67-76F0-88EE-7D04501AE049}"/>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372" name="Freeform: Shape 371">
              <a:extLst>
                <a:ext uri="{FF2B5EF4-FFF2-40B4-BE49-F238E27FC236}">
                  <a16:creationId xmlns:a16="http://schemas.microsoft.com/office/drawing/2014/main" id="{C7B87733-EC64-F919-14C9-612177FCBC05}"/>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373" name="Freeform: Shape 372">
              <a:extLst>
                <a:ext uri="{FF2B5EF4-FFF2-40B4-BE49-F238E27FC236}">
                  <a16:creationId xmlns:a16="http://schemas.microsoft.com/office/drawing/2014/main" id="{CB0011D7-2817-6596-A5BC-966A09B1D0B8}"/>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374" name="Freeform: Shape 373">
              <a:extLst>
                <a:ext uri="{FF2B5EF4-FFF2-40B4-BE49-F238E27FC236}">
                  <a16:creationId xmlns:a16="http://schemas.microsoft.com/office/drawing/2014/main" id="{56114632-5D53-5B76-D3E1-312E5A83EA34}"/>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375" name="Freeform: Shape 374">
              <a:extLst>
                <a:ext uri="{FF2B5EF4-FFF2-40B4-BE49-F238E27FC236}">
                  <a16:creationId xmlns:a16="http://schemas.microsoft.com/office/drawing/2014/main" id="{F625E390-0910-D1A2-B026-EB185174EA7D}"/>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376" name="Graphic 7">
              <a:extLst>
                <a:ext uri="{FF2B5EF4-FFF2-40B4-BE49-F238E27FC236}">
                  <a16:creationId xmlns:a16="http://schemas.microsoft.com/office/drawing/2014/main" id="{2EAA1E1C-11EB-B46E-51A1-1350857D3090}"/>
                </a:ext>
              </a:extLst>
            </p:cNvPr>
            <p:cNvGrpSpPr/>
            <p:nvPr/>
          </p:nvGrpSpPr>
          <p:grpSpPr>
            <a:xfrm>
              <a:off x="5951545" y="1783821"/>
              <a:ext cx="365670" cy="258914"/>
              <a:chOff x="5951545" y="1783821"/>
              <a:chExt cx="365670" cy="258914"/>
            </a:xfrm>
            <a:solidFill>
              <a:srgbClr val="FFFFFF"/>
            </a:solidFill>
          </p:grpSpPr>
          <p:sp>
            <p:nvSpPr>
              <p:cNvPr id="377" name="Freeform: Shape 376">
                <a:extLst>
                  <a:ext uri="{FF2B5EF4-FFF2-40B4-BE49-F238E27FC236}">
                    <a16:creationId xmlns:a16="http://schemas.microsoft.com/office/drawing/2014/main" id="{76F3ECDF-0D04-AFCE-CA8E-AF98FA2BFDB9}"/>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378" name="Freeform: Shape 377">
                <a:extLst>
                  <a:ext uri="{FF2B5EF4-FFF2-40B4-BE49-F238E27FC236}">
                    <a16:creationId xmlns:a16="http://schemas.microsoft.com/office/drawing/2014/main" id="{6DD0BBC8-AEF3-F350-CF97-4B9589C394AA}"/>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379" name="Freeform: Shape 378">
                <a:extLst>
                  <a:ext uri="{FF2B5EF4-FFF2-40B4-BE49-F238E27FC236}">
                    <a16:creationId xmlns:a16="http://schemas.microsoft.com/office/drawing/2014/main" id="{B9F72068-7A7A-0F08-6253-82E93FB0BB56}"/>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380" name="Freeform: Shape 379">
                <a:extLst>
                  <a:ext uri="{FF2B5EF4-FFF2-40B4-BE49-F238E27FC236}">
                    <a16:creationId xmlns:a16="http://schemas.microsoft.com/office/drawing/2014/main" id="{A233F23E-6668-46F0-F647-09E7026E2246}"/>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381" name="Freeform: Shape 380">
              <a:extLst>
                <a:ext uri="{FF2B5EF4-FFF2-40B4-BE49-F238E27FC236}">
                  <a16:creationId xmlns:a16="http://schemas.microsoft.com/office/drawing/2014/main" id="{C8E7490F-C222-70AA-211C-9AF5E0CA05A3}"/>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382" name="Freeform: Shape 381">
              <a:extLst>
                <a:ext uri="{FF2B5EF4-FFF2-40B4-BE49-F238E27FC236}">
                  <a16:creationId xmlns:a16="http://schemas.microsoft.com/office/drawing/2014/main" id="{4CBE0945-B708-E697-7624-C526FB4946EC}"/>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383" name="Freeform: Shape 382">
              <a:extLst>
                <a:ext uri="{FF2B5EF4-FFF2-40B4-BE49-F238E27FC236}">
                  <a16:creationId xmlns:a16="http://schemas.microsoft.com/office/drawing/2014/main" id="{49904393-2649-670A-EFB2-A81C3EFE95DC}"/>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384" name="Freeform: Shape 383">
              <a:extLst>
                <a:ext uri="{FF2B5EF4-FFF2-40B4-BE49-F238E27FC236}">
                  <a16:creationId xmlns:a16="http://schemas.microsoft.com/office/drawing/2014/main" id="{B557716D-7CC9-26FA-F7C7-06B046F0367D}"/>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385" name="Freeform: Shape 384">
              <a:extLst>
                <a:ext uri="{FF2B5EF4-FFF2-40B4-BE49-F238E27FC236}">
                  <a16:creationId xmlns:a16="http://schemas.microsoft.com/office/drawing/2014/main" id="{A6B9923A-9AE4-E9F5-7F15-407282511744}"/>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386" name="Freeform: Shape 385">
              <a:extLst>
                <a:ext uri="{FF2B5EF4-FFF2-40B4-BE49-F238E27FC236}">
                  <a16:creationId xmlns:a16="http://schemas.microsoft.com/office/drawing/2014/main" id="{3231C3B4-1796-CBA2-F163-B97CEC983751}"/>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387" name="Freeform: Shape 386">
              <a:extLst>
                <a:ext uri="{FF2B5EF4-FFF2-40B4-BE49-F238E27FC236}">
                  <a16:creationId xmlns:a16="http://schemas.microsoft.com/office/drawing/2014/main" id="{AAEF16DF-CCD7-AD63-72E2-AF08297F36D1}"/>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388" name="Freeform: Shape 387">
              <a:extLst>
                <a:ext uri="{FF2B5EF4-FFF2-40B4-BE49-F238E27FC236}">
                  <a16:creationId xmlns:a16="http://schemas.microsoft.com/office/drawing/2014/main" id="{F92704CD-B528-4DA5-9B7B-1D72AE5810C4}"/>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389" name="Freeform: Shape 388">
              <a:extLst>
                <a:ext uri="{FF2B5EF4-FFF2-40B4-BE49-F238E27FC236}">
                  <a16:creationId xmlns:a16="http://schemas.microsoft.com/office/drawing/2014/main" id="{EDF55F64-511A-BC29-7840-62C9C4E98D87}"/>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390" name="Freeform: Shape 389">
              <a:extLst>
                <a:ext uri="{FF2B5EF4-FFF2-40B4-BE49-F238E27FC236}">
                  <a16:creationId xmlns:a16="http://schemas.microsoft.com/office/drawing/2014/main" id="{B1A8D04A-9046-2A00-F8A0-E54872F12054}"/>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391" name="Freeform: Shape 390">
              <a:extLst>
                <a:ext uri="{FF2B5EF4-FFF2-40B4-BE49-F238E27FC236}">
                  <a16:creationId xmlns:a16="http://schemas.microsoft.com/office/drawing/2014/main" id="{3BFB2A0B-E7A4-21DA-938D-80E5A1E4A514}"/>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392" name="Freeform: Shape 391">
              <a:extLst>
                <a:ext uri="{FF2B5EF4-FFF2-40B4-BE49-F238E27FC236}">
                  <a16:creationId xmlns:a16="http://schemas.microsoft.com/office/drawing/2014/main" id="{1EF64B4B-97E2-9763-1542-487563350E50}"/>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393" name="Freeform: Shape 392">
              <a:extLst>
                <a:ext uri="{FF2B5EF4-FFF2-40B4-BE49-F238E27FC236}">
                  <a16:creationId xmlns:a16="http://schemas.microsoft.com/office/drawing/2014/main" id="{4146B34A-9260-4919-91DB-2E737168C2C1}"/>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394" name="Freeform: Shape 393">
              <a:extLst>
                <a:ext uri="{FF2B5EF4-FFF2-40B4-BE49-F238E27FC236}">
                  <a16:creationId xmlns:a16="http://schemas.microsoft.com/office/drawing/2014/main" id="{AF2BE566-CA17-EADC-DC00-557FCF5C685C}"/>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395" name="Freeform: Shape 394">
              <a:extLst>
                <a:ext uri="{FF2B5EF4-FFF2-40B4-BE49-F238E27FC236}">
                  <a16:creationId xmlns:a16="http://schemas.microsoft.com/office/drawing/2014/main" id="{5D378D85-23B3-179E-70DE-EFE950E476D4}"/>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396" name="Freeform: Shape 395">
              <a:extLst>
                <a:ext uri="{FF2B5EF4-FFF2-40B4-BE49-F238E27FC236}">
                  <a16:creationId xmlns:a16="http://schemas.microsoft.com/office/drawing/2014/main" id="{A60C5914-19EA-0622-DCA6-0770AD7E17F2}"/>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397" name="Freeform: Shape 396">
              <a:extLst>
                <a:ext uri="{FF2B5EF4-FFF2-40B4-BE49-F238E27FC236}">
                  <a16:creationId xmlns:a16="http://schemas.microsoft.com/office/drawing/2014/main" id="{6788E505-7F52-70AB-C827-0C0A7D327C4D}"/>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398" name="Freeform: Shape 397">
              <a:extLst>
                <a:ext uri="{FF2B5EF4-FFF2-40B4-BE49-F238E27FC236}">
                  <a16:creationId xmlns:a16="http://schemas.microsoft.com/office/drawing/2014/main" id="{6F26D868-A186-F4A1-90D5-928C00C15D8C}"/>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399" name="Freeform: Shape 398">
              <a:extLst>
                <a:ext uri="{FF2B5EF4-FFF2-40B4-BE49-F238E27FC236}">
                  <a16:creationId xmlns:a16="http://schemas.microsoft.com/office/drawing/2014/main" id="{202F8C53-5299-CD9B-BEE2-4557B1C90522}"/>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400" name="Freeform: Shape 399">
              <a:extLst>
                <a:ext uri="{FF2B5EF4-FFF2-40B4-BE49-F238E27FC236}">
                  <a16:creationId xmlns:a16="http://schemas.microsoft.com/office/drawing/2014/main" id="{C9C852B8-8935-E126-126A-CA2FD51B0759}"/>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401" name="Freeform: Shape 400">
              <a:extLst>
                <a:ext uri="{FF2B5EF4-FFF2-40B4-BE49-F238E27FC236}">
                  <a16:creationId xmlns:a16="http://schemas.microsoft.com/office/drawing/2014/main" id="{06233295-6548-6C32-39F2-617BEF30D0F9}"/>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402" name="Freeform: Shape 401">
              <a:extLst>
                <a:ext uri="{FF2B5EF4-FFF2-40B4-BE49-F238E27FC236}">
                  <a16:creationId xmlns:a16="http://schemas.microsoft.com/office/drawing/2014/main" id="{C9B72527-EF9E-E466-E3AD-CC12EE497744}"/>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403" name="Freeform: Shape 402">
              <a:extLst>
                <a:ext uri="{FF2B5EF4-FFF2-40B4-BE49-F238E27FC236}">
                  <a16:creationId xmlns:a16="http://schemas.microsoft.com/office/drawing/2014/main" id="{B58EDE3C-EE9F-8B8B-C789-4D94D1637922}"/>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404" name="Graphic 7">
              <a:extLst>
                <a:ext uri="{FF2B5EF4-FFF2-40B4-BE49-F238E27FC236}">
                  <a16:creationId xmlns:a16="http://schemas.microsoft.com/office/drawing/2014/main" id="{C7F6C722-0A3E-80B5-B3E7-70A1830A277E}"/>
                </a:ext>
              </a:extLst>
            </p:cNvPr>
            <p:cNvGrpSpPr/>
            <p:nvPr/>
          </p:nvGrpSpPr>
          <p:grpSpPr>
            <a:xfrm>
              <a:off x="5901020" y="2024398"/>
              <a:ext cx="515927" cy="226141"/>
              <a:chOff x="5901020" y="2024398"/>
              <a:chExt cx="515927" cy="226141"/>
            </a:xfrm>
            <a:solidFill>
              <a:srgbClr val="FFFFFF"/>
            </a:solidFill>
          </p:grpSpPr>
          <p:sp>
            <p:nvSpPr>
              <p:cNvPr id="405" name="Freeform: Shape 404">
                <a:extLst>
                  <a:ext uri="{FF2B5EF4-FFF2-40B4-BE49-F238E27FC236}">
                    <a16:creationId xmlns:a16="http://schemas.microsoft.com/office/drawing/2014/main" id="{8F215D23-6EDF-B1E4-A59C-4D6AB505124C}"/>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406" name="Freeform: Shape 405">
                <a:extLst>
                  <a:ext uri="{FF2B5EF4-FFF2-40B4-BE49-F238E27FC236}">
                    <a16:creationId xmlns:a16="http://schemas.microsoft.com/office/drawing/2014/main" id="{E5FC7581-3034-4CC5-B68B-F85806B730ED}"/>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407" name="Freeform: Shape 406">
                <a:extLst>
                  <a:ext uri="{FF2B5EF4-FFF2-40B4-BE49-F238E27FC236}">
                    <a16:creationId xmlns:a16="http://schemas.microsoft.com/office/drawing/2014/main" id="{A823CA00-0E5B-47BE-2C60-9B20CF401F87}"/>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408" name="Freeform: Shape 407">
                <a:extLst>
                  <a:ext uri="{FF2B5EF4-FFF2-40B4-BE49-F238E27FC236}">
                    <a16:creationId xmlns:a16="http://schemas.microsoft.com/office/drawing/2014/main" id="{331F4F23-DD74-1127-7CF6-A515FC032B2B}"/>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8" name="Rectangle: Rounded Corners 7">
            <a:extLst>
              <a:ext uri="{FF2B5EF4-FFF2-40B4-BE49-F238E27FC236}">
                <a16:creationId xmlns:a16="http://schemas.microsoft.com/office/drawing/2014/main" id="{5C0F4D1D-D21A-3CE8-2996-9A220C16CCDF}"/>
              </a:ext>
            </a:extLst>
          </p:cNvPr>
          <p:cNvSpPr/>
          <p:nvPr/>
        </p:nvSpPr>
        <p:spPr>
          <a:xfrm>
            <a:off x="4031381" y="3030168"/>
            <a:ext cx="4129238" cy="1089875"/>
          </a:xfrm>
          <a:prstGeom prst="roundRect">
            <a:avLst>
              <a:gd name="adj" fmla="val 50000"/>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Supervised by:</a:t>
            </a:r>
          </a:p>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Professor Sahar Hashemi</a:t>
            </a:r>
          </a:p>
        </p:txBody>
      </p:sp>
    </p:spTree>
    <p:extLst>
      <p:ext uri="{BB962C8B-B14F-4D97-AF65-F5344CB8AC3E}">
        <p14:creationId xmlns:p14="http://schemas.microsoft.com/office/powerpoint/2010/main" val="3983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DD98E-35B2-0FF5-984E-407C4307862F}"/>
            </a:ext>
          </a:extLst>
        </p:cNvPr>
        <p:cNvGrpSpPr/>
        <p:nvPr/>
      </p:nvGrpSpPr>
      <p:grpSpPr>
        <a:xfrm>
          <a:off x="0" y="0"/>
          <a:ext cx="0" cy="0"/>
          <a:chOff x="0" y="0"/>
          <a:chExt cx="0" cy="0"/>
        </a:xfrm>
      </p:grpSpPr>
      <p:pic>
        <p:nvPicPr>
          <p:cNvPr id="247" name="Picture 246">
            <a:extLst>
              <a:ext uri="{FF2B5EF4-FFF2-40B4-BE49-F238E27FC236}">
                <a16:creationId xmlns:a16="http://schemas.microsoft.com/office/drawing/2014/main" id="{D6191370-1927-6A5C-4607-461E0AD9EF83}"/>
              </a:ext>
            </a:extLst>
          </p:cNvPr>
          <p:cNvPicPr>
            <a:picLocks noChangeAspect="1"/>
          </p:cNvPicPr>
          <p:nvPr/>
        </p:nvPicPr>
        <p:blipFill rotWithShape="1">
          <a:blip r:embed="rId2">
            <a:extLst>
              <a:ext uri="{28A0092B-C50C-407E-A947-70E740481C1C}">
                <a14:useLocalDpi xmlns:a14="http://schemas.microsoft.com/office/drawing/2010/main" val="0"/>
              </a:ext>
            </a:extLst>
          </a:blip>
          <a:srcRect l="8149" t="18409" r="15583" b="9409"/>
          <a:stretch/>
        </p:blipFill>
        <p:spPr>
          <a:xfrm>
            <a:off x="2868263" y="1208451"/>
            <a:ext cx="4019623" cy="4441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Rounded Corners 1">
            <a:extLst>
              <a:ext uri="{FF2B5EF4-FFF2-40B4-BE49-F238E27FC236}">
                <a16:creationId xmlns:a16="http://schemas.microsoft.com/office/drawing/2014/main" id="{0A25A2DA-F5C2-C86C-112C-EFFB81FE292B}"/>
              </a:ext>
            </a:extLst>
          </p:cNvPr>
          <p:cNvSpPr/>
          <p:nvPr/>
        </p:nvSpPr>
        <p:spPr>
          <a:xfrm>
            <a:off x="2866661" y="220241"/>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Literary idioms</a:t>
            </a:r>
          </a:p>
        </p:txBody>
      </p:sp>
      <p:sp>
        <p:nvSpPr>
          <p:cNvPr id="152" name="TextBox 151">
            <a:extLst>
              <a:ext uri="{FF2B5EF4-FFF2-40B4-BE49-F238E27FC236}">
                <a16:creationId xmlns:a16="http://schemas.microsoft.com/office/drawing/2014/main" id="{929E2CB4-828F-D37B-C654-DCB248278A7E}"/>
              </a:ext>
            </a:extLst>
          </p:cNvPr>
          <p:cNvSpPr txBox="1"/>
          <p:nvPr/>
        </p:nvSpPr>
        <p:spPr>
          <a:xfrm>
            <a:off x="6998875" y="1748573"/>
            <a:ext cx="5153738" cy="1050146"/>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lnSpc>
                <a:spcPct val="120000"/>
              </a:lnSpc>
            </a:pPr>
            <a:r>
              <a:rPr lang="en-US" sz="2400" b="1" dirty="0">
                <a:solidFill>
                  <a:schemeClr val="bg1"/>
                </a:solidFill>
                <a:latin typeface="Calibri Light" panose="020F0302020204030204" pitchFamily="34" charset="0"/>
                <a:cs typeface="Calibri Light" panose="020F0302020204030204" pitchFamily="34" charset="0"/>
              </a:rPr>
              <a:t>Have you ever heard someone say:</a:t>
            </a:r>
          </a:p>
          <a:p>
            <a:pPr lvl="0" algn="ctr">
              <a:lnSpc>
                <a:spcPct val="120000"/>
              </a:lnSpc>
            </a:pPr>
            <a:r>
              <a:rPr lang="en-US" sz="2400" b="1" dirty="0">
                <a:solidFill>
                  <a:schemeClr val="bg1"/>
                </a:solidFill>
                <a:latin typeface="Calibri Light" panose="020F0302020204030204" pitchFamily="34" charset="0"/>
                <a:cs typeface="Calibri Light" panose="020F0302020204030204" pitchFamily="34" charset="0"/>
              </a:rPr>
              <a:t> </a:t>
            </a:r>
            <a:r>
              <a:rPr lang="en-US" sz="2400" b="1" dirty="0">
                <a:solidFill>
                  <a:schemeClr val="bg1"/>
                </a:solidFill>
                <a:latin typeface="Calibri" panose="020F0502020204030204" pitchFamily="34" charset="0"/>
                <a:cs typeface="Calibri" panose="020F0502020204030204" pitchFamily="34" charset="0"/>
              </a:rPr>
              <a:t>”BREAK THE ICE”</a:t>
            </a:r>
            <a:r>
              <a:rPr lang="en-US" sz="2400" dirty="0">
                <a:solidFill>
                  <a:schemeClr val="bg1"/>
                </a:solidFill>
                <a:latin typeface="Calibri" panose="020F0502020204030204" pitchFamily="34" charset="0"/>
                <a:cs typeface="Calibri" panose="020F0502020204030204" pitchFamily="34" charset="0"/>
              </a:rPr>
              <a:t>?</a:t>
            </a:r>
          </a:p>
        </p:txBody>
      </p:sp>
      <p:grpSp>
        <p:nvGrpSpPr>
          <p:cNvPr id="6" name="Group 5">
            <a:extLst>
              <a:ext uri="{FF2B5EF4-FFF2-40B4-BE49-F238E27FC236}">
                <a16:creationId xmlns:a16="http://schemas.microsoft.com/office/drawing/2014/main" id="{9BF8E8A9-6E56-71E4-597A-191CBA239972}"/>
              </a:ext>
            </a:extLst>
          </p:cNvPr>
          <p:cNvGrpSpPr/>
          <p:nvPr/>
        </p:nvGrpSpPr>
        <p:grpSpPr>
          <a:xfrm>
            <a:off x="7108637" y="2471806"/>
            <a:ext cx="4980037" cy="2143581"/>
            <a:chOff x="7108637" y="2567254"/>
            <a:chExt cx="4980037" cy="2143581"/>
          </a:xfrm>
        </p:grpSpPr>
        <p:grpSp>
          <p:nvGrpSpPr>
            <p:cNvPr id="178" name="Group 177">
              <a:extLst>
                <a:ext uri="{FF2B5EF4-FFF2-40B4-BE49-F238E27FC236}">
                  <a16:creationId xmlns:a16="http://schemas.microsoft.com/office/drawing/2014/main" id="{685674A3-90F1-13A7-B515-3FDB10B5E552}"/>
                </a:ext>
              </a:extLst>
            </p:cNvPr>
            <p:cNvGrpSpPr/>
            <p:nvPr/>
          </p:nvGrpSpPr>
          <p:grpSpPr>
            <a:xfrm>
              <a:off x="7108637" y="2567254"/>
              <a:ext cx="639318" cy="628067"/>
              <a:chOff x="12093232" y="2895666"/>
              <a:chExt cx="639318" cy="628067"/>
            </a:xfrm>
          </p:grpSpPr>
          <p:sp>
            <p:nvSpPr>
              <p:cNvPr id="238" name="Oval 237">
                <a:extLst>
                  <a:ext uri="{FF2B5EF4-FFF2-40B4-BE49-F238E27FC236}">
                    <a16:creationId xmlns:a16="http://schemas.microsoft.com/office/drawing/2014/main" id="{B8945F66-3CC3-F863-2F28-9C4A512AC9EC}"/>
                  </a:ext>
                </a:extLst>
              </p:cNvPr>
              <p:cNvSpPr/>
              <p:nvPr/>
            </p:nvSpPr>
            <p:spPr>
              <a:xfrm>
                <a:off x="12111736" y="2921424"/>
                <a:ext cx="602309" cy="602309"/>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9" name="Google Shape;9105;p79">
                <a:extLst>
                  <a:ext uri="{FF2B5EF4-FFF2-40B4-BE49-F238E27FC236}">
                    <a16:creationId xmlns:a16="http://schemas.microsoft.com/office/drawing/2014/main" id="{3AD76593-9A88-09C4-A4C7-D60ED5AAD1C5}"/>
                  </a:ext>
                </a:extLst>
              </p:cNvPr>
              <p:cNvSpPr/>
              <p:nvPr/>
            </p:nvSpPr>
            <p:spPr>
              <a:xfrm>
                <a:off x="12093232" y="2895666"/>
                <a:ext cx="639318" cy="602309"/>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chemeClr val="accent1"/>
              </a:solidFill>
              <a:ln w="38100">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48" name="Group 247">
              <a:extLst>
                <a:ext uri="{FF2B5EF4-FFF2-40B4-BE49-F238E27FC236}">
                  <a16:creationId xmlns:a16="http://schemas.microsoft.com/office/drawing/2014/main" id="{871E9182-1BC1-D616-6945-B76AA8EBD9CA}"/>
                </a:ext>
              </a:extLst>
            </p:cNvPr>
            <p:cNvGrpSpPr/>
            <p:nvPr/>
          </p:nvGrpSpPr>
          <p:grpSpPr>
            <a:xfrm>
              <a:off x="7225380" y="3426674"/>
              <a:ext cx="4863294" cy="1284161"/>
              <a:chOff x="6865149" y="4080588"/>
              <a:chExt cx="4863294" cy="1284161"/>
            </a:xfrm>
          </p:grpSpPr>
          <p:sp>
            <p:nvSpPr>
              <p:cNvPr id="182" name="Rectangle 181">
                <a:extLst>
                  <a:ext uri="{FF2B5EF4-FFF2-40B4-BE49-F238E27FC236}">
                    <a16:creationId xmlns:a16="http://schemas.microsoft.com/office/drawing/2014/main" id="{150A61AA-5ECF-8BB4-FBEB-3443F55725DE}"/>
                  </a:ext>
                </a:extLst>
              </p:cNvPr>
              <p:cNvSpPr/>
              <p:nvPr/>
            </p:nvSpPr>
            <p:spPr>
              <a:xfrm>
                <a:off x="6865149" y="4080588"/>
                <a:ext cx="4700728" cy="629687"/>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a:r>
                  <a:rPr lang="en-US" dirty="0">
                    <a:solidFill>
                      <a:schemeClr val="tx1">
                        <a:lumMod val="85000"/>
                        <a:lumOff val="15000"/>
                      </a:schemeClr>
                    </a:solidFill>
                    <a:latin typeface="Calibri Light" panose="020F0302020204030204" pitchFamily="34" charset="0"/>
                    <a:cs typeface="Calibri Light" panose="020F0302020204030204" pitchFamily="34" charset="0"/>
                  </a:rPr>
                  <a:t>Where do you think this expression comes from?</a:t>
                </a:r>
              </a:p>
            </p:txBody>
          </p:sp>
          <p:grpSp>
            <p:nvGrpSpPr>
              <p:cNvPr id="240" name="Group 239">
                <a:extLst>
                  <a:ext uri="{FF2B5EF4-FFF2-40B4-BE49-F238E27FC236}">
                    <a16:creationId xmlns:a16="http://schemas.microsoft.com/office/drawing/2014/main" id="{00BD06D8-3E52-8B15-F531-E7BFF5D5538F}"/>
                  </a:ext>
                </a:extLst>
              </p:cNvPr>
              <p:cNvGrpSpPr/>
              <p:nvPr/>
            </p:nvGrpSpPr>
            <p:grpSpPr>
              <a:xfrm>
                <a:off x="11089124" y="4732049"/>
                <a:ext cx="639319" cy="632700"/>
                <a:chOff x="12097178" y="2481260"/>
                <a:chExt cx="639319" cy="632700"/>
              </a:xfrm>
            </p:grpSpPr>
            <p:sp>
              <p:nvSpPr>
                <p:cNvPr id="241" name="Oval 240">
                  <a:extLst>
                    <a:ext uri="{FF2B5EF4-FFF2-40B4-BE49-F238E27FC236}">
                      <a16:creationId xmlns:a16="http://schemas.microsoft.com/office/drawing/2014/main" id="{8E4F89F2-F37D-18F2-2135-6F44A9999B52}"/>
                    </a:ext>
                  </a:extLst>
                </p:cNvPr>
                <p:cNvSpPr/>
                <p:nvPr/>
              </p:nvSpPr>
              <p:spPr>
                <a:xfrm>
                  <a:off x="12134188" y="2481260"/>
                  <a:ext cx="602309" cy="602309"/>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2" name="Google Shape;9105;p79">
                  <a:extLst>
                    <a:ext uri="{FF2B5EF4-FFF2-40B4-BE49-F238E27FC236}">
                      <a16:creationId xmlns:a16="http://schemas.microsoft.com/office/drawing/2014/main" id="{7C47167E-E94B-CCAB-CB61-3590EAC1865B}"/>
                    </a:ext>
                  </a:extLst>
                </p:cNvPr>
                <p:cNvSpPr/>
                <p:nvPr/>
              </p:nvSpPr>
              <p:spPr>
                <a:xfrm>
                  <a:off x="12097178" y="2484273"/>
                  <a:ext cx="602309" cy="629687"/>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chemeClr val="accent1"/>
                </a:solidFill>
                <a:ln w="38100">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14527164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barn(inVertical)">
                                      <p:cBhvr>
                                        <p:cTn id="7" dur="500"/>
                                        <p:tgtEl>
                                          <p:spTgt spid="15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C44CE-89B1-4860-2735-2D22D5433457}"/>
            </a:ext>
          </a:extLst>
        </p:cNvPr>
        <p:cNvGrpSpPr/>
        <p:nvPr/>
      </p:nvGrpSpPr>
      <p:grpSpPr>
        <a:xfrm>
          <a:off x="0" y="0"/>
          <a:ext cx="0" cy="0"/>
          <a:chOff x="0" y="0"/>
          <a:chExt cx="0" cy="0"/>
        </a:xfrm>
      </p:grpSpPr>
      <p:sp>
        <p:nvSpPr>
          <p:cNvPr id="124" name="TextBox 123">
            <a:extLst>
              <a:ext uri="{FF2B5EF4-FFF2-40B4-BE49-F238E27FC236}">
                <a16:creationId xmlns:a16="http://schemas.microsoft.com/office/drawing/2014/main" id="{05AD207E-819D-FF69-872E-2455D599DDFE}"/>
              </a:ext>
            </a:extLst>
          </p:cNvPr>
          <p:cNvSpPr txBox="1"/>
          <p:nvPr/>
        </p:nvSpPr>
        <p:spPr>
          <a:xfrm>
            <a:off x="4365662" y="1094611"/>
            <a:ext cx="6080604" cy="461665"/>
          </a:xfrm>
          <a:prstGeom prst="rect">
            <a:avLst/>
          </a:prstGeom>
          <a:solidFill>
            <a:schemeClr val="accent2">
              <a:lumMod val="60000"/>
              <a:lumOff val="40000"/>
            </a:schemeClr>
          </a:solidFill>
          <a:ln>
            <a:solidFill>
              <a:schemeClr val="accent5"/>
            </a:solidFill>
          </a:ln>
        </p:spPr>
        <p:txBody>
          <a:bodyPr wrap="square" rtlCol="0">
            <a:spAutoFit/>
          </a:bodyPr>
          <a:lstStyle/>
          <a:p>
            <a:pPr algn="ctr"/>
            <a:r>
              <a:rPr lang="en-US" sz="2400" b="1" dirty="0">
                <a:solidFill>
                  <a:srgbClr val="33363F"/>
                </a:solidFill>
                <a:latin typeface="Calibri" panose="020F0502020204030204" pitchFamily="34" charset="0"/>
                <a:cs typeface="Calibri" panose="020F0502020204030204" pitchFamily="34" charset="0"/>
              </a:rPr>
              <a:t>Idioms inspired by Famous Stories and myths:</a:t>
            </a:r>
          </a:p>
        </p:txBody>
      </p:sp>
      <p:sp>
        <p:nvSpPr>
          <p:cNvPr id="128" name="TextBox 127">
            <a:extLst>
              <a:ext uri="{FF2B5EF4-FFF2-40B4-BE49-F238E27FC236}">
                <a16:creationId xmlns:a16="http://schemas.microsoft.com/office/drawing/2014/main" id="{2A81A3F5-F55D-3081-4217-D1399BF91DBF}"/>
              </a:ext>
            </a:extLst>
          </p:cNvPr>
          <p:cNvSpPr txBox="1"/>
          <p:nvPr/>
        </p:nvSpPr>
        <p:spPr>
          <a:xfrm>
            <a:off x="5670707" y="1810662"/>
            <a:ext cx="3568086" cy="523220"/>
          </a:xfrm>
          <a:prstGeom prst="rect">
            <a:avLst/>
          </a:prstGeom>
          <a:noFill/>
        </p:spPr>
        <p:txBody>
          <a:bodyPr wrap="square" rtlCol="0">
            <a:spAutoFit/>
          </a:bodyPr>
          <a:lstStyle/>
          <a:p>
            <a:pPr algn="justLow"/>
            <a:r>
              <a:rPr lang="en-US" sz="2800" dirty="0">
                <a:solidFill>
                  <a:srgbClr val="33363F"/>
                </a:solidFill>
                <a:latin typeface="Calibri" panose="020F0502020204030204" pitchFamily="34" charset="0"/>
                <a:cs typeface="Calibri" panose="020F0502020204030204" pitchFamily="34" charset="0"/>
              </a:rPr>
              <a:t>Break The ice</a:t>
            </a:r>
          </a:p>
        </p:txBody>
      </p:sp>
      <p:sp>
        <p:nvSpPr>
          <p:cNvPr id="132" name="TextBox 131">
            <a:extLst>
              <a:ext uri="{FF2B5EF4-FFF2-40B4-BE49-F238E27FC236}">
                <a16:creationId xmlns:a16="http://schemas.microsoft.com/office/drawing/2014/main" id="{46B91CDC-9EFB-D9AE-3D49-73999E5C850E}"/>
              </a:ext>
            </a:extLst>
          </p:cNvPr>
          <p:cNvSpPr txBox="1"/>
          <p:nvPr/>
        </p:nvSpPr>
        <p:spPr>
          <a:xfrm>
            <a:off x="5621921" y="2681422"/>
            <a:ext cx="3568086" cy="523220"/>
          </a:xfrm>
          <a:prstGeom prst="rect">
            <a:avLst/>
          </a:prstGeom>
          <a:noFill/>
        </p:spPr>
        <p:txBody>
          <a:bodyPr wrap="square" rtlCol="0">
            <a:spAutoFit/>
          </a:bodyPr>
          <a:lstStyle/>
          <a:p>
            <a:pPr algn="justLow"/>
            <a:r>
              <a:rPr lang="en-US" sz="2800" b="1" dirty="0">
                <a:solidFill>
                  <a:srgbClr val="33363F"/>
                </a:solidFill>
                <a:latin typeface="Calibri Light" panose="020F0302020204030204" pitchFamily="34" charset="0"/>
                <a:cs typeface="Calibri Light" panose="020F0302020204030204" pitchFamily="34" charset="0"/>
              </a:rPr>
              <a:t>Wild-Goose Chase</a:t>
            </a:r>
          </a:p>
        </p:txBody>
      </p:sp>
      <p:sp>
        <p:nvSpPr>
          <p:cNvPr id="136" name="TextBox 135">
            <a:extLst>
              <a:ext uri="{FF2B5EF4-FFF2-40B4-BE49-F238E27FC236}">
                <a16:creationId xmlns:a16="http://schemas.microsoft.com/office/drawing/2014/main" id="{6905F13F-3CCA-7336-D417-B2E802FB1C7D}"/>
              </a:ext>
            </a:extLst>
          </p:cNvPr>
          <p:cNvSpPr txBox="1"/>
          <p:nvPr/>
        </p:nvSpPr>
        <p:spPr>
          <a:xfrm>
            <a:off x="5734059" y="3664165"/>
            <a:ext cx="3568086" cy="523220"/>
          </a:xfrm>
          <a:prstGeom prst="rect">
            <a:avLst/>
          </a:prstGeom>
          <a:noFill/>
        </p:spPr>
        <p:txBody>
          <a:bodyPr wrap="square" rtlCol="0">
            <a:spAutoFit/>
          </a:bodyPr>
          <a:lstStyle/>
          <a:p>
            <a:pPr algn="justLow"/>
            <a:r>
              <a:rPr lang="en-US" sz="2800" b="1" dirty="0">
                <a:solidFill>
                  <a:srgbClr val="33363F"/>
                </a:solidFill>
                <a:latin typeface="Calibri Light" panose="020F0302020204030204" pitchFamily="34" charset="0"/>
                <a:cs typeface="Calibri Light" panose="020F0302020204030204" pitchFamily="34" charset="0"/>
              </a:rPr>
              <a:t>Trojan Horse</a:t>
            </a:r>
          </a:p>
        </p:txBody>
      </p:sp>
      <p:grpSp>
        <p:nvGrpSpPr>
          <p:cNvPr id="3" name="Group 2">
            <a:extLst>
              <a:ext uri="{FF2B5EF4-FFF2-40B4-BE49-F238E27FC236}">
                <a16:creationId xmlns:a16="http://schemas.microsoft.com/office/drawing/2014/main" id="{787D63CB-EA01-8091-6824-89305119B492}"/>
              </a:ext>
            </a:extLst>
          </p:cNvPr>
          <p:cNvGrpSpPr/>
          <p:nvPr/>
        </p:nvGrpSpPr>
        <p:grpSpPr>
          <a:xfrm>
            <a:off x="4538915" y="1836537"/>
            <a:ext cx="485975" cy="3267546"/>
            <a:chOff x="10954395" y="1674101"/>
            <a:chExt cx="485975" cy="3267546"/>
          </a:xfrm>
        </p:grpSpPr>
        <p:sp>
          <p:nvSpPr>
            <p:cNvPr id="125" name="Oval 124">
              <a:extLst>
                <a:ext uri="{FF2B5EF4-FFF2-40B4-BE49-F238E27FC236}">
                  <a16:creationId xmlns:a16="http://schemas.microsoft.com/office/drawing/2014/main" id="{5DAE6712-A49E-D656-5765-77FCC60E3F7C}"/>
                </a:ext>
              </a:extLst>
            </p:cNvPr>
            <p:cNvSpPr/>
            <p:nvPr/>
          </p:nvSpPr>
          <p:spPr>
            <a:xfrm>
              <a:off x="10957540" y="1674101"/>
              <a:ext cx="479685" cy="479685"/>
            </a:xfrm>
            <a:prstGeom prst="ellipse">
              <a:avLst/>
            </a:prstGeom>
            <a:gradFill>
              <a:gsLst>
                <a:gs pos="3000">
                  <a:schemeClr val="accent2">
                    <a:lumMod val="75000"/>
                  </a:schemeClr>
                </a:gs>
                <a:gs pos="100000">
                  <a:schemeClr val="accent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Light" panose="020F0302020204030204" pitchFamily="34" charset="0"/>
                  <a:cs typeface="B Titr" panose="00000700000000000000" pitchFamily="2" charset="-78"/>
                </a:rPr>
                <a:t>1</a:t>
              </a:r>
            </a:p>
          </p:txBody>
        </p:sp>
        <p:sp>
          <p:nvSpPr>
            <p:cNvPr id="129" name="Oval 128">
              <a:extLst>
                <a:ext uri="{FF2B5EF4-FFF2-40B4-BE49-F238E27FC236}">
                  <a16:creationId xmlns:a16="http://schemas.microsoft.com/office/drawing/2014/main" id="{1BD8A1EC-F8FF-24D9-C1EA-0E589F60B86D}"/>
                </a:ext>
              </a:extLst>
            </p:cNvPr>
            <p:cNvSpPr/>
            <p:nvPr/>
          </p:nvSpPr>
          <p:spPr>
            <a:xfrm>
              <a:off x="10960685" y="2575925"/>
              <a:ext cx="479685" cy="479685"/>
            </a:xfrm>
            <a:prstGeom prst="ellipse">
              <a:avLst/>
            </a:prstGeom>
            <a:gradFill>
              <a:gsLst>
                <a:gs pos="3000">
                  <a:schemeClr val="accent2">
                    <a:lumMod val="75000"/>
                  </a:schemeClr>
                </a:gs>
                <a:gs pos="100000">
                  <a:schemeClr val="accent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Light" panose="020F0302020204030204" pitchFamily="34" charset="0"/>
                  <a:cs typeface="B Titr" panose="00000700000000000000" pitchFamily="2" charset="-78"/>
                </a:rPr>
                <a:t>2</a:t>
              </a:r>
            </a:p>
          </p:txBody>
        </p:sp>
        <p:sp>
          <p:nvSpPr>
            <p:cNvPr id="133" name="Oval 132">
              <a:extLst>
                <a:ext uri="{FF2B5EF4-FFF2-40B4-BE49-F238E27FC236}">
                  <a16:creationId xmlns:a16="http://schemas.microsoft.com/office/drawing/2014/main" id="{8C98B2B6-A145-0A9B-D404-40388534F728}"/>
                </a:ext>
              </a:extLst>
            </p:cNvPr>
            <p:cNvSpPr/>
            <p:nvPr/>
          </p:nvSpPr>
          <p:spPr>
            <a:xfrm>
              <a:off x="10954395" y="3560138"/>
              <a:ext cx="479685" cy="479685"/>
            </a:xfrm>
            <a:prstGeom prst="ellipse">
              <a:avLst/>
            </a:prstGeom>
            <a:gradFill>
              <a:gsLst>
                <a:gs pos="3000">
                  <a:schemeClr val="accent2">
                    <a:lumMod val="75000"/>
                  </a:schemeClr>
                </a:gs>
                <a:gs pos="100000">
                  <a:schemeClr val="accent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Light" panose="020F0302020204030204" pitchFamily="34" charset="0"/>
                  <a:cs typeface="B Titr" panose="00000700000000000000" pitchFamily="2" charset="-78"/>
                </a:rPr>
                <a:t>3</a:t>
              </a:r>
            </a:p>
          </p:txBody>
        </p:sp>
        <p:sp>
          <p:nvSpPr>
            <p:cNvPr id="137" name="Oval 136">
              <a:extLst>
                <a:ext uri="{FF2B5EF4-FFF2-40B4-BE49-F238E27FC236}">
                  <a16:creationId xmlns:a16="http://schemas.microsoft.com/office/drawing/2014/main" id="{576BDD50-FD95-DD46-0898-C1355BBE27CC}"/>
                </a:ext>
              </a:extLst>
            </p:cNvPr>
            <p:cNvSpPr/>
            <p:nvPr/>
          </p:nvSpPr>
          <p:spPr>
            <a:xfrm>
              <a:off x="10957540" y="4461962"/>
              <a:ext cx="479685" cy="479685"/>
            </a:xfrm>
            <a:prstGeom prst="ellipse">
              <a:avLst/>
            </a:prstGeom>
            <a:gradFill>
              <a:gsLst>
                <a:gs pos="3000">
                  <a:schemeClr val="accent2">
                    <a:lumMod val="75000"/>
                  </a:schemeClr>
                </a:gs>
                <a:gs pos="100000">
                  <a:schemeClr val="accent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Light" panose="020F0302020204030204" pitchFamily="34" charset="0"/>
                  <a:cs typeface="B Titr" panose="00000700000000000000" pitchFamily="2" charset="-78"/>
                </a:rPr>
                <a:t>4</a:t>
              </a:r>
            </a:p>
          </p:txBody>
        </p:sp>
      </p:grpSp>
      <p:sp>
        <p:nvSpPr>
          <p:cNvPr id="236" name="Rectangle: Rounded Corners 1">
            <a:extLst>
              <a:ext uri="{FF2B5EF4-FFF2-40B4-BE49-F238E27FC236}">
                <a16:creationId xmlns:a16="http://schemas.microsoft.com/office/drawing/2014/main" id="{AA3ACA57-0199-075E-91D5-0D9A3543A1A3}"/>
              </a:ext>
            </a:extLst>
          </p:cNvPr>
          <p:cNvSpPr/>
          <p:nvPr/>
        </p:nvSpPr>
        <p:spPr>
          <a:xfrm>
            <a:off x="2800824"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Literary idioms</a:t>
            </a:r>
          </a:p>
        </p:txBody>
      </p:sp>
      <p:sp>
        <p:nvSpPr>
          <p:cNvPr id="237" name="TextBox 236">
            <a:extLst>
              <a:ext uri="{FF2B5EF4-FFF2-40B4-BE49-F238E27FC236}">
                <a16:creationId xmlns:a16="http://schemas.microsoft.com/office/drawing/2014/main" id="{A865778A-524A-B50B-062C-B8475B3ADF5E}"/>
              </a:ext>
            </a:extLst>
          </p:cNvPr>
          <p:cNvSpPr txBox="1"/>
          <p:nvPr/>
        </p:nvSpPr>
        <p:spPr>
          <a:xfrm>
            <a:off x="5679539" y="4624398"/>
            <a:ext cx="3568086" cy="523220"/>
          </a:xfrm>
          <a:prstGeom prst="rect">
            <a:avLst/>
          </a:prstGeom>
          <a:noFill/>
        </p:spPr>
        <p:txBody>
          <a:bodyPr wrap="square" rtlCol="0">
            <a:spAutoFit/>
          </a:bodyPr>
          <a:lstStyle/>
          <a:p>
            <a:pPr algn="justLow"/>
            <a:r>
              <a:rPr lang="en-US" sz="2800" b="1" dirty="0">
                <a:solidFill>
                  <a:srgbClr val="33363F"/>
                </a:solidFill>
                <a:latin typeface="Calibri Light" panose="020F0302020204030204" pitchFamily="34" charset="0"/>
                <a:cs typeface="Calibri Light" panose="020F0302020204030204" pitchFamily="34" charset="0"/>
              </a:rPr>
              <a:t>Big Brother</a:t>
            </a:r>
          </a:p>
        </p:txBody>
      </p:sp>
      <p:sp>
        <p:nvSpPr>
          <p:cNvPr id="4" name="Oval 3">
            <a:extLst>
              <a:ext uri="{FF2B5EF4-FFF2-40B4-BE49-F238E27FC236}">
                <a16:creationId xmlns:a16="http://schemas.microsoft.com/office/drawing/2014/main" id="{6B9DA413-8569-6628-7A21-84F52D8AEB65}"/>
              </a:ext>
            </a:extLst>
          </p:cNvPr>
          <p:cNvSpPr/>
          <p:nvPr/>
        </p:nvSpPr>
        <p:spPr>
          <a:xfrm>
            <a:off x="4538915" y="5505914"/>
            <a:ext cx="479685" cy="479685"/>
          </a:xfrm>
          <a:prstGeom prst="ellipse">
            <a:avLst/>
          </a:prstGeom>
          <a:gradFill>
            <a:gsLst>
              <a:gs pos="3000">
                <a:schemeClr val="accent2">
                  <a:lumMod val="75000"/>
                </a:schemeClr>
              </a:gs>
              <a:gs pos="100000">
                <a:schemeClr val="accent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Light" panose="020F0302020204030204" pitchFamily="34" charset="0"/>
                <a:cs typeface="B Titr" panose="00000700000000000000" pitchFamily="2" charset="-78"/>
              </a:rPr>
              <a:t>5</a:t>
            </a:r>
          </a:p>
        </p:txBody>
      </p:sp>
      <p:sp>
        <p:nvSpPr>
          <p:cNvPr id="123" name="TextBox 122">
            <a:extLst>
              <a:ext uri="{FF2B5EF4-FFF2-40B4-BE49-F238E27FC236}">
                <a16:creationId xmlns:a16="http://schemas.microsoft.com/office/drawing/2014/main" id="{CF39D062-8E4B-A699-C077-14A38F35E843}"/>
              </a:ext>
            </a:extLst>
          </p:cNvPr>
          <p:cNvSpPr txBox="1"/>
          <p:nvPr/>
        </p:nvSpPr>
        <p:spPr>
          <a:xfrm>
            <a:off x="5613042" y="5491248"/>
            <a:ext cx="3568086" cy="523220"/>
          </a:xfrm>
          <a:prstGeom prst="rect">
            <a:avLst/>
          </a:prstGeom>
          <a:noFill/>
        </p:spPr>
        <p:txBody>
          <a:bodyPr wrap="square" rtlCol="0">
            <a:spAutoFit/>
          </a:bodyPr>
          <a:lstStyle/>
          <a:p>
            <a:pPr algn="justLow"/>
            <a:r>
              <a:rPr lang="en-US" sz="2800" b="1" dirty="0">
                <a:solidFill>
                  <a:srgbClr val="33363F"/>
                </a:solidFill>
                <a:latin typeface="Calibri Light" panose="020F0302020204030204" pitchFamily="34" charset="0"/>
                <a:cs typeface="Calibri Light" panose="020F0302020204030204" pitchFamily="34" charset="0"/>
              </a:rPr>
              <a:t>Pandora’s Box</a:t>
            </a:r>
          </a:p>
        </p:txBody>
      </p:sp>
      <p:pic>
        <p:nvPicPr>
          <p:cNvPr id="131" name="Picture 130">
            <a:extLst>
              <a:ext uri="{FF2B5EF4-FFF2-40B4-BE49-F238E27FC236}">
                <a16:creationId xmlns:a16="http://schemas.microsoft.com/office/drawing/2014/main" id="{BD292F0C-D9A7-8947-BE48-91F1BDA3C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544" y="1306499"/>
            <a:ext cx="4456890" cy="4456890"/>
          </a:xfrm>
          <a:prstGeom prst="rect">
            <a:avLst/>
          </a:prstGeom>
        </p:spPr>
      </p:pic>
    </p:spTree>
    <p:extLst>
      <p:ext uri="{BB962C8B-B14F-4D97-AF65-F5344CB8AC3E}">
        <p14:creationId xmlns:p14="http://schemas.microsoft.com/office/powerpoint/2010/main" val="2622819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31"/>
                                        </p:tgtEl>
                                        <p:attrNameLst>
                                          <p:attrName>style.visibility</p:attrName>
                                        </p:attrNameLst>
                                      </p:cBhvr>
                                      <p:to>
                                        <p:strVal val="visible"/>
                                      </p:to>
                                    </p:set>
                                    <p:anim calcmode="lin" valueType="num">
                                      <p:cBhvr>
                                        <p:cTn id="7" dur="500" decel="50000" fill="hold">
                                          <p:stCondLst>
                                            <p:cond delay="0"/>
                                          </p:stCondLst>
                                        </p:cTn>
                                        <p:tgtEl>
                                          <p:spTgt spid="13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1"/>
                                        </p:tgtEl>
                                        <p:attrNameLst>
                                          <p:attrName>ppt_w</p:attrName>
                                        </p:attrNameLst>
                                      </p:cBhvr>
                                      <p:tavLst>
                                        <p:tav tm="0">
                                          <p:val>
                                            <p:strVal val="#ppt_w*.05"/>
                                          </p:val>
                                        </p:tav>
                                        <p:tav tm="100000">
                                          <p:val>
                                            <p:strVal val="#ppt_w"/>
                                          </p:val>
                                        </p:tav>
                                      </p:tavLst>
                                    </p:anim>
                                    <p:anim calcmode="lin" valueType="num">
                                      <p:cBhvr>
                                        <p:cTn id="10" dur="1000" fill="hold"/>
                                        <p:tgtEl>
                                          <p:spTgt spid="13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fade">
                                      <p:cBhvr>
                                        <p:cTn id="18" dur="500"/>
                                        <p:tgtEl>
                                          <p:spTgt spid="124"/>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500"/>
                                        <p:tgtEl>
                                          <p:spTgt spid="128"/>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32"/>
                                        </p:tgtEl>
                                        <p:attrNameLst>
                                          <p:attrName>style.visibility</p:attrName>
                                        </p:attrNameLst>
                                      </p:cBhvr>
                                      <p:to>
                                        <p:strVal val="visible"/>
                                      </p:to>
                                    </p:set>
                                    <p:animEffect transition="in" filter="fade">
                                      <p:cBhvr>
                                        <p:cTn id="26" dur="500"/>
                                        <p:tgtEl>
                                          <p:spTgt spid="132"/>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36"/>
                                        </p:tgtEl>
                                        <p:attrNameLst>
                                          <p:attrName>style.visibility</p:attrName>
                                        </p:attrNameLst>
                                      </p:cBhvr>
                                      <p:to>
                                        <p:strVal val="visible"/>
                                      </p:to>
                                    </p:set>
                                    <p:animEffect transition="in" filter="fade">
                                      <p:cBhvr>
                                        <p:cTn id="30" dur="500"/>
                                        <p:tgtEl>
                                          <p:spTgt spid="136"/>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37"/>
                                        </p:tgtEl>
                                        <p:attrNameLst>
                                          <p:attrName>style.visibility</p:attrName>
                                        </p:attrNameLst>
                                      </p:cBhvr>
                                      <p:to>
                                        <p:strVal val="visible"/>
                                      </p:to>
                                    </p:set>
                                    <p:animEffect transition="in" filter="fade">
                                      <p:cBhvr>
                                        <p:cTn id="34" dur="500"/>
                                        <p:tgtEl>
                                          <p:spTgt spid="237"/>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23"/>
                                        </p:tgtEl>
                                        <p:attrNameLst>
                                          <p:attrName>style.visibility</p:attrName>
                                        </p:attrNameLst>
                                      </p:cBhvr>
                                      <p:to>
                                        <p:strVal val="visible"/>
                                      </p:to>
                                    </p:set>
                                    <p:animEffect transition="in" filter="fade">
                                      <p:cBhvr>
                                        <p:cTn id="3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8" grpId="0"/>
      <p:bldP spid="132" grpId="0"/>
      <p:bldP spid="136" grpId="0"/>
      <p:bldP spid="237" grpId="0"/>
      <p:bldP spid="1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34A69-0A83-265F-895B-664C6D69E81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45BB2D2-234F-5B4D-D744-C0DA7308F889}"/>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Overview of Literary idioms</a:t>
            </a:r>
          </a:p>
        </p:txBody>
      </p:sp>
      <p:sp>
        <p:nvSpPr>
          <p:cNvPr id="3" name="Google Shape;204;p18">
            <a:extLst>
              <a:ext uri="{FF2B5EF4-FFF2-40B4-BE49-F238E27FC236}">
                <a16:creationId xmlns:a16="http://schemas.microsoft.com/office/drawing/2014/main" id="{CBE0B5E2-341D-EFEC-2C14-D0BBCC2C68BE}"/>
              </a:ext>
            </a:extLst>
          </p:cNvPr>
          <p:cNvSpPr/>
          <p:nvPr/>
        </p:nvSpPr>
        <p:spPr>
          <a:xfrm>
            <a:off x="3531865" y="5156201"/>
            <a:ext cx="7655615" cy="61628"/>
          </a:xfrm>
          <a:custGeom>
            <a:avLst/>
            <a:gdLst/>
            <a:ahLst/>
            <a:cxnLst/>
            <a:rect l="l" t="t" r="r" b="b"/>
            <a:pathLst>
              <a:path w="149061" h="1" fill="none" extrusionOk="0">
                <a:moveTo>
                  <a:pt x="1" y="0"/>
                </a:moveTo>
                <a:lnTo>
                  <a:pt x="149061" y="0"/>
                </a:lnTo>
              </a:path>
            </a:pathLst>
          </a:custGeom>
          <a:noFill/>
          <a:ln w="11925" cap="flat" cmpd="sng">
            <a:solidFill>
              <a:srgbClr val="434343"/>
            </a:solidFill>
            <a:prstDash val="solid"/>
            <a:miter lim="36660"/>
            <a:headEnd type="none" w="sm" len="sm"/>
            <a:tailEnd type="none" w="sm" len="sm"/>
          </a:ln>
        </p:spPr>
        <p:txBody>
          <a:bodyPr spcFirstLastPara="1" wrap="square" lIns="121900" tIns="121900" rIns="121900" bIns="121900" anchor="ctr" anchorCtr="0">
            <a:noAutofit/>
          </a:bodyPr>
          <a:lstStyle/>
          <a:p>
            <a:endParaRPr sz="2400">
              <a:latin typeface="Calibri Light" panose="020F0302020204030204" pitchFamily="34" charset="0"/>
            </a:endParaRPr>
          </a:p>
        </p:txBody>
      </p:sp>
      <p:sp>
        <p:nvSpPr>
          <p:cNvPr id="10" name="Google Shape;222;p18">
            <a:extLst>
              <a:ext uri="{FF2B5EF4-FFF2-40B4-BE49-F238E27FC236}">
                <a16:creationId xmlns:a16="http://schemas.microsoft.com/office/drawing/2014/main" id="{0D9EF1D1-5582-85C3-4E3A-86D708B7EE5A}"/>
              </a:ext>
            </a:extLst>
          </p:cNvPr>
          <p:cNvSpPr txBox="1"/>
          <p:nvPr/>
        </p:nvSpPr>
        <p:spPr>
          <a:xfrm>
            <a:off x="6318424" y="5461862"/>
            <a:ext cx="2176800" cy="572800"/>
          </a:xfrm>
          <a:prstGeom prst="rect">
            <a:avLst/>
          </a:prstGeom>
          <a:noFill/>
          <a:ln>
            <a:noFill/>
          </a:ln>
        </p:spPr>
        <p:txBody>
          <a:bodyPr spcFirstLastPara="1" wrap="square" lIns="121900" tIns="121900" rIns="121900" bIns="121900" anchor="ctr" anchorCtr="0">
            <a:noAutofit/>
          </a:bodyPr>
          <a:lstStyle/>
          <a:p>
            <a:pPr marL="0" indent="0" algn="ctr">
              <a:buNone/>
            </a:pPr>
            <a:r>
              <a:rPr lang="en-US" sz="2000" i="1" dirty="0">
                <a:solidFill>
                  <a:srgbClr val="33363F"/>
                </a:solidFill>
                <a:latin typeface="Calibri" panose="020F0502020204030204" pitchFamily="34" charset="0"/>
                <a:cs typeface="Calibri" panose="020F0502020204030204" pitchFamily="34" charset="0"/>
              </a:rPr>
              <a:t>Why are they important?</a:t>
            </a:r>
            <a:endParaRPr lang="fa-IR" sz="2000" i="1" dirty="0">
              <a:solidFill>
                <a:srgbClr val="33363F"/>
              </a:solidFill>
              <a:latin typeface="Calibri" panose="020F0502020204030204" pitchFamily="34" charset="0"/>
              <a:cs typeface="Calibri" panose="020F0502020204030204" pitchFamily="34" charset="0"/>
            </a:endParaRPr>
          </a:p>
        </p:txBody>
      </p:sp>
      <p:sp>
        <p:nvSpPr>
          <p:cNvPr id="18" name="Google Shape;231;p18">
            <a:extLst>
              <a:ext uri="{FF2B5EF4-FFF2-40B4-BE49-F238E27FC236}">
                <a16:creationId xmlns:a16="http://schemas.microsoft.com/office/drawing/2014/main" id="{ACF073E6-A5F6-666D-4A1C-85DB52213173}"/>
              </a:ext>
            </a:extLst>
          </p:cNvPr>
          <p:cNvSpPr txBox="1"/>
          <p:nvPr/>
        </p:nvSpPr>
        <p:spPr>
          <a:xfrm>
            <a:off x="9188088" y="5480965"/>
            <a:ext cx="1979170" cy="572800"/>
          </a:xfrm>
          <a:prstGeom prst="rect">
            <a:avLst/>
          </a:prstGeom>
          <a:noFill/>
          <a:ln>
            <a:noFill/>
          </a:ln>
        </p:spPr>
        <p:txBody>
          <a:bodyPr spcFirstLastPara="1" wrap="square" lIns="121900" tIns="121900" rIns="121900" bIns="121900" anchor="ctr" anchorCtr="0">
            <a:noAutofit/>
          </a:bodyPr>
          <a:lstStyle/>
          <a:p>
            <a:pPr marL="0" indent="0" algn="ctr">
              <a:buNone/>
            </a:pPr>
            <a:r>
              <a:rPr lang="en-US" sz="2000" i="1" dirty="0">
                <a:solidFill>
                  <a:srgbClr val="33363F"/>
                </a:solidFill>
                <a:latin typeface="Calibri" panose="020F0502020204030204" pitchFamily="34" charset="0"/>
                <a:cs typeface="Calibri" panose="020F0502020204030204" pitchFamily="34" charset="0"/>
              </a:rPr>
              <a:t>Where do we use them?</a:t>
            </a:r>
            <a:endParaRPr lang="fa-IR" sz="2000" i="1" dirty="0">
              <a:solidFill>
                <a:srgbClr val="33363F"/>
              </a:solidFill>
              <a:latin typeface="Calibri" panose="020F0502020204030204" pitchFamily="34" charset="0"/>
              <a:cs typeface="Calibri" panose="020F0502020204030204" pitchFamily="34" charset="0"/>
            </a:endParaRPr>
          </a:p>
        </p:txBody>
      </p:sp>
      <p:sp>
        <p:nvSpPr>
          <p:cNvPr id="26" name="Google Shape;240;p18">
            <a:extLst>
              <a:ext uri="{FF2B5EF4-FFF2-40B4-BE49-F238E27FC236}">
                <a16:creationId xmlns:a16="http://schemas.microsoft.com/office/drawing/2014/main" id="{0D209706-E6AA-8564-B729-511E0B8A7D25}"/>
              </a:ext>
            </a:extLst>
          </p:cNvPr>
          <p:cNvSpPr txBox="1"/>
          <p:nvPr/>
        </p:nvSpPr>
        <p:spPr>
          <a:xfrm>
            <a:off x="3547557" y="5461862"/>
            <a:ext cx="2326020" cy="572800"/>
          </a:xfrm>
          <a:prstGeom prst="rect">
            <a:avLst/>
          </a:prstGeom>
          <a:noFill/>
          <a:ln>
            <a:noFill/>
          </a:ln>
        </p:spPr>
        <p:txBody>
          <a:bodyPr spcFirstLastPara="1" wrap="square" lIns="121900" tIns="121900" rIns="121900" bIns="121900" anchor="ctr" anchorCtr="0">
            <a:noAutofit/>
          </a:bodyPr>
          <a:lstStyle/>
          <a:p>
            <a:pPr marL="0" indent="0" algn="ctr">
              <a:buNone/>
            </a:pPr>
            <a:r>
              <a:rPr lang="en-US" sz="2000" i="1" dirty="0">
                <a:solidFill>
                  <a:srgbClr val="33363F"/>
                </a:solidFill>
                <a:latin typeface="Calibri" panose="020F0502020204030204" pitchFamily="34" charset="0"/>
                <a:cs typeface="Calibri" panose="020F0502020204030204" pitchFamily="34" charset="0"/>
              </a:rPr>
              <a:t>Where are Literary idioms comes from?</a:t>
            </a:r>
            <a:endParaRPr lang="fa-IR" sz="2000" i="1" dirty="0">
              <a:solidFill>
                <a:srgbClr val="33363F"/>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3963DC4A-03BC-DF50-28EC-B0241094885C}"/>
              </a:ext>
            </a:extLst>
          </p:cNvPr>
          <p:cNvGrpSpPr/>
          <p:nvPr/>
        </p:nvGrpSpPr>
        <p:grpSpPr>
          <a:xfrm>
            <a:off x="6256839" y="1885454"/>
            <a:ext cx="2205664" cy="3454392"/>
            <a:chOff x="3756002" y="1859818"/>
            <a:chExt cx="2205664" cy="3454392"/>
          </a:xfrm>
        </p:grpSpPr>
        <p:sp>
          <p:nvSpPr>
            <p:cNvPr id="4" name="Google Shape;216;p18">
              <a:extLst>
                <a:ext uri="{FF2B5EF4-FFF2-40B4-BE49-F238E27FC236}">
                  <a16:creationId xmlns:a16="http://schemas.microsoft.com/office/drawing/2014/main" id="{2033623C-DA8B-37D1-DA92-E13E4291F687}"/>
                </a:ext>
              </a:extLst>
            </p:cNvPr>
            <p:cNvSpPr/>
            <p:nvPr/>
          </p:nvSpPr>
          <p:spPr>
            <a:xfrm>
              <a:off x="4551006" y="4106269"/>
              <a:ext cx="615619" cy="356552"/>
            </a:xfrm>
            <a:custGeom>
              <a:avLst/>
              <a:gdLst/>
              <a:ahLst/>
              <a:cxnLst/>
              <a:rect l="l" t="t" r="r" b="b"/>
              <a:pathLst>
                <a:path w="8800" h="5097" extrusionOk="0">
                  <a:moveTo>
                    <a:pt x="1" y="1"/>
                  </a:moveTo>
                  <a:lnTo>
                    <a:pt x="1" y="954"/>
                  </a:lnTo>
                  <a:lnTo>
                    <a:pt x="4400" y="5096"/>
                  </a:lnTo>
                  <a:lnTo>
                    <a:pt x="8799" y="954"/>
                  </a:lnTo>
                  <a:lnTo>
                    <a:pt x="8799" y="1"/>
                  </a:lnTo>
                  <a:lnTo>
                    <a:pt x="4400" y="4107"/>
                  </a:lnTo>
                  <a:lnTo>
                    <a:pt x="1" y="1"/>
                  </a:lnTo>
                  <a:close/>
                </a:path>
              </a:pathLst>
            </a:custGeom>
            <a:gradFill>
              <a:gsLst>
                <a:gs pos="3000">
                  <a:schemeClr val="accent2">
                    <a:lumMod val="75000"/>
                  </a:schemeClr>
                </a:gs>
                <a:gs pos="100000">
                  <a:schemeClr val="accent2">
                    <a:lumMod val="60000"/>
                    <a:lumOff val="40000"/>
                  </a:schemeClr>
                </a:gs>
              </a:gsLst>
              <a:lin ang="13500000" scaled="1"/>
            </a:grad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5" name="Google Shape;217;p18">
              <a:extLst>
                <a:ext uri="{FF2B5EF4-FFF2-40B4-BE49-F238E27FC236}">
                  <a16:creationId xmlns:a16="http://schemas.microsoft.com/office/drawing/2014/main" id="{51487E5F-0646-A1FC-B17E-DB59E5305EE7}"/>
                </a:ext>
              </a:extLst>
            </p:cNvPr>
            <p:cNvSpPr/>
            <p:nvPr/>
          </p:nvSpPr>
          <p:spPr>
            <a:xfrm>
              <a:off x="3756002" y="1859818"/>
              <a:ext cx="2205664" cy="2449136"/>
            </a:xfrm>
            <a:custGeom>
              <a:avLst/>
              <a:gdLst/>
              <a:ahLst/>
              <a:cxnLst/>
              <a:rect l="l" t="t" r="r" b="b"/>
              <a:pathLst>
                <a:path w="31529" h="35011" extrusionOk="0">
                  <a:moveTo>
                    <a:pt x="1" y="0"/>
                  </a:moveTo>
                  <a:lnTo>
                    <a:pt x="1" y="31565"/>
                  </a:lnTo>
                  <a:lnTo>
                    <a:pt x="11916" y="31565"/>
                  </a:lnTo>
                  <a:lnTo>
                    <a:pt x="15765" y="35011"/>
                  </a:lnTo>
                  <a:lnTo>
                    <a:pt x="19578" y="31565"/>
                  </a:lnTo>
                  <a:lnTo>
                    <a:pt x="31529" y="31565"/>
                  </a:lnTo>
                  <a:lnTo>
                    <a:pt x="31529" y="0"/>
                  </a:lnTo>
                  <a:close/>
                </a:path>
              </a:pathLst>
            </a:custGeom>
            <a:gradFill>
              <a:gsLst>
                <a:gs pos="1000">
                  <a:schemeClr val="accent2">
                    <a:lumMod val="75000"/>
                  </a:schemeClr>
                </a:gs>
                <a:gs pos="100000">
                  <a:schemeClr val="accent2">
                    <a:lumMod val="60000"/>
                    <a:lumOff val="40000"/>
                  </a:schemeClr>
                </a:gs>
              </a:gsLst>
              <a:lin ang="13500000" scaled="1"/>
            </a:grad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6" name="Google Shape;218;p18">
              <a:extLst>
                <a:ext uri="{FF2B5EF4-FFF2-40B4-BE49-F238E27FC236}">
                  <a16:creationId xmlns:a16="http://schemas.microsoft.com/office/drawing/2014/main" id="{2F353445-7CB6-0EB7-2B22-E4D8BDBCF3B9}"/>
                </a:ext>
              </a:extLst>
            </p:cNvPr>
            <p:cNvSpPr/>
            <p:nvPr/>
          </p:nvSpPr>
          <p:spPr>
            <a:xfrm>
              <a:off x="4006059" y="2103462"/>
              <a:ext cx="1705544" cy="1705463"/>
            </a:xfrm>
            <a:custGeom>
              <a:avLst/>
              <a:gdLst/>
              <a:ahLst/>
              <a:cxnLst/>
              <a:rect l="l" t="t" r="r" b="b"/>
              <a:pathLst>
                <a:path w="24380" h="24380" extrusionOk="0">
                  <a:moveTo>
                    <a:pt x="1" y="0"/>
                  </a:moveTo>
                  <a:lnTo>
                    <a:pt x="1" y="24379"/>
                  </a:lnTo>
                  <a:lnTo>
                    <a:pt x="24380" y="24379"/>
                  </a:lnTo>
                  <a:lnTo>
                    <a:pt x="24380" y="0"/>
                  </a:lnTo>
                  <a:close/>
                </a:path>
              </a:pathLst>
            </a:custGeom>
            <a:solidFill>
              <a:srgbClr val="FFFFFF"/>
            </a:solid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7" name="Google Shape;219;p18">
              <a:extLst>
                <a:ext uri="{FF2B5EF4-FFF2-40B4-BE49-F238E27FC236}">
                  <a16:creationId xmlns:a16="http://schemas.microsoft.com/office/drawing/2014/main" id="{D742EFCF-FAE4-3680-85CF-944E2C2DD9DC}"/>
                </a:ext>
              </a:extLst>
            </p:cNvPr>
            <p:cNvSpPr/>
            <p:nvPr/>
          </p:nvSpPr>
          <p:spPr>
            <a:xfrm>
              <a:off x="4692029" y="4983331"/>
              <a:ext cx="333484" cy="330879"/>
            </a:xfrm>
            <a:custGeom>
              <a:avLst/>
              <a:gdLst/>
              <a:ahLst/>
              <a:cxnLst/>
              <a:rect l="l" t="t" r="r" b="b"/>
              <a:pathLst>
                <a:path w="4767" h="4730" extrusionOk="0">
                  <a:moveTo>
                    <a:pt x="2384" y="1"/>
                  </a:moveTo>
                  <a:cubicBezTo>
                    <a:pt x="1064" y="1"/>
                    <a:pt x="1" y="1064"/>
                    <a:pt x="1" y="2383"/>
                  </a:cubicBezTo>
                  <a:cubicBezTo>
                    <a:pt x="1" y="3667"/>
                    <a:pt x="1064" y="4730"/>
                    <a:pt x="2384" y="4730"/>
                  </a:cubicBezTo>
                  <a:cubicBezTo>
                    <a:pt x="3704" y="4730"/>
                    <a:pt x="4767" y="3667"/>
                    <a:pt x="4767" y="2383"/>
                  </a:cubicBezTo>
                  <a:cubicBezTo>
                    <a:pt x="4767" y="1064"/>
                    <a:pt x="3704" y="1"/>
                    <a:pt x="2384" y="1"/>
                  </a:cubicBezTo>
                  <a:close/>
                </a:path>
              </a:pathLst>
            </a:custGeom>
            <a:gradFill>
              <a:gsLst>
                <a:gs pos="3000">
                  <a:schemeClr val="accent2">
                    <a:lumMod val="75000"/>
                  </a:schemeClr>
                </a:gs>
                <a:gs pos="100000">
                  <a:schemeClr val="accent2">
                    <a:lumMod val="60000"/>
                    <a:lumOff val="40000"/>
                  </a:schemeClr>
                </a:gs>
              </a:gsLst>
              <a:lin ang="13500000" scaled="1"/>
            </a:gra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8" name="Google Shape;220;p18">
              <a:extLst>
                <a:ext uri="{FF2B5EF4-FFF2-40B4-BE49-F238E27FC236}">
                  <a16:creationId xmlns:a16="http://schemas.microsoft.com/office/drawing/2014/main" id="{F509F996-EE49-48DA-4208-DD93F348A4BB}"/>
                </a:ext>
              </a:extLst>
            </p:cNvPr>
            <p:cNvSpPr/>
            <p:nvPr/>
          </p:nvSpPr>
          <p:spPr>
            <a:xfrm>
              <a:off x="4776671" y="5065385"/>
              <a:ext cx="164188" cy="166769"/>
            </a:xfrm>
            <a:custGeom>
              <a:avLst/>
              <a:gdLst/>
              <a:ahLst/>
              <a:cxnLst/>
              <a:rect l="l" t="t" r="r" b="b"/>
              <a:pathLst>
                <a:path w="2347" h="2384" extrusionOk="0">
                  <a:moveTo>
                    <a:pt x="1174" y="1"/>
                  </a:moveTo>
                  <a:cubicBezTo>
                    <a:pt x="514" y="1"/>
                    <a:pt x="1" y="551"/>
                    <a:pt x="1" y="1210"/>
                  </a:cubicBezTo>
                  <a:cubicBezTo>
                    <a:pt x="1" y="1834"/>
                    <a:pt x="514" y="2384"/>
                    <a:pt x="1174" y="2384"/>
                  </a:cubicBezTo>
                  <a:cubicBezTo>
                    <a:pt x="1834" y="2384"/>
                    <a:pt x="2347" y="1834"/>
                    <a:pt x="2347" y="1210"/>
                  </a:cubicBezTo>
                  <a:cubicBezTo>
                    <a:pt x="2347" y="551"/>
                    <a:pt x="1834" y="1"/>
                    <a:pt x="1174" y="1"/>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9" name="Google Shape;221;p18">
              <a:extLst>
                <a:ext uri="{FF2B5EF4-FFF2-40B4-BE49-F238E27FC236}">
                  <a16:creationId xmlns:a16="http://schemas.microsoft.com/office/drawing/2014/main" id="{169E7686-B5E9-07BA-0D25-E87C35FDD472}"/>
                </a:ext>
              </a:extLst>
            </p:cNvPr>
            <p:cNvSpPr/>
            <p:nvPr/>
          </p:nvSpPr>
          <p:spPr>
            <a:xfrm>
              <a:off x="4858725" y="4567883"/>
              <a:ext cx="69" cy="415523"/>
            </a:xfrm>
            <a:custGeom>
              <a:avLst/>
              <a:gdLst/>
              <a:ahLst/>
              <a:cxnLst/>
              <a:rect l="l" t="t" r="r" b="b"/>
              <a:pathLst>
                <a:path w="1" h="5940" fill="none" extrusionOk="0">
                  <a:moveTo>
                    <a:pt x="1" y="1"/>
                  </a:moveTo>
                  <a:lnTo>
                    <a:pt x="1" y="5940"/>
                  </a:lnTo>
                </a:path>
              </a:pathLst>
            </a:custGeom>
            <a:solidFill>
              <a:srgbClr val="E9D522"/>
            </a:solidFill>
            <a:ln w="11925" cap="flat" cmpd="sng">
              <a:solidFill>
                <a:schemeClr val="tx1">
                  <a:lumMod val="85000"/>
                  <a:lumOff val="15000"/>
                </a:schemeClr>
              </a:solidFill>
              <a:prstDash val="solid"/>
              <a:miter lim="36660"/>
              <a:headEnd type="none" w="sm" len="sm"/>
              <a:tailEnd type="none" w="sm" len="sm"/>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1" name="Google Shape;223;p18">
              <a:extLst>
                <a:ext uri="{FF2B5EF4-FFF2-40B4-BE49-F238E27FC236}">
                  <a16:creationId xmlns:a16="http://schemas.microsoft.com/office/drawing/2014/main" id="{8E41D5F6-F58E-DDAE-12A0-6AB820278680}"/>
                </a:ext>
              </a:extLst>
            </p:cNvPr>
            <p:cNvSpPr txBox="1"/>
            <p:nvPr/>
          </p:nvSpPr>
          <p:spPr>
            <a:xfrm>
              <a:off x="3987031" y="2089137"/>
              <a:ext cx="1743600" cy="1464456"/>
            </a:xfrm>
            <a:prstGeom prst="rect">
              <a:avLst/>
            </a:prstGeom>
            <a:noFill/>
            <a:ln>
              <a:noFill/>
            </a:ln>
          </p:spPr>
          <p:txBody>
            <a:bodyPr spcFirstLastPara="1" wrap="square" lIns="121900" tIns="121900" rIns="121900" bIns="121900" anchor="t" anchorCtr="0">
              <a:noAutofit/>
            </a:bodyPr>
            <a:lstStyle/>
            <a:p>
              <a:pPr algn="ctr"/>
              <a:r>
                <a:rPr lang="en-US" sz="1600" dirty="0">
                  <a:solidFill>
                    <a:schemeClr val="tx1">
                      <a:lumMod val="75000"/>
                      <a:lumOff val="25000"/>
                    </a:schemeClr>
                  </a:solidFill>
                  <a:latin typeface="Calibri" panose="020F0502020204030204" pitchFamily="34" charset="0"/>
                  <a:ea typeface="Roboto"/>
                  <a:cs typeface="Calibri" panose="020F0502020204030204" pitchFamily="34" charset="0"/>
                  <a:sym typeface="Roboto"/>
                </a:rPr>
                <a:t>They carry cultural meaning, historical context and make speech richer and expressive.</a:t>
              </a:r>
              <a:endParaRPr lang="fa-IR" sz="1600" dirty="0">
                <a:solidFill>
                  <a:schemeClr val="tx1">
                    <a:lumMod val="75000"/>
                    <a:lumOff val="25000"/>
                  </a:schemeClr>
                </a:solidFill>
                <a:latin typeface="Calibri" panose="020F0502020204030204" pitchFamily="34" charset="0"/>
                <a:ea typeface="Roboto"/>
                <a:cs typeface="Calibri" panose="020F0502020204030204" pitchFamily="34" charset="0"/>
                <a:sym typeface="Roboto"/>
              </a:endParaRPr>
            </a:p>
          </p:txBody>
        </p:sp>
      </p:grpSp>
      <p:grpSp>
        <p:nvGrpSpPr>
          <p:cNvPr id="37" name="Group 36">
            <a:extLst>
              <a:ext uri="{FF2B5EF4-FFF2-40B4-BE49-F238E27FC236}">
                <a16:creationId xmlns:a16="http://schemas.microsoft.com/office/drawing/2014/main" id="{0B9EEFE2-5A36-3FFE-DB4E-553035574A95}"/>
              </a:ext>
            </a:extLst>
          </p:cNvPr>
          <p:cNvGrpSpPr/>
          <p:nvPr/>
        </p:nvGrpSpPr>
        <p:grpSpPr>
          <a:xfrm>
            <a:off x="9073601" y="1859818"/>
            <a:ext cx="2208252" cy="3454392"/>
            <a:chOff x="6525610" y="1859818"/>
            <a:chExt cx="2208252" cy="3454392"/>
          </a:xfrm>
          <a:solidFill>
            <a:schemeClr val="accent1"/>
          </a:solidFill>
        </p:grpSpPr>
        <p:sp>
          <p:nvSpPr>
            <p:cNvPr id="12" name="Google Shape;225;p18">
              <a:extLst>
                <a:ext uri="{FF2B5EF4-FFF2-40B4-BE49-F238E27FC236}">
                  <a16:creationId xmlns:a16="http://schemas.microsoft.com/office/drawing/2014/main" id="{35C3F16F-AD62-4E56-1290-E2007070BB1A}"/>
                </a:ext>
              </a:extLst>
            </p:cNvPr>
            <p:cNvSpPr/>
            <p:nvPr/>
          </p:nvSpPr>
          <p:spPr>
            <a:xfrm>
              <a:off x="7320614" y="4106269"/>
              <a:ext cx="618137" cy="356552"/>
            </a:xfrm>
            <a:custGeom>
              <a:avLst/>
              <a:gdLst/>
              <a:ahLst/>
              <a:cxnLst/>
              <a:rect l="l" t="t" r="r" b="b"/>
              <a:pathLst>
                <a:path w="8836" h="5097" extrusionOk="0">
                  <a:moveTo>
                    <a:pt x="1" y="1"/>
                  </a:moveTo>
                  <a:lnTo>
                    <a:pt x="1" y="954"/>
                  </a:lnTo>
                  <a:lnTo>
                    <a:pt x="4437" y="5096"/>
                  </a:lnTo>
                  <a:lnTo>
                    <a:pt x="8836" y="954"/>
                  </a:lnTo>
                  <a:lnTo>
                    <a:pt x="8836" y="1"/>
                  </a:lnTo>
                  <a:lnTo>
                    <a:pt x="4437" y="4107"/>
                  </a:lnTo>
                  <a:lnTo>
                    <a:pt x="1" y="1"/>
                  </a:lnTo>
                  <a:close/>
                </a:path>
              </a:pathLst>
            </a:custGeom>
            <a:grp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3" name="Google Shape;226;p18">
              <a:extLst>
                <a:ext uri="{FF2B5EF4-FFF2-40B4-BE49-F238E27FC236}">
                  <a16:creationId xmlns:a16="http://schemas.microsoft.com/office/drawing/2014/main" id="{D33F7B45-5073-3E0D-893B-9D9D4F07FEFA}"/>
                </a:ext>
              </a:extLst>
            </p:cNvPr>
            <p:cNvSpPr/>
            <p:nvPr/>
          </p:nvSpPr>
          <p:spPr>
            <a:xfrm>
              <a:off x="6525610" y="1859818"/>
              <a:ext cx="2208252" cy="2449136"/>
            </a:xfrm>
            <a:custGeom>
              <a:avLst/>
              <a:gdLst/>
              <a:ahLst/>
              <a:cxnLst/>
              <a:rect l="l" t="t" r="r" b="b"/>
              <a:pathLst>
                <a:path w="31566" h="35011" extrusionOk="0">
                  <a:moveTo>
                    <a:pt x="1" y="0"/>
                  </a:moveTo>
                  <a:lnTo>
                    <a:pt x="1" y="31565"/>
                  </a:lnTo>
                  <a:lnTo>
                    <a:pt x="11952" y="31565"/>
                  </a:lnTo>
                  <a:lnTo>
                    <a:pt x="15802" y="35011"/>
                  </a:lnTo>
                  <a:lnTo>
                    <a:pt x="19614" y="31565"/>
                  </a:lnTo>
                  <a:lnTo>
                    <a:pt x="31565" y="31565"/>
                  </a:lnTo>
                  <a:lnTo>
                    <a:pt x="31565" y="0"/>
                  </a:lnTo>
                  <a:close/>
                </a:path>
              </a:pathLst>
            </a:custGeom>
            <a:grp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4" name="Google Shape;227;p18">
              <a:extLst>
                <a:ext uri="{FF2B5EF4-FFF2-40B4-BE49-F238E27FC236}">
                  <a16:creationId xmlns:a16="http://schemas.microsoft.com/office/drawing/2014/main" id="{5B50C61E-691C-454B-D89C-983CA09DCD24}"/>
                </a:ext>
              </a:extLst>
            </p:cNvPr>
            <p:cNvSpPr/>
            <p:nvPr/>
          </p:nvSpPr>
          <p:spPr>
            <a:xfrm>
              <a:off x="6795935" y="2103462"/>
              <a:ext cx="1705544" cy="1705463"/>
            </a:xfrm>
            <a:custGeom>
              <a:avLst/>
              <a:gdLst/>
              <a:ahLst/>
              <a:cxnLst/>
              <a:rect l="l" t="t" r="r" b="b"/>
              <a:pathLst>
                <a:path w="24380" h="24380" extrusionOk="0">
                  <a:moveTo>
                    <a:pt x="1" y="0"/>
                  </a:moveTo>
                  <a:lnTo>
                    <a:pt x="1" y="24379"/>
                  </a:lnTo>
                  <a:lnTo>
                    <a:pt x="24380" y="24379"/>
                  </a:lnTo>
                  <a:lnTo>
                    <a:pt x="24380" y="0"/>
                  </a:lnTo>
                  <a:close/>
                </a:path>
              </a:pathLst>
            </a:custGeom>
            <a:solidFill>
              <a:schemeClr val="bg1"/>
            </a:solid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5" name="Google Shape;228;p18">
              <a:extLst>
                <a:ext uri="{FF2B5EF4-FFF2-40B4-BE49-F238E27FC236}">
                  <a16:creationId xmlns:a16="http://schemas.microsoft.com/office/drawing/2014/main" id="{F2B7270F-1566-7964-67AF-DEA9A567CCF8}"/>
                </a:ext>
              </a:extLst>
            </p:cNvPr>
            <p:cNvSpPr/>
            <p:nvPr/>
          </p:nvSpPr>
          <p:spPr>
            <a:xfrm>
              <a:off x="7464226" y="4983331"/>
              <a:ext cx="333484" cy="330879"/>
            </a:xfrm>
            <a:custGeom>
              <a:avLst/>
              <a:gdLst/>
              <a:ahLst/>
              <a:cxnLst/>
              <a:rect l="l" t="t" r="r" b="b"/>
              <a:pathLst>
                <a:path w="4767" h="4730" extrusionOk="0">
                  <a:moveTo>
                    <a:pt x="2384" y="1"/>
                  </a:moveTo>
                  <a:cubicBezTo>
                    <a:pt x="1064" y="1"/>
                    <a:pt x="1" y="1064"/>
                    <a:pt x="1" y="2383"/>
                  </a:cubicBezTo>
                  <a:cubicBezTo>
                    <a:pt x="1" y="3667"/>
                    <a:pt x="1064" y="4730"/>
                    <a:pt x="2384" y="4730"/>
                  </a:cubicBezTo>
                  <a:cubicBezTo>
                    <a:pt x="3703" y="4730"/>
                    <a:pt x="4766" y="3667"/>
                    <a:pt x="4766" y="2383"/>
                  </a:cubicBezTo>
                  <a:cubicBezTo>
                    <a:pt x="4766" y="1064"/>
                    <a:pt x="3703" y="1"/>
                    <a:pt x="2384" y="1"/>
                  </a:cubicBezTo>
                  <a:close/>
                </a:path>
              </a:pathLst>
            </a:cu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6" name="Google Shape;229;p18">
              <a:extLst>
                <a:ext uri="{FF2B5EF4-FFF2-40B4-BE49-F238E27FC236}">
                  <a16:creationId xmlns:a16="http://schemas.microsoft.com/office/drawing/2014/main" id="{3499F95D-479B-4A83-787C-3564E0091417}"/>
                </a:ext>
              </a:extLst>
            </p:cNvPr>
            <p:cNvSpPr/>
            <p:nvPr/>
          </p:nvSpPr>
          <p:spPr>
            <a:xfrm>
              <a:off x="7548867" y="5065385"/>
              <a:ext cx="164188" cy="166769"/>
            </a:xfrm>
            <a:custGeom>
              <a:avLst/>
              <a:gdLst/>
              <a:ahLst/>
              <a:cxnLst/>
              <a:rect l="l" t="t" r="r" b="b"/>
              <a:pathLst>
                <a:path w="2347" h="2384" extrusionOk="0">
                  <a:moveTo>
                    <a:pt x="1174" y="1"/>
                  </a:moveTo>
                  <a:cubicBezTo>
                    <a:pt x="514" y="1"/>
                    <a:pt x="0" y="551"/>
                    <a:pt x="0" y="1210"/>
                  </a:cubicBezTo>
                  <a:cubicBezTo>
                    <a:pt x="0" y="1834"/>
                    <a:pt x="514" y="2384"/>
                    <a:pt x="1174" y="2384"/>
                  </a:cubicBezTo>
                  <a:cubicBezTo>
                    <a:pt x="1833" y="2384"/>
                    <a:pt x="2347" y="1834"/>
                    <a:pt x="2347" y="1210"/>
                  </a:cubicBezTo>
                  <a:cubicBezTo>
                    <a:pt x="2347" y="551"/>
                    <a:pt x="1833" y="1"/>
                    <a:pt x="1174" y="1"/>
                  </a:cubicBezTo>
                  <a:close/>
                </a:path>
              </a:pathLst>
            </a:custGeom>
            <a:grp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7" name="Google Shape;230;p18">
              <a:extLst>
                <a:ext uri="{FF2B5EF4-FFF2-40B4-BE49-F238E27FC236}">
                  <a16:creationId xmlns:a16="http://schemas.microsoft.com/office/drawing/2014/main" id="{5BC6EBEA-6D95-23EB-A897-847B5F8AA27A}"/>
                </a:ext>
              </a:extLst>
            </p:cNvPr>
            <p:cNvSpPr/>
            <p:nvPr/>
          </p:nvSpPr>
          <p:spPr>
            <a:xfrm>
              <a:off x="7630921" y="4567883"/>
              <a:ext cx="69" cy="415523"/>
            </a:xfrm>
            <a:custGeom>
              <a:avLst/>
              <a:gdLst/>
              <a:ahLst/>
              <a:cxnLst/>
              <a:rect l="l" t="t" r="r" b="b"/>
              <a:pathLst>
                <a:path w="1" h="5940" fill="none" extrusionOk="0">
                  <a:moveTo>
                    <a:pt x="1" y="1"/>
                  </a:moveTo>
                  <a:lnTo>
                    <a:pt x="1" y="5940"/>
                  </a:lnTo>
                </a:path>
              </a:pathLst>
            </a:custGeom>
            <a:grpFill/>
            <a:ln w="11925" cap="flat" cmpd="sng">
              <a:solidFill>
                <a:schemeClr val="tx1">
                  <a:lumMod val="85000"/>
                  <a:lumOff val="15000"/>
                </a:schemeClr>
              </a:solidFill>
              <a:prstDash val="solid"/>
              <a:miter lim="36660"/>
              <a:headEnd type="none" w="sm" len="sm"/>
              <a:tailEnd type="none" w="sm" len="sm"/>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9" name="Google Shape;232;p18">
              <a:extLst>
                <a:ext uri="{FF2B5EF4-FFF2-40B4-BE49-F238E27FC236}">
                  <a16:creationId xmlns:a16="http://schemas.microsoft.com/office/drawing/2014/main" id="{2DD035B2-F4AD-27AC-DF15-CD687AC9119A}"/>
                </a:ext>
              </a:extLst>
            </p:cNvPr>
            <p:cNvSpPr txBox="1"/>
            <p:nvPr/>
          </p:nvSpPr>
          <p:spPr>
            <a:xfrm>
              <a:off x="6776907" y="2003376"/>
              <a:ext cx="1743600" cy="1629616"/>
            </a:xfrm>
            <a:prstGeom prst="rect">
              <a:avLst/>
            </a:prstGeom>
            <a:noFill/>
            <a:ln>
              <a:noFill/>
            </a:ln>
          </p:spPr>
          <p:txBody>
            <a:bodyPr spcFirstLastPara="1" wrap="square" lIns="121900" tIns="121900" rIns="121900" bIns="121900" anchor="t" anchorCtr="0">
              <a:noAutofit/>
            </a:bodyPr>
            <a:lstStyle/>
            <a:p>
              <a:pPr algn="ctr"/>
              <a:r>
                <a:rPr lang="en-US" dirty="0">
                  <a:solidFill>
                    <a:schemeClr val="tx1">
                      <a:lumMod val="75000"/>
                      <a:lumOff val="25000"/>
                    </a:schemeClr>
                  </a:solidFill>
                  <a:latin typeface="Calibri" panose="020F0502020204030204" pitchFamily="34" charset="0"/>
                  <a:ea typeface="Roboto"/>
                  <a:cs typeface="Calibri" panose="020F0502020204030204" pitchFamily="34" charset="0"/>
                  <a:sym typeface="Roboto"/>
                </a:rPr>
                <a:t>Academic writing, storytelling , movies , daily conversations  and media.</a:t>
              </a:r>
              <a:endParaRPr lang="fa-IR" dirty="0">
                <a:solidFill>
                  <a:schemeClr val="tx1">
                    <a:lumMod val="75000"/>
                    <a:lumOff val="25000"/>
                  </a:schemeClr>
                </a:solidFill>
                <a:latin typeface="Calibri" panose="020F0502020204030204" pitchFamily="34" charset="0"/>
                <a:ea typeface="Roboto"/>
                <a:cs typeface="Calibri" panose="020F0502020204030204" pitchFamily="34" charset="0"/>
                <a:sym typeface="Roboto"/>
              </a:endParaRPr>
            </a:p>
          </p:txBody>
        </p:sp>
      </p:grpSp>
      <p:grpSp>
        <p:nvGrpSpPr>
          <p:cNvPr id="39" name="Group 38">
            <a:extLst>
              <a:ext uri="{FF2B5EF4-FFF2-40B4-BE49-F238E27FC236}">
                <a16:creationId xmlns:a16="http://schemas.microsoft.com/office/drawing/2014/main" id="{152771D4-A776-18D9-9496-24FE80AFF086}"/>
              </a:ext>
            </a:extLst>
          </p:cNvPr>
          <p:cNvGrpSpPr/>
          <p:nvPr/>
        </p:nvGrpSpPr>
        <p:grpSpPr>
          <a:xfrm>
            <a:off x="3531865" y="1885454"/>
            <a:ext cx="2208183" cy="3454392"/>
            <a:chOff x="983874" y="1859818"/>
            <a:chExt cx="2208183" cy="3454392"/>
          </a:xfrm>
          <a:solidFill>
            <a:schemeClr val="accent1"/>
          </a:solidFill>
        </p:grpSpPr>
        <p:sp>
          <p:nvSpPr>
            <p:cNvPr id="20" name="Google Shape;234;p18">
              <a:extLst>
                <a:ext uri="{FF2B5EF4-FFF2-40B4-BE49-F238E27FC236}">
                  <a16:creationId xmlns:a16="http://schemas.microsoft.com/office/drawing/2014/main" id="{FB97FFBD-5805-C5D6-42B1-A81B976CB03A}"/>
                </a:ext>
              </a:extLst>
            </p:cNvPr>
            <p:cNvSpPr/>
            <p:nvPr/>
          </p:nvSpPr>
          <p:spPr>
            <a:xfrm>
              <a:off x="1778809" y="4106269"/>
              <a:ext cx="615619" cy="356552"/>
            </a:xfrm>
            <a:custGeom>
              <a:avLst/>
              <a:gdLst/>
              <a:ahLst/>
              <a:cxnLst/>
              <a:rect l="l" t="t" r="r" b="b"/>
              <a:pathLst>
                <a:path w="8800" h="5097" extrusionOk="0">
                  <a:moveTo>
                    <a:pt x="1" y="1"/>
                  </a:moveTo>
                  <a:lnTo>
                    <a:pt x="1" y="954"/>
                  </a:lnTo>
                  <a:lnTo>
                    <a:pt x="4400" y="5096"/>
                  </a:lnTo>
                  <a:lnTo>
                    <a:pt x="8799" y="954"/>
                  </a:lnTo>
                  <a:lnTo>
                    <a:pt x="8799" y="1"/>
                  </a:lnTo>
                  <a:lnTo>
                    <a:pt x="4400" y="4107"/>
                  </a:lnTo>
                  <a:lnTo>
                    <a:pt x="1" y="1"/>
                  </a:lnTo>
                  <a:close/>
                </a:path>
              </a:pathLst>
            </a:custGeom>
            <a:grp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21" name="Google Shape;235;p18">
              <a:extLst>
                <a:ext uri="{FF2B5EF4-FFF2-40B4-BE49-F238E27FC236}">
                  <a16:creationId xmlns:a16="http://schemas.microsoft.com/office/drawing/2014/main" id="{60FC1DD8-0836-383E-85B9-5CED1C19364F}"/>
                </a:ext>
              </a:extLst>
            </p:cNvPr>
            <p:cNvSpPr/>
            <p:nvPr/>
          </p:nvSpPr>
          <p:spPr>
            <a:xfrm>
              <a:off x="983874" y="1859818"/>
              <a:ext cx="2208183" cy="2449136"/>
            </a:xfrm>
            <a:custGeom>
              <a:avLst/>
              <a:gdLst/>
              <a:ahLst/>
              <a:cxnLst/>
              <a:rect l="l" t="t" r="r" b="b"/>
              <a:pathLst>
                <a:path w="31565" h="35011" extrusionOk="0">
                  <a:moveTo>
                    <a:pt x="0" y="0"/>
                  </a:moveTo>
                  <a:lnTo>
                    <a:pt x="0" y="31565"/>
                  </a:lnTo>
                  <a:lnTo>
                    <a:pt x="11952" y="31565"/>
                  </a:lnTo>
                  <a:lnTo>
                    <a:pt x="15801" y="35011"/>
                  </a:lnTo>
                  <a:lnTo>
                    <a:pt x="19613" y="31565"/>
                  </a:lnTo>
                  <a:lnTo>
                    <a:pt x="31565" y="31565"/>
                  </a:lnTo>
                  <a:lnTo>
                    <a:pt x="31528" y="0"/>
                  </a:lnTo>
                  <a:close/>
                </a:path>
              </a:pathLst>
            </a:custGeom>
            <a:grp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22" name="Google Shape;236;p18">
              <a:extLst>
                <a:ext uri="{FF2B5EF4-FFF2-40B4-BE49-F238E27FC236}">
                  <a16:creationId xmlns:a16="http://schemas.microsoft.com/office/drawing/2014/main" id="{0B8F8691-4FC4-992F-5BBE-06F5F4BCF138}"/>
                </a:ext>
              </a:extLst>
            </p:cNvPr>
            <p:cNvSpPr/>
            <p:nvPr/>
          </p:nvSpPr>
          <p:spPr>
            <a:xfrm>
              <a:off x="1235142" y="2103462"/>
              <a:ext cx="1705614" cy="1705463"/>
            </a:xfrm>
            <a:custGeom>
              <a:avLst/>
              <a:gdLst/>
              <a:ahLst/>
              <a:cxnLst/>
              <a:rect l="l" t="t" r="r" b="b"/>
              <a:pathLst>
                <a:path w="24381" h="24380" extrusionOk="0">
                  <a:moveTo>
                    <a:pt x="1" y="0"/>
                  </a:moveTo>
                  <a:lnTo>
                    <a:pt x="1" y="24379"/>
                  </a:lnTo>
                  <a:lnTo>
                    <a:pt x="24380" y="24379"/>
                  </a:lnTo>
                  <a:lnTo>
                    <a:pt x="24380" y="0"/>
                  </a:lnTo>
                  <a:close/>
                </a:path>
              </a:pathLst>
            </a:custGeom>
            <a:solidFill>
              <a:schemeClr val="bg1"/>
            </a:solid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23" name="Google Shape;237;p18">
              <a:extLst>
                <a:ext uri="{FF2B5EF4-FFF2-40B4-BE49-F238E27FC236}">
                  <a16:creationId xmlns:a16="http://schemas.microsoft.com/office/drawing/2014/main" id="{3995CB2E-539F-4FA4-58C3-15D7F8AFADB0}"/>
                </a:ext>
              </a:extLst>
            </p:cNvPr>
            <p:cNvSpPr/>
            <p:nvPr/>
          </p:nvSpPr>
          <p:spPr>
            <a:xfrm>
              <a:off x="1919902" y="4983331"/>
              <a:ext cx="333484" cy="330879"/>
            </a:xfrm>
            <a:custGeom>
              <a:avLst/>
              <a:gdLst/>
              <a:ahLst/>
              <a:cxnLst/>
              <a:rect l="l" t="t" r="r" b="b"/>
              <a:pathLst>
                <a:path w="4767" h="4730" extrusionOk="0">
                  <a:moveTo>
                    <a:pt x="2383" y="1"/>
                  </a:moveTo>
                  <a:cubicBezTo>
                    <a:pt x="1063" y="1"/>
                    <a:pt x="0" y="1064"/>
                    <a:pt x="0" y="2383"/>
                  </a:cubicBezTo>
                  <a:cubicBezTo>
                    <a:pt x="0" y="3667"/>
                    <a:pt x="1063" y="4730"/>
                    <a:pt x="2383" y="4730"/>
                  </a:cubicBezTo>
                  <a:cubicBezTo>
                    <a:pt x="3703" y="4730"/>
                    <a:pt x="4766" y="3667"/>
                    <a:pt x="4766" y="2383"/>
                  </a:cubicBezTo>
                  <a:cubicBezTo>
                    <a:pt x="4766" y="1064"/>
                    <a:pt x="3703" y="1"/>
                    <a:pt x="2383" y="1"/>
                  </a:cubicBezTo>
                  <a:close/>
                </a:path>
              </a:pathLst>
            </a:cu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24" name="Google Shape;238;p18">
              <a:extLst>
                <a:ext uri="{FF2B5EF4-FFF2-40B4-BE49-F238E27FC236}">
                  <a16:creationId xmlns:a16="http://schemas.microsoft.com/office/drawing/2014/main" id="{B46AB894-298A-2BED-80C9-5038B875DD21}"/>
                </a:ext>
              </a:extLst>
            </p:cNvPr>
            <p:cNvSpPr/>
            <p:nvPr/>
          </p:nvSpPr>
          <p:spPr>
            <a:xfrm>
              <a:off x="2004543" y="5065385"/>
              <a:ext cx="164188" cy="166769"/>
            </a:xfrm>
            <a:custGeom>
              <a:avLst/>
              <a:gdLst/>
              <a:ahLst/>
              <a:cxnLst/>
              <a:rect l="l" t="t" r="r" b="b"/>
              <a:pathLst>
                <a:path w="2347" h="2384" extrusionOk="0">
                  <a:moveTo>
                    <a:pt x="1173" y="1"/>
                  </a:moveTo>
                  <a:cubicBezTo>
                    <a:pt x="513" y="1"/>
                    <a:pt x="0" y="551"/>
                    <a:pt x="0" y="1210"/>
                  </a:cubicBezTo>
                  <a:cubicBezTo>
                    <a:pt x="0" y="1834"/>
                    <a:pt x="513" y="2384"/>
                    <a:pt x="1173" y="2384"/>
                  </a:cubicBezTo>
                  <a:cubicBezTo>
                    <a:pt x="1833" y="2384"/>
                    <a:pt x="2346" y="1834"/>
                    <a:pt x="2346" y="1210"/>
                  </a:cubicBezTo>
                  <a:cubicBezTo>
                    <a:pt x="2346" y="551"/>
                    <a:pt x="1833" y="1"/>
                    <a:pt x="1173" y="1"/>
                  </a:cubicBezTo>
                  <a:close/>
                </a:path>
              </a:pathLst>
            </a:custGeom>
            <a:grp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25" name="Google Shape;239;p18">
              <a:extLst>
                <a:ext uri="{FF2B5EF4-FFF2-40B4-BE49-F238E27FC236}">
                  <a16:creationId xmlns:a16="http://schemas.microsoft.com/office/drawing/2014/main" id="{BC6A90A7-1ED2-AD84-3309-FD727E7D1B02}"/>
                </a:ext>
              </a:extLst>
            </p:cNvPr>
            <p:cNvSpPr/>
            <p:nvPr/>
          </p:nvSpPr>
          <p:spPr>
            <a:xfrm>
              <a:off x="2086598" y="4567883"/>
              <a:ext cx="69" cy="415523"/>
            </a:xfrm>
            <a:custGeom>
              <a:avLst/>
              <a:gdLst/>
              <a:ahLst/>
              <a:cxnLst/>
              <a:rect l="l" t="t" r="r" b="b"/>
              <a:pathLst>
                <a:path w="1" h="5940" fill="none" extrusionOk="0">
                  <a:moveTo>
                    <a:pt x="0" y="1"/>
                  </a:moveTo>
                  <a:lnTo>
                    <a:pt x="0" y="5940"/>
                  </a:lnTo>
                </a:path>
              </a:pathLst>
            </a:custGeom>
            <a:grpFill/>
            <a:ln w="11925" cap="flat" cmpd="sng">
              <a:solidFill>
                <a:schemeClr val="tx1">
                  <a:lumMod val="85000"/>
                  <a:lumOff val="15000"/>
                </a:schemeClr>
              </a:solidFill>
              <a:prstDash val="solid"/>
              <a:miter lim="36660"/>
              <a:headEnd type="none" w="sm" len="sm"/>
              <a:tailEnd type="none" w="sm" len="sm"/>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27" name="Google Shape;241;p18">
              <a:extLst>
                <a:ext uri="{FF2B5EF4-FFF2-40B4-BE49-F238E27FC236}">
                  <a16:creationId xmlns:a16="http://schemas.microsoft.com/office/drawing/2014/main" id="{373D622B-642E-D5BB-E934-9075C1620F72}"/>
                </a:ext>
              </a:extLst>
            </p:cNvPr>
            <p:cNvSpPr txBox="1"/>
            <p:nvPr/>
          </p:nvSpPr>
          <p:spPr>
            <a:xfrm>
              <a:off x="1202770" y="2213981"/>
              <a:ext cx="1738000" cy="1594944"/>
            </a:xfrm>
            <a:prstGeom prst="rect">
              <a:avLst/>
            </a:prstGeom>
            <a:noFill/>
            <a:ln>
              <a:noFill/>
            </a:ln>
          </p:spPr>
          <p:txBody>
            <a:bodyPr spcFirstLastPara="1" wrap="square" lIns="121900" tIns="121900" rIns="121900" bIns="121900" anchor="t" anchorCtr="0">
              <a:noAutofit/>
            </a:bodyPr>
            <a:lstStyle/>
            <a:p>
              <a:pPr algn="ctr"/>
              <a:r>
                <a:rPr lang="en-US" sz="1600" dirty="0">
                  <a:solidFill>
                    <a:schemeClr val="tx1">
                      <a:lumMod val="75000"/>
                      <a:lumOff val="25000"/>
                    </a:schemeClr>
                  </a:solidFill>
                  <a:latin typeface="Calibri" panose="020F0502020204030204" pitchFamily="34" charset="0"/>
                  <a:ea typeface="Roboto"/>
                  <a:cs typeface="Calibri" panose="020F0502020204030204" pitchFamily="34" charset="0"/>
                  <a:sym typeface="Roboto"/>
                </a:rPr>
                <a:t>Idioms that came from novels, plays myths and famous literary works.</a:t>
              </a:r>
              <a:endParaRPr lang="fa-IR" sz="1600" dirty="0">
                <a:solidFill>
                  <a:schemeClr val="tx1">
                    <a:lumMod val="75000"/>
                    <a:lumOff val="25000"/>
                  </a:schemeClr>
                </a:solidFill>
                <a:latin typeface="Calibri" panose="020F0502020204030204" pitchFamily="34" charset="0"/>
                <a:ea typeface="Roboto"/>
                <a:cs typeface="Calibri" panose="020F0502020204030204" pitchFamily="34" charset="0"/>
                <a:sym typeface="Roboto"/>
              </a:endParaRPr>
            </a:p>
          </p:txBody>
        </p:sp>
      </p:grpSp>
      <p:pic>
        <p:nvPicPr>
          <p:cNvPr id="41" name="Picture 40">
            <a:extLst>
              <a:ext uri="{FF2B5EF4-FFF2-40B4-BE49-F238E27FC236}">
                <a16:creationId xmlns:a16="http://schemas.microsoft.com/office/drawing/2014/main" id="{B79578D0-D82D-7DA2-E292-AD6C150BD9D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953493" y="890777"/>
            <a:ext cx="812357" cy="812357"/>
          </a:xfrm>
          <a:prstGeom prst="rect">
            <a:avLst/>
          </a:prstGeom>
        </p:spPr>
      </p:pic>
      <p:pic>
        <p:nvPicPr>
          <p:cNvPr id="43" name="Picture 42">
            <a:extLst>
              <a:ext uri="{FF2B5EF4-FFF2-40B4-BE49-F238E27FC236}">
                <a16:creationId xmlns:a16="http://schemas.microsoft.com/office/drawing/2014/main" id="{DC5C36E4-7A6B-FF6F-956C-833C0B6A167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690679" y="931615"/>
            <a:ext cx="812357" cy="812357"/>
          </a:xfrm>
          <a:prstGeom prst="rect">
            <a:avLst/>
          </a:prstGeom>
        </p:spPr>
      </p:pic>
      <p:pic>
        <p:nvPicPr>
          <p:cNvPr id="45" name="Picture 44">
            <a:extLst>
              <a:ext uri="{FF2B5EF4-FFF2-40B4-BE49-F238E27FC236}">
                <a16:creationId xmlns:a16="http://schemas.microsoft.com/office/drawing/2014/main" id="{A35212D0-F64A-341D-724B-39DD75CDB0D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228410" y="906750"/>
            <a:ext cx="812357" cy="812357"/>
          </a:xfrm>
          <a:prstGeom prst="rect">
            <a:avLst/>
          </a:prstGeom>
        </p:spPr>
      </p:pic>
    </p:spTree>
    <p:extLst>
      <p:ext uri="{BB962C8B-B14F-4D97-AF65-F5344CB8AC3E}">
        <p14:creationId xmlns:p14="http://schemas.microsoft.com/office/powerpoint/2010/main" val="1580435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250" fill="hold"/>
                                        <p:tgtEl>
                                          <p:spTgt spid="39"/>
                                        </p:tgtEl>
                                        <p:attrNameLst>
                                          <p:attrName>ppt_x</p:attrName>
                                        </p:attrNameLst>
                                      </p:cBhvr>
                                      <p:tavLst>
                                        <p:tav tm="0">
                                          <p:val>
                                            <p:strVal val="0-#ppt_w/2"/>
                                          </p:val>
                                        </p:tav>
                                        <p:tav tm="100000">
                                          <p:val>
                                            <p:strVal val="#ppt_x"/>
                                          </p:val>
                                        </p:tav>
                                      </p:tavLst>
                                    </p:anim>
                                    <p:anim calcmode="lin" valueType="num">
                                      <p:cBhvr additive="base">
                                        <p:cTn id="8" dur="1250" fill="hold"/>
                                        <p:tgtEl>
                                          <p:spTgt spid="3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70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250"/>
                            </p:stCondLst>
                            <p:childTnLst>
                              <p:par>
                                <p:cTn id="13" presetID="2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500"/>
                                        <p:tgtEl>
                                          <p:spTgt spid="26"/>
                                        </p:tgtEl>
                                      </p:cBhvr>
                                    </p:animEffect>
                                  </p:childTnLst>
                                </p:cTn>
                              </p:par>
                            </p:childTnLst>
                          </p:cTn>
                        </p:par>
                        <p:par>
                          <p:cTn id="16" fill="hold">
                            <p:stCondLst>
                              <p:cond delay="1750"/>
                            </p:stCondLst>
                            <p:childTnLst>
                              <p:par>
                                <p:cTn id="17" presetID="2" presetClass="entr" presetSubtype="8" decel="10000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250" fill="hold"/>
                                        <p:tgtEl>
                                          <p:spTgt spid="38"/>
                                        </p:tgtEl>
                                        <p:attrNameLst>
                                          <p:attrName>ppt_x</p:attrName>
                                        </p:attrNameLst>
                                      </p:cBhvr>
                                      <p:tavLst>
                                        <p:tav tm="0">
                                          <p:val>
                                            <p:strVal val="0-#ppt_w/2"/>
                                          </p:val>
                                        </p:tav>
                                        <p:tav tm="100000">
                                          <p:val>
                                            <p:strVal val="#ppt_x"/>
                                          </p:val>
                                        </p:tav>
                                      </p:tavLst>
                                    </p:anim>
                                    <p:anim calcmode="lin" valueType="num">
                                      <p:cBhvr additive="base">
                                        <p:cTn id="20" dur="1250" fill="hold"/>
                                        <p:tgtEl>
                                          <p:spTgt spid="38"/>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70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3000"/>
                            </p:stCondLst>
                            <p:childTnLst>
                              <p:par>
                                <p:cTn id="25" presetID="22" presetClass="entr" presetSubtype="2"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500"/>
                                        <p:tgtEl>
                                          <p:spTgt spid="10"/>
                                        </p:tgtEl>
                                      </p:cBhvr>
                                    </p:animEffect>
                                  </p:childTnLst>
                                </p:cTn>
                              </p:par>
                            </p:childTnLst>
                          </p:cTn>
                        </p:par>
                        <p:par>
                          <p:cTn id="28" fill="hold">
                            <p:stCondLst>
                              <p:cond delay="3500"/>
                            </p:stCondLst>
                            <p:childTnLst>
                              <p:par>
                                <p:cTn id="29" presetID="2" presetClass="entr" presetSubtype="8" decel="10000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250" fill="hold"/>
                                        <p:tgtEl>
                                          <p:spTgt spid="37"/>
                                        </p:tgtEl>
                                        <p:attrNameLst>
                                          <p:attrName>ppt_x</p:attrName>
                                        </p:attrNameLst>
                                      </p:cBhvr>
                                      <p:tavLst>
                                        <p:tav tm="0">
                                          <p:val>
                                            <p:strVal val="0-#ppt_w/2"/>
                                          </p:val>
                                        </p:tav>
                                        <p:tav tm="100000">
                                          <p:val>
                                            <p:strVal val="#ppt_x"/>
                                          </p:val>
                                        </p:tav>
                                      </p:tavLst>
                                    </p:anim>
                                    <p:anim calcmode="lin" valueType="num">
                                      <p:cBhvr additive="base">
                                        <p:cTn id="32" dur="1250" fill="hold"/>
                                        <p:tgtEl>
                                          <p:spTgt spid="37"/>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70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4750"/>
                            </p:stCondLst>
                            <p:childTnLst>
                              <p:par>
                                <p:cTn id="37" presetID="22" presetClass="entr" presetSubtype="2"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A5C62-6660-EF00-1778-7C6ACEBEE1D0}"/>
            </a:ext>
          </a:extLst>
        </p:cNvPr>
        <p:cNvGrpSpPr/>
        <p:nvPr/>
      </p:nvGrpSpPr>
      <p:grpSpPr>
        <a:xfrm>
          <a:off x="0" y="0"/>
          <a:ext cx="0" cy="0"/>
          <a:chOff x="0" y="0"/>
          <a:chExt cx="0" cy="0"/>
        </a:xfrm>
      </p:grpSpPr>
      <p:sp>
        <p:nvSpPr>
          <p:cNvPr id="182" name="Rectangle: Rounded Corners 181">
            <a:extLst>
              <a:ext uri="{FF2B5EF4-FFF2-40B4-BE49-F238E27FC236}">
                <a16:creationId xmlns:a16="http://schemas.microsoft.com/office/drawing/2014/main" id="{40C7B376-B505-FBDD-9840-CB12CA7887C3}"/>
              </a:ext>
            </a:extLst>
          </p:cNvPr>
          <p:cNvSpPr/>
          <p:nvPr/>
        </p:nvSpPr>
        <p:spPr>
          <a:xfrm>
            <a:off x="3168412" y="2401833"/>
            <a:ext cx="3416561" cy="1056683"/>
          </a:xfrm>
          <a:prstGeom prst="roundRect">
            <a:avLst>
              <a:gd name="adj" fmla="val 0"/>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justLow"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tx1">
                    <a:lumMod val="75000"/>
                    <a:lumOff val="25000"/>
                  </a:schemeClr>
                </a:solidFill>
                <a:effectLst/>
                <a:uLnTx/>
                <a:uFillTx/>
                <a:latin typeface="Calibri Light" panose="020F0302020204030204" pitchFamily="34" charset="0"/>
                <a:ea typeface="Roboto"/>
                <a:cs typeface="Calibri Light" panose="020F0302020204030204" pitchFamily="34" charset="0"/>
                <a:sym typeface="Roboto"/>
              </a:rPr>
              <a:t>Start a friendly conversation in an awkward situation.</a:t>
            </a:r>
            <a:endParaRPr kumimoji="0" lang="fa-IR" b="0" i="0" u="none" strike="noStrike" kern="0" cap="none" spc="0" normalizeH="0" baseline="0" noProof="0" dirty="0">
              <a:ln>
                <a:noFill/>
              </a:ln>
              <a:solidFill>
                <a:schemeClr val="tx1">
                  <a:lumMod val="75000"/>
                  <a:lumOff val="25000"/>
                </a:schemeClr>
              </a:solidFill>
              <a:effectLst/>
              <a:uLnTx/>
              <a:uFillTx/>
              <a:latin typeface="Calibri Light" panose="020F0302020204030204" pitchFamily="34" charset="0"/>
              <a:ea typeface="Roboto"/>
              <a:cs typeface="Calibri Light" panose="020F0302020204030204" pitchFamily="34" charset="0"/>
              <a:sym typeface="Roboto"/>
            </a:endParaRPr>
          </a:p>
        </p:txBody>
      </p:sp>
      <p:sp>
        <p:nvSpPr>
          <p:cNvPr id="183" name="Rectangle: Rounded Corners 182">
            <a:extLst>
              <a:ext uri="{FF2B5EF4-FFF2-40B4-BE49-F238E27FC236}">
                <a16:creationId xmlns:a16="http://schemas.microsoft.com/office/drawing/2014/main" id="{50DAD894-009B-3F0F-B138-4230146C7A9D}"/>
              </a:ext>
            </a:extLst>
          </p:cNvPr>
          <p:cNvSpPr/>
          <p:nvPr/>
        </p:nvSpPr>
        <p:spPr>
          <a:xfrm>
            <a:off x="3168412" y="3867887"/>
            <a:ext cx="2927588" cy="911751"/>
          </a:xfrm>
          <a:prstGeom prst="roundRect">
            <a:avLst>
              <a:gd name="adj" fmla="val 0"/>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justLow" defTabSz="914400" eaLnBrk="1" fontAlgn="auto" latinLnBrk="0" hangingPunct="1">
              <a:lnSpc>
                <a:spcPct val="100000"/>
              </a:lnSpc>
              <a:spcBef>
                <a:spcPts val="0"/>
              </a:spcBef>
              <a:spcAft>
                <a:spcPts val="0"/>
              </a:spcAft>
              <a:buClrTx/>
              <a:buSzTx/>
              <a:buFontTx/>
              <a:buNone/>
              <a:tabLst/>
              <a:defRPr/>
            </a:pPr>
            <a:r>
              <a:rPr lang="en-US" sz="1600" kern="0" dirty="0">
                <a:solidFill>
                  <a:schemeClr val="tx1">
                    <a:lumMod val="75000"/>
                    <a:lumOff val="25000"/>
                  </a:schemeClr>
                </a:solidFill>
                <a:latin typeface="Calibri Light" panose="020F0302020204030204" pitchFamily="34" charset="0"/>
                <a:ea typeface="Roboto"/>
                <a:cs typeface="Calibri Light" panose="020F0302020204030204" pitchFamily="34" charset="0"/>
                <a:sym typeface="Roboto"/>
              </a:rPr>
              <a:t>He told a joke to break the ice at the meeting.</a:t>
            </a:r>
            <a:endParaRPr kumimoji="0" lang="fa-IR" sz="1600" b="0" i="0" u="none" strike="noStrike" kern="0" cap="none" spc="0" normalizeH="0" baseline="0" noProof="0" dirty="0">
              <a:ln>
                <a:noFill/>
              </a:ln>
              <a:solidFill>
                <a:schemeClr val="tx1">
                  <a:lumMod val="75000"/>
                  <a:lumOff val="25000"/>
                </a:schemeClr>
              </a:solidFill>
              <a:effectLst/>
              <a:uLnTx/>
              <a:uFillTx/>
              <a:latin typeface="Calibri Light" panose="020F0302020204030204" pitchFamily="34" charset="0"/>
              <a:ea typeface="Roboto"/>
              <a:cs typeface="Calibri Light" panose="020F0302020204030204" pitchFamily="34" charset="0"/>
              <a:sym typeface="Roboto"/>
            </a:endParaRPr>
          </a:p>
        </p:txBody>
      </p:sp>
      <p:sp>
        <p:nvSpPr>
          <p:cNvPr id="184" name="Rectangle: Rounded Corners 183">
            <a:extLst>
              <a:ext uri="{FF2B5EF4-FFF2-40B4-BE49-F238E27FC236}">
                <a16:creationId xmlns:a16="http://schemas.microsoft.com/office/drawing/2014/main" id="{28F3FAC4-B27F-86E4-5124-6B2309C9CDB9}"/>
              </a:ext>
            </a:extLst>
          </p:cNvPr>
          <p:cNvSpPr/>
          <p:nvPr/>
        </p:nvSpPr>
        <p:spPr>
          <a:xfrm>
            <a:off x="3168413" y="5167248"/>
            <a:ext cx="2041942" cy="579771"/>
          </a:xfrm>
          <a:prstGeom prst="roundRect">
            <a:avLst>
              <a:gd name="adj" fmla="val 0"/>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justLow" defTabSz="914400" eaLnBrk="1" fontAlgn="auto" latinLnBrk="0" hangingPunct="1">
              <a:lnSpc>
                <a:spcPct val="100000"/>
              </a:lnSpc>
              <a:spcBef>
                <a:spcPts val="0"/>
              </a:spcBef>
              <a:spcAft>
                <a:spcPts val="0"/>
              </a:spcAft>
              <a:buClrTx/>
              <a:buSzTx/>
              <a:buFontTx/>
              <a:buNone/>
              <a:tabLst/>
              <a:defRPr/>
            </a:pPr>
            <a:r>
              <a:rPr lang="en-US" sz="1600" kern="0" dirty="0">
                <a:solidFill>
                  <a:schemeClr val="tx1">
                    <a:lumMod val="75000"/>
                    <a:lumOff val="25000"/>
                  </a:schemeClr>
                </a:solidFill>
                <a:latin typeface="Calibri Light" panose="020F0302020204030204" pitchFamily="34" charset="0"/>
                <a:ea typeface="Roboto"/>
                <a:cs typeface="Calibri Light" panose="020F0302020204030204" pitchFamily="34" charset="0"/>
                <a:sym typeface="Roboto"/>
              </a:rPr>
              <a:t>William </a:t>
            </a:r>
            <a:r>
              <a:rPr lang="en-US" sz="1600" kern="0" dirty="0" err="1">
                <a:solidFill>
                  <a:schemeClr val="tx1">
                    <a:lumMod val="75000"/>
                    <a:lumOff val="25000"/>
                  </a:schemeClr>
                </a:solidFill>
                <a:latin typeface="Calibri Light" panose="020F0302020204030204" pitchFamily="34" charset="0"/>
                <a:ea typeface="Roboto"/>
                <a:cs typeface="Calibri Light" panose="020F0302020204030204" pitchFamily="34" charset="0"/>
                <a:sym typeface="Roboto"/>
              </a:rPr>
              <a:t>shakespeare</a:t>
            </a:r>
            <a:endParaRPr kumimoji="0" lang="fa-IR" sz="1600" b="0" i="0" u="none" strike="noStrike" kern="0" cap="none" spc="0" normalizeH="0" baseline="0" noProof="0" dirty="0">
              <a:ln>
                <a:noFill/>
              </a:ln>
              <a:solidFill>
                <a:schemeClr val="tx1">
                  <a:lumMod val="75000"/>
                  <a:lumOff val="25000"/>
                </a:schemeClr>
              </a:solidFill>
              <a:effectLst/>
              <a:uLnTx/>
              <a:uFillTx/>
              <a:latin typeface="Calibri Light" panose="020F0302020204030204" pitchFamily="34" charset="0"/>
              <a:ea typeface="Roboto"/>
              <a:cs typeface="Calibri Light" panose="020F0302020204030204" pitchFamily="34" charset="0"/>
              <a:sym typeface="Roboto"/>
            </a:endParaRPr>
          </a:p>
        </p:txBody>
      </p:sp>
      <p:sp>
        <p:nvSpPr>
          <p:cNvPr id="2" name="Rectangle: Rounded Corners 1">
            <a:extLst>
              <a:ext uri="{FF2B5EF4-FFF2-40B4-BE49-F238E27FC236}">
                <a16:creationId xmlns:a16="http://schemas.microsoft.com/office/drawing/2014/main" id="{6337CF1D-C67C-7D55-BE16-343D73C88454}"/>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a:t>
            </a:r>
          </a:p>
        </p:txBody>
      </p:sp>
      <p:sp>
        <p:nvSpPr>
          <p:cNvPr id="3" name="Rounded Rectangle 2">
            <a:extLst>
              <a:ext uri="{FF2B5EF4-FFF2-40B4-BE49-F238E27FC236}">
                <a16:creationId xmlns:a16="http://schemas.microsoft.com/office/drawing/2014/main" id="{208670B8-6DA4-CC45-9E6F-9084D56031FF}"/>
              </a:ext>
            </a:extLst>
          </p:cNvPr>
          <p:cNvSpPr/>
          <p:nvPr/>
        </p:nvSpPr>
        <p:spPr>
          <a:xfrm>
            <a:off x="3168412" y="1110981"/>
            <a:ext cx="2927588" cy="623468"/>
          </a:xfrm>
          <a:prstGeom prst="roundRect">
            <a:avLst/>
          </a:prstGeom>
          <a:gradFill flip="none" rotWithShape="1">
            <a:gsLst>
              <a:gs pos="0">
                <a:schemeClr val="accent2">
                  <a:shade val="30000"/>
                  <a:satMod val="115000"/>
                  <a:alpha val="32243"/>
                  <a:lumMod val="65000"/>
                  <a:lumOff val="3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R" sz="3200" b="1" dirty="0">
                <a:latin typeface="Calibri" panose="020F0502020204030204" pitchFamily="34" charset="0"/>
                <a:cs typeface="Calibri" panose="020F0502020204030204" pitchFamily="34" charset="0"/>
              </a:rPr>
              <a:t>Break the ice</a:t>
            </a:r>
          </a:p>
        </p:txBody>
      </p:sp>
      <p:sp>
        <p:nvSpPr>
          <p:cNvPr id="5" name="TextBox 4">
            <a:extLst>
              <a:ext uri="{FF2B5EF4-FFF2-40B4-BE49-F238E27FC236}">
                <a16:creationId xmlns:a16="http://schemas.microsoft.com/office/drawing/2014/main" id="{8BB29C03-7131-9BBF-B8AC-7DDCFB7B7FAE}"/>
              </a:ext>
            </a:extLst>
          </p:cNvPr>
          <p:cNvSpPr txBox="1"/>
          <p:nvPr/>
        </p:nvSpPr>
        <p:spPr>
          <a:xfrm>
            <a:off x="3287853" y="2122058"/>
            <a:ext cx="1269472" cy="400110"/>
          </a:xfrm>
          <a:prstGeom prst="rect">
            <a:avLst/>
          </a:prstGeom>
          <a:solidFill>
            <a:schemeClr val="accent2">
              <a:lumMod val="20000"/>
              <a:lumOff val="80000"/>
            </a:schemeClr>
          </a:solidFill>
          <a:ln>
            <a:solidFill>
              <a:schemeClr val="tx1"/>
            </a:solidFill>
          </a:ln>
        </p:spPr>
        <p:txBody>
          <a:bodyPr wrap="square" rtlCol="0">
            <a:spAutoFit/>
          </a:bodyPr>
          <a:lstStyle/>
          <a:p>
            <a:r>
              <a:rPr lang="en-IR" sz="2000" dirty="0">
                <a:latin typeface="Calibri" panose="020F0502020204030204" pitchFamily="34" charset="0"/>
                <a:cs typeface="Calibri" panose="020F0502020204030204" pitchFamily="34" charset="0"/>
              </a:rPr>
              <a:t>Meaning:</a:t>
            </a:r>
          </a:p>
        </p:txBody>
      </p:sp>
      <p:sp>
        <p:nvSpPr>
          <p:cNvPr id="7" name="TextBox 6">
            <a:extLst>
              <a:ext uri="{FF2B5EF4-FFF2-40B4-BE49-F238E27FC236}">
                <a16:creationId xmlns:a16="http://schemas.microsoft.com/office/drawing/2014/main" id="{A316224A-F808-1E09-89EA-4D3BF92307BB}"/>
              </a:ext>
            </a:extLst>
          </p:cNvPr>
          <p:cNvSpPr txBox="1"/>
          <p:nvPr/>
        </p:nvSpPr>
        <p:spPr>
          <a:xfrm>
            <a:off x="3287853" y="3701478"/>
            <a:ext cx="985238" cy="338554"/>
          </a:xfrm>
          <a:prstGeom prst="rect">
            <a:avLst/>
          </a:prstGeom>
          <a:solidFill>
            <a:schemeClr val="accent2">
              <a:lumMod val="20000"/>
              <a:lumOff val="80000"/>
            </a:schemeClr>
          </a:solidFill>
          <a:ln>
            <a:solidFill>
              <a:schemeClr val="tx1"/>
            </a:solidFill>
          </a:ln>
        </p:spPr>
        <p:txBody>
          <a:bodyPr wrap="square" rtlCol="0">
            <a:spAutoFit/>
          </a:bodyPr>
          <a:lstStyle/>
          <a:p>
            <a:r>
              <a:rPr lang="en-IR" sz="1600" dirty="0">
                <a:latin typeface="Calibri" panose="020F0502020204030204" pitchFamily="34" charset="0"/>
                <a:cs typeface="Calibri" panose="020F0502020204030204" pitchFamily="34" charset="0"/>
              </a:rPr>
              <a:t>Example:</a:t>
            </a:r>
          </a:p>
        </p:txBody>
      </p:sp>
      <p:sp>
        <p:nvSpPr>
          <p:cNvPr id="8" name="TextBox 7">
            <a:extLst>
              <a:ext uri="{FF2B5EF4-FFF2-40B4-BE49-F238E27FC236}">
                <a16:creationId xmlns:a16="http://schemas.microsoft.com/office/drawing/2014/main" id="{2EE8190D-C824-816B-7E38-77BE437D48FE}"/>
              </a:ext>
            </a:extLst>
          </p:cNvPr>
          <p:cNvSpPr txBox="1"/>
          <p:nvPr/>
        </p:nvSpPr>
        <p:spPr>
          <a:xfrm>
            <a:off x="3258899" y="4939078"/>
            <a:ext cx="722295" cy="338554"/>
          </a:xfrm>
          <a:prstGeom prst="rect">
            <a:avLst/>
          </a:prstGeom>
          <a:solidFill>
            <a:schemeClr val="accent2">
              <a:lumMod val="20000"/>
              <a:lumOff val="80000"/>
            </a:schemeClr>
          </a:solidFill>
          <a:ln>
            <a:solidFill>
              <a:schemeClr val="tx1"/>
            </a:solidFill>
          </a:ln>
        </p:spPr>
        <p:txBody>
          <a:bodyPr wrap="square" rtlCol="0">
            <a:spAutoFit/>
          </a:bodyPr>
          <a:lstStyle/>
          <a:p>
            <a:r>
              <a:rPr lang="en-IR" sz="1600" dirty="0">
                <a:latin typeface="Calibri" panose="020F0502020204030204" pitchFamily="34" charset="0"/>
                <a:cs typeface="Calibri" panose="020F0502020204030204" pitchFamily="34" charset="0"/>
              </a:rPr>
              <a:t>Origin</a:t>
            </a:r>
          </a:p>
        </p:txBody>
      </p:sp>
      <p:pic>
        <p:nvPicPr>
          <p:cNvPr id="6" name="Picture 5">
            <a:extLst>
              <a:ext uri="{FF2B5EF4-FFF2-40B4-BE49-F238E27FC236}">
                <a16:creationId xmlns:a16="http://schemas.microsoft.com/office/drawing/2014/main" id="{03029BB6-7E68-CBAA-0912-F2E7064D46AD}"/>
              </a:ext>
            </a:extLst>
          </p:cNvPr>
          <p:cNvPicPr>
            <a:picLocks noChangeAspect="1"/>
          </p:cNvPicPr>
          <p:nvPr/>
        </p:nvPicPr>
        <p:blipFill>
          <a:blip r:embed="rId2">
            <a:extLst>
              <a:ext uri="{28A0092B-C50C-407E-A947-70E740481C1C}">
                <a14:useLocalDpi xmlns:a14="http://schemas.microsoft.com/office/drawing/2010/main" val="0"/>
              </a:ext>
            </a:extLst>
          </a:blip>
          <a:srcRect t="4246" b="3638"/>
          <a:stretch/>
        </p:blipFill>
        <p:spPr>
          <a:xfrm>
            <a:off x="7167689" y="917166"/>
            <a:ext cx="4242390" cy="5238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977010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wipe(left)">
                                      <p:cBhvr>
                                        <p:cTn id="7" dur="500"/>
                                        <p:tgtEl>
                                          <p:spTgt spid="18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3"/>
                                        </p:tgtEl>
                                        <p:attrNameLst>
                                          <p:attrName>style.visibility</p:attrName>
                                        </p:attrNameLst>
                                      </p:cBhvr>
                                      <p:to>
                                        <p:strVal val="visible"/>
                                      </p:to>
                                    </p:set>
                                    <p:animEffect transition="in" filter="wipe(left)">
                                      <p:cBhvr>
                                        <p:cTn id="11" dur="500"/>
                                        <p:tgtEl>
                                          <p:spTgt spid="18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4"/>
                                        </p:tgtEl>
                                        <p:attrNameLst>
                                          <p:attrName>style.visibility</p:attrName>
                                        </p:attrNameLst>
                                      </p:cBhvr>
                                      <p:to>
                                        <p:strVal val="visible"/>
                                      </p:to>
                                    </p:set>
                                    <p:animEffect transition="in" filter="wipe(left)">
                                      <p:cBhvr>
                                        <p:cTn id="15"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P spid="183" grpId="0" animBg="1"/>
      <p:bldP spid="184"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l"/>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9"/>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a:r>
              <a:rPr lang="en-US" sz="4800" b="1" dirty="0">
                <a:solidFill>
                  <a:schemeClr val="bg1"/>
                </a:solidFill>
                <a:latin typeface="Calibri Light" panose="020F0302020204030204" pitchFamily="34" charset="0"/>
                <a:ea typeface="Roboto"/>
                <a:cs typeface="Calibri Light" panose="020F0302020204030204" pitchFamily="34" charset="0"/>
                <a:sym typeface="Roboto"/>
              </a:rPr>
              <a:t>Literary Idioms</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IV</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2"/>
          </a:xfrm>
          <a:prstGeom prst="straightConnector1">
            <a:avLst/>
          </a:prstGeom>
          <a:noFill/>
          <a:ln w="19050" cap="flat" cmpd="sng">
            <a:solidFill>
              <a:srgbClr val="6466AC"/>
            </a:solidFill>
            <a:prstDash val="dash"/>
            <a:round/>
            <a:headEnd type="none" w="med" len="med"/>
            <a:tailEnd type="none" w="med" len="med"/>
          </a:ln>
        </p:spPr>
      </p:cxnSp>
      <p:pic>
        <p:nvPicPr>
          <p:cNvPr id="9" name="Graphic 8">
            <a:extLst>
              <a:ext uri="{FF2B5EF4-FFF2-40B4-BE49-F238E27FC236}">
                <a16:creationId xmlns:a16="http://schemas.microsoft.com/office/drawing/2014/main" id="{BF1C35D3-AF72-A86B-3D22-D7165E8405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0724" y="1231003"/>
            <a:ext cx="923925" cy="838200"/>
          </a:xfrm>
          <a:prstGeom prst="rect">
            <a:avLst/>
          </a:prstGeom>
        </p:spPr>
      </p:pic>
    </p:spTree>
    <p:extLst>
      <p:ext uri="{BB962C8B-B14F-4D97-AF65-F5344CB8AC3E}">
        <p14:creationId xmlns:p14="http://schemas.microsoft.com/office/powerpoint/2010/main" val="2284201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Picture 375">
            <a:extLst>
              <a:ext uri="{FF2B5EF4-FFF2-40B4-BE49-F238E27FC236}">
                <a16:creationId xmlns:a16="http://schemas.microsoft.com/office/drawing/2014/main" id="{0254B052-708D-CD0E-C6E0-AA5359B8F915}"/>
              </a:ext>
            </a:extLst>
          </p:cNvPr>
          <p:cNvPicPr>
            <a:picLocks noChangeAspect="1"/>
          </p:cNvPicPr>
          <p:nvPr/>
        </p:nvPicPr>
        <p:blipFill rotWithShape="1">
          <a:blip r:embed="rId2">
            <a:extLst>
              <a:ext uri="{28A0092B-C50C-407E-A947-70E740481C1C}">
                <a14:useLocalDpi xmlns:a14="http://schemas.microsoft.com/office/drawing/2010/main" val="0"/>
              </a:ext>
            </a:extLst>
          </a:blip>
          <a:srcRect l="13492" t="4181" r="8778" b="16461"/>
          <a:stretch/>
        </p:blipFill>
        <p:spPr>
          <a:xfrm>
            <a:off x="3019492" y="1985899"/>
            <a:ext cx="4873581" cy="3317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Rounded Corners 2">
            <a:extLst>
              <a:ext uri="{FF2B5EF4-FFF2-40B4-BE49-F238E27FC236}">
                <a16:creationId xmlns:a16="http://schemas.microsoft.com/office/drawing/2014/main" id="{E56A5E33-299C-793C-C5BC-36585CC43A9E}"/>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II</a:t>
            </a:r>
          </a:p>
        </p:txBody>
      </p:sp>
      <p:grpSp>
        <p:nvGrpSpPr>
          <p:cNvPr id="294" name="Google Shape;557;p23">
            <a:extLst>
              <a:ext uri="{FF2B5EF4-FFF2-40B4-BE49-F238E27FC236}">
                <a16:creationId xmlns:a16="http://schemas.microsoft.com/office/drawing/2014/main" id="{E44D1DB4-0C8D-AF64-6A94-17D5BAF2B7FC}"/>
              </a:ext>
            </a:extLst>
          </p:cNvPr>
          <p:cNvGrpSpPr/>
          <p:nvPr/>
        </p:nvGrpSpPr>
        <p:grpSpPr>
          <a:xfrm>
            <a:off x="7893073" y="1926236"/>
            <a:ext cx="4070624" cy="1055614"/>
            <a:chOff x="953200" y="1200500"/>
            <a:chExt cx="2594225" cy="875661"/>
          </a:xfrm>
          <a:noFill/>
        </p:grpSpPr>
        <p:sp>
          <p:nvSpPr>
            <p:cNvPr id="297" name="Google Shape;558;p23">
              <a:extLst>
                <a:ext uri="{FF2B5EF4-FFF2-40B4-BE49-F238E27FC236}">
                  <a16:creationId xmlns:a16="http://schemas.microsoft.com/office/drawing/2014/main" id="{4CC3C7DA-2F26-83FA-9FC1-29AEAF37F700}"/>
                </a:ext>
              </a:extLst>
            </p:cNvPr>
            <p:cNvSpPr txBox="1"/>
            <p:nvPr/>
          </p:nvSpPr>
          <p:spPr>
            <a:xfrm>
              <a:off x="1047225" y="1200500"/>
              <a:ext cx="2500200" cy="348600"/>
            </a:xfrm>
            <a:prstGeom prst="rect">
              <a:avLst/>
            </a:prstGeom>
            <a:grpFill/>
            <a:ln>
              <a:noFill/>
            </a:ln>
          </p:spPr>
          <p:txBody>
            <a:bodyPr spcFirstLastPara="1" wrap="square" lIns="121900" tIns="121900" rIns="121900" bIns="121900" anchor="ctr" anchorCtr="0">
              <a:noAutofit/>
            </a:bodyPr>
            <a:lstStyle/>
            <a:p>
              <a:pPr marL="0" marR="0" lvl="0" indent="0" algn="l" defTabSz="121917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E6E6E6">
                      <a:lumMod val="10000"/>
                    </a:srgbClr>
                  </a:solidFill>
                  <a:latin typeface="Calibri" panose="020F0502020204030204" pitchFamily="34" charset="0"/>
                  <a:cs typeface="Calibri" panose="020F0502020204030204" pitchFamily="34" charset="0"/>
                  <a:sym typeface="Arial"/>
                </a:rPr>
                <a:t>Meaning</a:t>
              </a:r>
              <a:endParaRPr kumimoji="0" lang="fa-IR" sz="3200" b="1" u="none" strike="noStrike" kern="0" cap="none" spc="0" normalizeH="0" baseline="0" noProof="0" dirty="0">
                <a:ln>
                  <a:noFill/>
                </a:ln>
                <a:solidFill>
                  <a:srgbClr val="E6E6E6">
                    <a:lumMod val="10000"/>
                  </a:srgbClr>
                </a:solidFill>
                <a:effectLst/>
                <a:uLnTx/>
                <a:uFillTx/>
                <a:latin typeface="Calibri" panose="020F0502020204030204" pitchFamily="34" charset="0"/>
                <a:cs typeface="Calibri" panose="020F0502020204030204" pitchFamily="34" charset="0"/>
                <a:sym typeface="Arial"/>
              </a:endParaRPr>
            </a:p>
          </p:txBody>
        </p:sp>
        <p:sp>
          <p:nvSpPr>
            <p:cNvPr id="298" name="Google Shape;559;p23">
              <a:extLst>
                <a:ext uri="{FF2B5EF4-FFF2-40B4-BE49-F238E27FC236}">
                  <a16:creationId xmlns:a16="http://schemas.microsoft.com/office/drawing/2014/main" id="{E0F82050-9FEF-9877-0AD6-3F25AC75DA3A}"/>
                </a:ext>
              </a:extLst>
            </p:cNvPr>
            <p:cNvSpPr txBox="1"/>
            <p:nvPr/>
          </p:nvSpPr>
          <p:spPr>
            <a:xfrm>
              <a:off x="953200" y="1524761"/>
              <a:ext cx="2500200" cy="551400"/>
            </a:xfrm>
            <a:prstGeom prst="rect">
              <a:avLst/>
            </a:prstGeom>
            <a:grpFill/>
            <a:ln>
              <a:noFill/>
            </a:ln>
          </p:spPr>
          <p:txBody>
            <a:bodyPr spcFirstLastPara="1" wrap="square" lIns="121900" tIns="121900" rIns="121900" bIns="121900" anchor="t" anchorCtr="0">
              <a:noAutofit/>
            </a:bodyPr>
            <a:lstStyle/>
            <a:p>
              <a:pPr marL="0" marR="0" lvl="0" indent="0" algn="l" defTabSz="1219170" eaLnBrk="1" fontAlgn="auto" latinLnBrk="0" hangingPunct="1">
                <a:lnSpc>
                  <a:spcPct val="100000"/>
                </a:lnSpc>
                <a:spcBef>
                  <a:spcPts val="0"/>
                </a:spcBef>
                <a:spcAft>
                  <a:spcPts val="0"/>
                </a:spcAft>
                <a:buClr>
                  <a:srgbClr val="000000"/>
                </a:buClr>
                <a:buSzTx/>
                <a:buFontTx/>
                <a:buNone/>
                <a:tabLst/>
                <a:defRPr/>
              </a:pPr>
              <a:r>
                <a:rPr lang="en-US" sz="2400" kern="0" dirty="0">
                  <a:solidFill>
                    <a:srgbClr val="000000"/>
                  </a:solidFill>
                  <a:latin typeface="Calibri" panose="020F0502020204030204" pitchFamily="34" charset="0"/>
                  <a:cs typeface="Calibri" panose="020F0502020204030204" pitchFamily="34" charset="0"/>
                  <a:sym typeface="Arial"/>
                </a:rPr>
                <a:t> A useless or hopeless search.</a:t>
              </a:r>
              <a:endParaRPr kumimoji="0" lang="fa-IR" sz="240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95" name="Google Shape;560;p23">
            <a:extLst>
              <a:ext uri="{FF2B5EF4-FFF2-40B4-BE49-F238E27FC236}">
                <a16:creationId xmlns:a16="http://schemas.microsoft.com/office/drawing/2014/main" id="{6B33A89C-09C1-B5ED-E223-69CDE39C3DC1}"/>
              </a:ext>
            </a:extLst>
          </p:cNvPr>
          <p:cNvSpPr/>
          <p:nvPr/>
        </p:nvSpPr>
        <p:spPr>
          <a:xfrm>
            <a:off x="11049801" y="1910614"/>
            <a:ext cx="537776" cy="537776"/>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r>
              <a:rPr kumimoji="0" lang="en-US" sz="2667" b="1" i="0" u="none" strike="noStrike" kern="0" cap="none" spc="0" normalizeH="0" baseline="0" noProof="0" dirty="0">
                <a:ln>
                  <a:noFill/>
                </a:ln>
                <a:solidFill>
                  <a:srgbClr val="FFFFFF"/>
                </a:solidFill>
                <a:effectLst/>
                <a:uLnTx/>
                <a:uFillTx/>
                <a:latin typeface="+mj-lt"/>
                <a:ea typeface="Fira Sans Extra Condensed"/>
                <a:cs typeface="B Titr" panose="00000700000000000000" pitchFamily="2" charset="-78"/>
                <a:sym typeface="Fira Sans Extra Condensed"/>
              </a:rPr>
              <a:t>1</a:t>
            </a:r>
            <a:endParaRPr kumimoji="0" sz="2133" b="0" i="0" u="none" strike="noStrike" kern="0" cap="none" spc="0" normalizeH="0" baseline="0" noProof="0" dirty="0">
              <a:ln>
                <a:noFill/>
              </a:ln>
              <a:solidFill>
                <a:srgbClr val="000000"/>
              </a:solidFill>
              <a:effectLst/>
              <a:uLnTx/>
              <a:uFillTx/>
              <a:latin typeface="+mj-lt"/>
              <a:cs typeface="B Titr" panose="00000700000000000000" pitchFamily="2" charset="-78"/>
              <a:sym typeface="Arial"/>
            </a:endParaRPr>
          </a:p>
        </p:txBody>
      </p:sp>
      <p:cxnSp>
        <p:nvCxnSpPr>
          <p:cNvPr id="296" name="Google Shape;561;p23">
            <a:extLst>
              <a:ext uri="{FF2B5EF4-FFF2-40B4-BE49-F238E27FC236}">
                <a16:creationId xmlns:a16="http://schemas.microsoft.com/office/drawing/2014/main" id="{C890C9BB-FFA4-ED24-3DF4-8DE2AB10B673}"/>
              </a:ext>
            </a:extLst>
          </p:cNvPr>
          <p:cNvCxnSpPr>
            <a:cxnSpLocks/>
            <a:stCxn id="295" idx="2"/>
          </p:cNvCxnSpPr>
          <p:nvPr/>
        </p:nvCxnSpPr>
        <p:spPr>
          <a:xfrm rot="10800000">
            <a:off x="10739866" y="2179502"/>
            <a:ext cx="309935" cy="0"/>
          </a:xfrm>
          <a:prstGeom prst="straightConnector1">
            <a:avLst/>
          </a:prstGeom>
          <a:solidFill>
            <a:schemeClr val="bg1">
              <a:lumMod val="95000"/>
            </a:schemeClr>
          </a:solidFill>
          <a:ln w="9525" cap="flat" cmpd="sng">
            <a:solidFill>
              <a:schemeClr val="accent1"/>
            </a:solidFill>
            <a:prstDash val="solid"/>
            <a:round/>
            <a:headEnd type="none" w="med" len="med"/>
            <a:tailEnd type="none" w="med" len="med"/>
          </a:ln>
        </p:spPr>
      </p:cxnSp>
      <p:grpSp>
        <p:nvGrpSpPr>
          <p:cNvPr id="301" name="Google Shape;572;p23">
            <a:extLst>
              <a:ext uri="{FF2B5EF4-FFF2-40B4-BE49-F238E27FC236}">
                <a16:creationId xmlns:a16="http://schemas.microsoft.com/office/drawing/2014/main" id="{56171AD2-4929-75A2-9603-2AFF2E846D06}"/>
              </a:ext>
            </a:extLst>
          </p:cNvPr>
          <p:cNvGrpSpPr/>
          <p:nvPr/>
        </p:nvGrpSpPr>
        <p:grpSpPr>
          <a:xfrm>
            <a:off x="8014074" y="3023268"/>
            <a:ext cx="4406228" cy="1515244"/>
            <a:chOff x="1517045" y="1314203"/>
            <a:chExt cx="2515348" cy="934504"/>
          </a:xfrm>
          <a:noFill/>
        </p:grpSpPr>
        <p:sp>
          <p:nvSpPr>
            <p:cNvPr id="304" name="Google Shape;573;p23">
              <a:extLst>
                <a:ext uri="{FF2B5EF4-FFF2-40B4-BE49-F238E27FC236}">
                  <a16:creationId xmlns:a16="http://schemas.microsoft.com/office/drawing/2014/main" id="{D6478F1E-095D-49A2-DBE2-269879B2806F}"/>
                </a:ext>
              </a:extLst>
            </p:cNvPr>
            <p:cNvSpPr txBox="1"/>
            <p:nvPr/>
          </p:nvSpPr>
          <p:spPr>
            <a:xfrm>
              <a:off x="1532193" y="1314203"/>
              <a:ext cx="2500200" cy="348600"/>
            </a:xfrm>
            <a:prstGeom prst="rect">
              <a:avLst/>
            </a:prstGeom>
            <a:grpFill/>
            <a:ln>
              <a:noFill/>
            </a:ln>
          </p:spPr>
          <p:txBody>
            <a:bodyPr spcFirstLastPara="1" wrap="square" lIns="121900" tIns="121900" rIns="121900" bIns="121900" anchor="ctr" anchorCtr="0">
              <a:noAutofit/>
            </a:bodyPr>
            <a:lstStyle/>
            <a:p>
              <a:pPr marL="0" marR="0" lvl="0" indent="0" algn="l" defTabSz="121917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E6E6E6">
                      <a:lumMod val="10000"/>
                    </a:srgbClr>
                  </a:solidFill>
                  <a:latin typeface="Calibri" panose="020F0502020204030204" pitchFamily="34" charset="0"/>
                  <a:cs typeface="Calibri" panose="020F0502020204030204" pitchFamily="34" charset="0"/>
                  <a:sym typeface="Arial"/>
                </a:rPr>
                <a:t>Example</a:t>
              </a:r>
              <a:endParaRPr kumimoji="0" lang="fa-IR" sz="3200" b="1" u="none" strike="noStrike" kern="0" cap="none" spc="0" normalizeH="0" baseline="0" noProof="0" dirty="0">
                <a:ln>
                  <a:noFill/>
                </a:ln>
                <a:solidFill>
                  <a:srgbClr val="E6E6E6">
                    <a:lumMod val="10000"/>
                  </a:srgbClr>
                </a:solidFill>
                <a:effectLst/>
                <a:uLnTx/>
                <a:uFillTx/>
                <a:latin typeface="Calibri" panose="020F0502020204030204" pitchFamily="34" charset="0"/>
                <a:cs typeface="Calibri" panose="020F0502020204030204" pitchFamily="34" charset="0"/>
                <a:sym typeface="Arial"/>
              </a:endParaRPr>
            </a:p>
          </p:txBody>
        </p:sp>
        <p:sp>
          <p:nvSpPr>
            <p:cNvPr id="305" name="Google Shape;574;p23">
              <a:extLst>
                <a:ext uri="{FF2B5EF4-FFF2-40B4-BE49-F238E27FC236}">
                  <a16:creationId xmlns:a16="http://schemas.microsoft.com/office/drawing/2014/main" id="{538F7032-DC04-DDF6-6906-1BA45688F970}"/>
                </a:ext>
              </a:extLst>
            </p:cNvPr>
            <p:cNvSpPr txBox="1"/>
            <p:nvPr/>
          </p:nvSpPr>
          <p:spPr>
            <a:xfrm>
              <a:off x="1517045" y="1697307"/>
              <a:ext cx="2039977" cy="551400"/>
            </a:xfrm>
            <a:prstGeom prst="rect">
              <a:avLst/>
            </a:prstGeom>
            <a:grpFill/>
            <a:ln>
              <a:noFill/>
            </a:ln>
          </p:spPr>
          <p:txBody>
            <a:bodyPr spcFirstLastPara="1" wrap="square" lIns="121900" tIns="121900" rIns="121900" bIns="121900"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lang="en-US" kern="0" dirty="0">
                  <a:solidFill>
                    <a:srgbClr val="000000"/>
                  </a:solidFill>
                  <a:latin typeface="Calibri" panose="020F0502020204030204" pitchFamily="34" charset="0"/>
                  <a:cs typeface="Calibri" panose="020F0502020204030204" pitchFamily="34" charset="0"/>
                  <a:sym typeface="Arial"/>
                </a:rPr>
                <a:t> </a:t>
              </a:r>
              <a:r>
                <a:rPr lang="en-US" i="1" kern="0" dirty="0">
                  <a:solidFill>
                    <a:srgbClr val="000000"/>
                  </a:solidFill>
                  <a:latin typeface="Calibri" panose="020F0502020204030204" pitchFamily="34" charset="0"/>
                  <a:cs typeface="Calibri" panose="020F0502020204030204" pitchFamily="34" charset="0"/>
                  <a:sym typeface="Arial"/>
                </a:rPr>
                <a:t>Looking for that address </a:t>
              </a: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lang="en-US" i="1" kern="0" dirty="0">
                  <a:solidFill>
                    <a:srgbClr val="000000"/>
                  </a:solidFill>
                  <a:latin typeface="Calibri" panose="020F0502020204030204" pitchFamily="34" charset="0"/>
                  <a:cs typeface="Calibri" panose="020F0502020204030204" pitchFamily="34" charset="0"/>
                  <a:sym typeface="Arial"/>
                </a:rPr>
                <a:t>turned </a:t>
              </a:r>
              <a:r>
                <a:rPr lang="en-US" sz="1600" i="1" kern="0" dirty="0">
                  <a:solidFill>
                    <a:srgbClr val="000000"/>
                  </a:solidFill>
                  <a:latin typeface="Calibri" panose="020F0502020204030204" pitchFamily="34" charset="0"/>
                  <a:cs typeface="Calibri" panose="020F0502020204030204" pitchFamily="34" charset="0"/>
                  <a:sym typeface="Arial"/>
                </a:rPr>
                <a:t>into</a:t>
              </a:r>
              <a:r>
                <a:rPr lang="en-US" i="1" kern="0" dirty="0">
                  <a:solidFill>
                    <a:srgbClr val="000000"/>
                  </a:solidFill>
                  <a:latin typeface="Calibri" panose="020F0502020204030204" pitchFamily="34" charset="0"/>
                  <a:cs typeface="Calibri" panose="020F0502020204030204" pitchFamily="34" charset="0"/>
                  <a:sym typeface="Arial"/>
                </a:rPr>
                <a:t> a “wild-goose chase”.</a:t>
              </a:r>
              <a:endParaRPr kumimoji="0" lang="fa-IR"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302" name="Google Shape;575;p23">
            <a:extLst>
              <a:ext uri="{FF2B5EF4-FFF2-40B4-BE49-F238E27FC236}">
                <a16:creationId xmlns:a16="http://schemas.microsoft.com/office/drawing/2014/main" id="{06F0FEE8-07F6-E1DA-BA3F-0564B95EE469}"/>
              </a:ext>
            </a:extLst>
          </p:cNvPr>
          <p:cNvSpPr/>
          <p:nvPr/>
        </p:nvSpPr>
        <p:spPr>
          <a:xfrm>
            <a:off x="11023084" y="3487426"/>
            <a:ext cx="537776" cy="537776"/>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r>
              <a:rPr kumimoji="0" lang="en-US" sz="2667" b="1" i="0" u="none" strike="noStrike" kern="0" cap="none" spc="0" normalizeH="0" baseline="0" noProof="0" dirty="0">
                <a:ln>
                  <a:noFill/>
                </a:ln>
                <a:solidFill>
                  <a:srgbClr val="FFFFFF"/>
                </a:solidFill>
                <a:effectLst/>
                <a:uLnTx/>
                <a:uFillTx/>
                <a:latin typeface="+mj-lt"/>
                <a:ea typeface="Fira Sans Extra Condensed"/>
                <a:cs typeface="B Titr" panose="00000700000000000000" pitchFamily="2" charset="-78"/>
                <a:sym typeface="Fira Sans Extra Condensed"/>
              </a:rPr>
              <a:t>2</a:t>
            </a:r>
            <a:endParaRPr kumimoji="0" sz="1867" b="0" i="0" u="none" strike="noStrike" kern="0" cap="none" spc="0" normalizeH="0" baseline="0" noProof="0" dirty="0">
              <a:ln>
                <a:noFill/>
              </a:ln>
              <a:solidFill>
                <a:srgbClr val="000000"/>
              </a:solidFill>
              <a:effectLst/>
              <a:uLnTx/>
              <a:uFillTx/>
              <a:latin typeface="+mj-lt"/>
              <a:cs typeface="B Titr" panose="00000700000000000000" pitchFamily="2" charset="-78"/>
              <a:sym typeface="Arial"/>
            </a:endParaRPr>
          </a:p>
        </p:txBody>
      </p:sp>
      <p:cxnSp>
        <p:nvCxnSpPr>
          <p:cNvPr id="303" name="Google Shape;576;p23">
            <a:extLst>
              <a:ext uri="{FF2B5EF4-FFF2-40B4-BE49-F238E27FC236}">
                <a16:creationId xmlns:a16="http://schemas.microsoft.com/office/drawing/2014/main" id="{96DBF814-4C6A-EF99-DFBF-852E09A9F764}"/>
              </a:ext>
            </a:extLst>
          </p:cNvPr>
          <p:cNvCxnSpPr>
            <a:cxnSpLocks/>
            <a:stCxn id="302" idx="2"/>
          </p:cNvCxnSpPr>
          <p:nvPr/>
        </p:nvCxnSpPr>
        <p:spPr>
          <a:xfrm rot="10800000">
            <a:off x="10713149" y="3756314"/>
            <a:ext cx="309935" cy="0"/>
          </a:xfrm>
          <a:prstGeom prst="straightConnector1">
            <a:avLst/>
          </a:prstGeom>
          <a:solidFill>
            <a:schemeClr val="bg1">
              <a:lumMod val="95000"/>
            </a:schemeClr>
          </a:solidFill>
          <a:ln w="9525" cap="flat" cmpd="sng">
            <a:solidFill>
              <a:schemeClr val="accent1"/>
            </a:solidFill>
            <a:prstDash val="solid"/>
            <a:round/>
            <a:headEnd type="none" w="med" len="med"/>
            <a:tailEnd type="none" w="med" len="med"/>
          </a:ln>
        </p:spPr>
      </p:cxnSp>
      <p:grpSp>
        <p:nvGrpSpPr>
          <p:cNvPr id="308" name="Google Shape;586;p23">
            <a:extLst>
              <a:ext uri="{FF2B5EF4-FFF2-40B4-BE49-F238E27FC236}">
                <a16:creationId xmlns:a16="http://schemas.microsoft.com/office/drawing/2014/main" id="{9D878CA7-F4AE-4994-59E9-89D8244C0B0C}"/>
              </a:ext>
            </a:extLst>
          </p:cNvPr>
          <p:cNvGrpSpPr/>
          <p:nvPr/>
        </p:nvGrpSpPr>
        <p:grpSpPr>
          <a:xfrm>
            <a:off x="8006975" y="4668134"/>
            <a:ext cx="3079265" cy="1629073"/>
            <a:chOff x="-101376" y="1441452"/>
            <a:chExt cx="2554337" cy="1351361"/>
          </a:xfrm>
          <a:noFill/>
        </p:grpSpPr>
        <p:sp>
          <p:nvSpPr>
            <p:cNvPr id="311" name="Google Shape;587;p23">
              <a:extLst>
                <a:ext uri="{FF2B5EF4-FFF2-40B4-BE49-F238E27FC236}">
                  <a16:creationId xmlns:a16="http://schemas.microsoft.com/office/drawing/2014/main" id="{534C3453-6271-08D4-F915-0BB446F128F9}"/>
                </a:ext>
              </a:extLst>
            </p:cNvPr>
            <p:cNvSpPr txBox="1"/>
            <p:nvPr/>
          </p:nvSpPr>
          <p:spPr>
            <a:xfrm>
              <a:off x="-47239" y="1441452"/>
              <a:ext cx="2500200" cy="348600"/>
            </a:xfrm>
            <a:prstGeom prst="rect">
              <a:avLst/>
            </a:prstGeom>
            <a:grpFill/>
            <a:ln>
              <a:noFill/>
            </a:ln>
          </p:spPr>
          <p:txBody>
            <a:bodyPr spcFirstLastPara="1" wrap="square" lIns="121900" tIns="121900" rIns="121900" bIns="121900" anchor="ctr" anchorCtr="0">
              <a:noAutofit/>
            </a:bodyPr>
            <a:lstStyle/>
            <a:p>
              <a:pPr marL="0" marR="0" lvl="0" indent="0" algn="l" defTabSz="1219170" eaLnBrk="1" fontAlgn="auto" latinLnBrk="0" hangingPunct="1">
                <a:lnSpc>
                  <a:spcPct val="100000"/>
                </a:lnSpc>
                <a:spcBef>
                  <a:spcPts val="0"/>
                </a:spcBef>
                <a:spcAft>
                  <a:spcPts val="0"/>
                </a:spcAft>
                <a:buClr>
                  <a:srgbClr val="000000"/>
                </a:buClr>
                <a:buSzTx/>
                <a:buFontTx/>
                <a:buNone/>
                <a:tabLst/>
                <a:defRPr/>
              </a:pPr>
              <a:r>
                <a:rPr lang="en-US" sz="2400" b="1" kern="0" dirty="0">
                  <a:latin typeface="Calibri" panose="020F0502020204030204" pitchFamily="34" charset="0"/>
                  <a:cs typeface="Calibri" panose="020F0502020204030204" pitchFamily="34" charset="0"/>
                  <a:sym typeface="Arial"/>
                </a:rPr>
                <a:t>Origin</a:t>
              </a:r>
              <a:endParaRPr kumimoji="0" lang="fa-IR" sz="2400" b="1"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endParaRPr>
            </a:p>
          </p:txBody>
        </p:sp>
        <p:sp>
          <p:nvSpPr>
            <p:cNvPr id="312" name="Google Shape;588;p23">
              <a:extLst>
                <a:ext uri="{FF2B5EF4-FFF2-40B4-BE49-F238E27FC236}">
                  <a16:creationId xmlns:a16="http://schemas.microsoft.com/office/drawing/2014/main" id="{4E7E92DF-68D7-3C07-A3C1-0E750CCF51F9}"/>
                </a:ext>
              </a:extLst>
            </p:cNvPr>
            <p:cNvSpPr txBox="1"/>
            <p:nvPr/>
          </p:nvSpPr>
          <p:spPr>
            <a:xfrm>
              <a:off x="-101376" y="1790052"/>
              <a:ext cx="2500200" cy="1002761"/>
            </a:xfrm>
            <a:prstGeom prst="rect">
              <a:avLst/>
            </a:prstGeom>
            <a:grpFill/>
            <a:ln>
              <a:noFill/>
            </a:ln>
          </p:spPr>
          <p:txBody>
            <a:bodyPr spcFirstLastPara="1" wrap="square" lIns="121900" tIns="121900" rIns="121900" bIns="121900" anchor="t" anchorCtr="0">
              <a:noAutofit/>
            </a:bodyPr>
            <a:lstStyle/>
            <a:p>
              <a:pPr marL="0" marR="0" lvl="0" indent="0" algn="l" defTabSz="1219170" eaLnBrk="1" fontAlgn="auto" latinLnBrk="0" hangingPunct="1">
                <a:lnSpc>
                  <a:spcPct val="100000"/>
                </a:lnSpc>
                <a:spcBef>
                  <a:spcPts val="0"/>
                </a:spcBef>
                <a:spcAft>
                  <a:spcPts val="0"/>
                </a:spcAft>
                <a:buClr>
                  <a:srgbClr val="000000"/>
                </a:buClr>
                <a:buSzTx/>
                <a:buFontTx/>
                <a:buNone/>
                <a:tabLst/>
                <a:defRPr/>
              </a:pPr>
              <a:r>
                <a:rPr lang="en-US" sz="2000" kern="0" dirty="0">
                  <a:latin typeface="Calibri" panose="020F0502020204030204" pitchFamily="34" charset="0"/>
                  <a:cs typeface="Calibri" panose="020F0502020204030204" pitchFamily="34" charset="0"/>
                  <a:sym typeface="Arial"/>
                </a:rPr>
                <a:t>  Shakespeare</a:t>
              </a:r>
              <a:endParaRPr lang="en-US" sz="1600" kern="0" dirty="0">
                <a:latin typeface="Calibri" panose="020F0502020204030204" pitchFamily="34" charset="0"/>
                <a:cs typeface="Calibri" panose="020F0502020204030204" pitchFamily="34" charset="0"/>
                <a:sym typeface="Arial"/>
              </a:endParaRPr>
            </a:p>
            <a:p>
              <a:pPr marL="0" marR="0" lvl="0" indent="0" algn="l" defTabSz="1219170" eaLnBrk="1" fontAlgn="auto" latinLnBrk="0" hangingPunct="1">
                <a:lnSpc>
                  <a:spcPct val="100000"/>
                </a:lnSpc>
                <a:spcBef>
                  <a:spcPts val="0"/>
                </a:spcBef>
                <a:spcAft>
                  <a:spcPts val="0"/>
                </a:spcAft>
                <a:buClr>
                  <a:srgbClr val="000000"/>
                </a:buClr>
                <a:buSzTx/>
                <a:buFontTx/>
                <a:buNone/>
                <a:tabLst/>
                <a:defRPr/>
              </a:pPr>
              <a:r>
                <a:rPr kumimoji="0" lang="en-US" sz="1600" i="1"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  -Romeo and Juliet-</a:t>
              </a:r>
              <a:r>
                <a:rPr lang="en-US" sz="1600" i="1" kern="0" dirty="0">
                  <a:latin typeface="Calibri" panose="020F0502020204030204" pitchFamily="34" charset="0"/>
                  <a:cs typeface="Calibri" panose="020F0502020204030204" pitchFamily="34" charset="0"/>
                  <a:sym typeface="Arial"/>
                </a:rPr>
                <a:t>Act2 , scene4</a:t>
              </a:r>
              <a:endParaRPr kumimoji="0" lang="fa-IR" sz="1600" i="1"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endParaRPr>
            </a:p>
          </p:txBody>
        </p:sp>
      </p:grpSp>
      <p:sp>
        <p:nvSpPr>
          <p:cNvPr id="309" name="Google Shape;589;p23">
            <a:extLst>
              <a:ext uri="{FF2B5EF4-FFF2-40B4-BE49-F238E27FC236}">
                <a16:creationId xmlns:a16="http://schemas.microsoft.com/office/drawing/2014/main" id="{C25C64FC-6997-5E26-122F-41E49FFDDF47}"/>
              </a:ext>
            </a:extLst>
          </p:cNvPr>
          <p:cNvSpPr/>
          <p:nvPr/>
        </p:nvSpPr>
        <p:spPr>
          <a:xfrm>
            <a:off x="11020978" y="4899089"/>
            <a:ext cx="537776" cy="537776"/>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r>
              <a:rPr kumimoji="0" lang="en-US" sz="2667" b="1" i="0" u="none" strike="noStrike" kern="0" cap="none" spc="0" normalizeH="0" baseline="0" noProof="0" dirty="0">
                <a:ln>
                  <a:noFill/>
                </a:ln>
                <a:solidFill>
                  <a:srgbClr val="FFFFFF"/>
                </a:solidFill>
                <a:effectLst/>
                <a:uLnTx/>
                <a:uFillTx/>
                <a:latin typeface="+mj-lt"/>
                <a:ea typeface="Fira Sans Extra Condensed"/>
                <a:cs typeface="B Titr" panose="00000700000000000000" pitchFamily="2" charset="-78"/>
                <a:sym typeface="Fira Sans Extra Condensed"/>
              </a:rPr>
              <a:t>3</a:t>
            </a:r>
            <a:endParaRPr kumimoji="0" sz="1867" b="0" i="0" u="none" strike="noStrike" kern="0" cap="none" spc="0" normalizeH="0" baseline="0" noProof="0" dirty="0">
              <a:ln>
                <a:noFill/>
              </a:ln>
              <a:solidFill>
                <a:srgbClr val="000000"/>
              </a:solidFill>
              <a:effectLst/>
              <a:uLnTx/>
              <a:uFillTx/>
              <a:latin typeface="+mj-lt"/>
              <a:cs typeface="B Titr" panose="00000700000000000000" pitchFamily="2" charset="-78"/>
              <a:sym typeface="Arial"/>
            </a:endParaRPr>
          </a:p>
        </p:txBody>
      </p:sp>
      <p:cxnSp>
        <p:nvCxnSpPr>
          <p:cNvPr id="310" name="Google Shape;590;p23">
            <a:extLst>
              <a:ext uri="{FF2B5EF4-FFF2-40B4-BE49-F238E27FC236}">
                <a16:creationId xmlns:a16="http://schemas.microsoft.com/office/drawing/2014/main" id="{D09CF9D5-113B-E10F-8A97-D97DB25D252C}"/>
              </a:ext>
            </a:extLst>
          </p:cNvPr>
          <p:cNvCxnSpPr>
            <a:cxnSpLocks/>
            <a:stCxn id="309" idx="2"/>
          </p:cNvCxnSpPr>
          <p:nvPr/>
        </p:nvCxnSpPr>
        <p:spPr>
          <a:xfrm rot="10800000">
            <a:off x="10711043" y="5167977"/>
            <a:ext cx="309935" cy="0"/>
          </a:xfrm>
          <a:prstGeom prst="straightConnector1">
            <a:avLst/>
          </a:prstGeom>
          <a:solidFill>
            <a:schemeClr val="bg1">
              <a:lumMod val="95000"/>
            </a:schemeClr>
          </a:solidFill>
          <a:ln w="9525" cap="flat" cmpd="sng">
            <a:solidFill>
              <a:schemeClr val="accent1"/>
            </a:solidFill>
            <a:prstDash val="solid"/>
            <a:round/>
            <a:headEnd type="none" w="med" len="med"/>
            <a:tailEnd type="none" w="med" len="med"/>
          </a:ln>
        </p:spPr>
      </p:cxnSp>
      <p:sp>
        <p:nvSpPr>
          <p:cNvPr id="2" name="Rounded Rectangle 1">
            <a:extLst>
              <a:ext uri="{FF2B5EF4-FFF2-40B4-BE49-F238E27FC236}">
                <a16:creationId xmlns:a16="http://schemas.microsoft.com/office/drawing/2014/main" id="{D66C8EA2-07D5-FB28-6BD4-7F3303DF80E0}"/>
              </a:ext>
            </a:extLst>
          </p:cNvPr>
          <p:cNvSpPr/>
          <p:nvPr/>
        </p:nvSpPr>
        <p:spPr>
          <a:xfrm>
            <a:off x="2914290" y="1020656"/>
            <a:ext cx="3672444" cy="741159"/>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W</a:t>
            </a:r>
            <a:r>
              <a:rPr lang="en-IR" sz="3600" b="1" dirty="0">
                <a:latin typeface="Calibri" panose="020F0502020204030204" pitchFamily="34" charset="0"/>
                <a:cs typeface="Calibri" panose="020F0502020204030204" pitchFamily="34" charset="0"/>
              </a:rPr>
              <a:t>ild-goose chase</a:t>
            </a:r>
          </a:p>
        </p:txBody>
      </p:sp>
    </p:spTree>
    <p:extLst>
      <p:ext uri="{BB962C8B-B14F-4D97-AF65-F5344CB8AC3E}">
        <p14:creationId xmlns:p14="http://schemas.microsoft.com/office/powerpoint/2010/main" val="1127263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p:cTn id="7" dur="500" fill="hold"/>
                                        <p:tgtEl>
                                          <p:spTgt spid="295"/>
                                        </p:tgtEl>
                                        <p:attrNameLst>
                                          <p:attrName>ppt_w</p:attrName>
                                        </p:attrNameLst>
                                      </p:cBhvr>
                                      <p:tavLst>
                                        <p:tav tm="0">
                                          <p:val>
                                            <p:fltVal val="0"/>
                                          </p:val>
                                        </p:tav>
                                        <p:tav tm="100000">
                                          <p:val>
                                            <p:strVal val="#ppt_w"/>
                                          </p:val>
                                        </p:tav>
                                      </p:tavLst>
                                    </p:anim>
                                    <p:anim calcmode="lin" valueType="num">
                                      <p:cBhvr>
                                        <p:cTn id="8" dur="500" fill="hold"/>
                                        <p:tgtEl>
                                          <p:spTgt spid="295"/>
                                        </p:tgtEl>
                                        <p:attrNameLst>
                                          <p:attrName>ppt_h</p:attrName>
                                        </p:attrNameLst>
                                      </p:cBhvr>
                                      <p:tavLst>
                                        <p:tav tm="0">
                                          <p:val>
                                            <p:fltVal val="0"/>
                                          </p:val>
                                        </p:tav>
                                        <p:tav tm="100000">
                                          <p:val>
                                            <p:strVal val="#ppt_h"/>
                                          </p:val>
                                        </p:tav>
                                      </p:tavLst>
                                    </p:anim>
                                    <p:animEffect transition="in" filter="fade">
                                      <p:cBhvr>
                                        <p:cTn id="9" dur="500"/>
                                        <p:tgtEl>
                                          <p:spTgt spid="29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96"/>
                                        </p:tgtEl>
                                        <p:attrNameLst>
                                          <p:attrName>style.visibility</p:attrName>
                                        </p:attrNameLst>
                                      </p:cBhvr>
                                      <p:to>
                                        <p:strVal val="visible"/>
                                      </p:to>
                                    </p:set>
                                    <p:animEffect transition="in" filter="wipe(right)">
                                      <p:cBhvr>
                                        <p:cTn id="13" dur="500"/>
                                        <p:tgtEl>
                                          <p:spTgt spid="29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94"/>
                                        </p:tgtEl>
                                        <p:attrNameLst>
                                          <p:attrName>style.visibility</p:attrName>
                                        </p:attrNameLst>
                                      </p:cBhvr>
                                      <p:to>
                                        <p:strVal val="visible"/>
                                      </p:to>
                                    </p:set>
                                    <p:animEffect transition="in" filter="fade">
                                      <p:cBhvr>
                                        <p:cTn id="17" dur="500"/>
                                        <p:tgtEl>
                                          <p:spTgt spid="294"/>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302"/>
                                        </p:tgtEl>
                                        <p:attrNameLst>
                                          <p:attrName>style.visibility</p:attrName>
                                        </p:attrNameLst>
                                      </p:cBhvr>
                                      <p:to>
                                        <p:strVal val="visible"/>
                                      </p:to>
                                    </p:set>
                                    <p:anim calcmode="lin" valueType="num">
                                      <p:cBhvr>
                                        <p:cTn id="21" dur="500" fill="hold"/>
                                        <p:tgtEl>
                                          <p:spTgt spid="302"/>
                                        </p:tgtEl>
                                        <p:attrNameLst>
                                          <p:attrName>ppt_w</p:attrName>
                                        </p:attrNameLst>
                                      </p:cBhvr>
                                      <p:tavLst>
                                        <p:tav tm="0">
                                          <p:val>
                                            <p:fltVal val="0"/>
                                          </p:val>
                                        </p:tav>
                                        <p:tav tm="100000">
                                          <p:val>
                                            <p:strVal val="#ppt_w"/>
                                          </p:val>
                                        </p:tav>
                                      </p:tavLst>
                                    </p:anim>
                                    <p:anim calcmode="lin" valueType="num">
                                      <p:cBhvr>
                                        <p:cTn id="22" dur="500" fill="hold"/>
                                        <p:tgtEl>
                                          <p:spTgt spid="302"/>
                                        </p:tgtEl>
                                        <p:attrNameLst>
                                          <p:attrName>ppt_h</p:attrName>
                                        </p:attrNameLst>
                                      </p:cBhvr>
                                      <p:tavLst>
                                        <p:tav tm="0">
                                          <p:val>
                                            <p:fltVal val="0"/>
                                          </p:val>
                                        </p:tav>
                                        <p:tav tm="100000">
                                          <p:val>
                                            <p:strVal val="#ppt_h"/>
                                          </p:val>
                                        </p:tav>
                                      </p:tavLst>
                                    </p:anim>
                                    <p:animEffect transition="in" filter="fade">
                                      <p:cBhvr>
                                        <p:cTn id="23" dur="500"/>
                                        <p:tgtEl>
                                          <p:spTgt spid="302"/>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303"/>
                                        </p:tgtEl>
                                        <p:attrNameLst>
                                          <p:attrName>style.visibility</p:attrName>
                                        </p:attrNameLst>
                                      </p:cBhvr>
                                      <p:to>
                                        <p:strVal val="visible"/>
                                      </p:to>
                                    </p:set>
                                    <p:animEffect transition="in" filter="wipe(right)">
                                      <p:cBhvr>
                                        <p:cTn id="27" dur="500"/>
                                        <p:tgtEl>
                                          <p:spTgt spid="303"/>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301"/>
                                        </p:tgtEl>
                                        <p:attrNameLst>
                                          <p:attrName>style.visibility</p:attrName>
                                        </p:attrNameLst>
                                      </p:cBhvr>
                                      <p:to>
                                        <p:strVal val="visible"/>
                                      </p:to>
                                    </p:set>
                                    <p:animEffect transition="in" filter="fade">
                                      <p:cBhvr>
                                        <p:cTn id="31" dur="500"/>
                                        <p:tgtEl>
                                          <p:spTgt spid="301"/>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309"/>
                                        </p:tgtEl>
                                        <p:attrNameLst>
                                          <p:attrName>style.visibility</p:attrName>
                                        </p:attrNameLst>
                                      </p:cBhvr>
                                      <p:to>
                                        <p:strVal val="visible"/>
                                      </p:to>
                                    </p:set>
                                    <p:anim calcmode="lin" valueType="num">
                                      <p:cBhvr>
                                        <p:cTn id="35" dur="500" fill="hold"/>
                                        <p:tgtEl>
                                          <p:spTgt spid="309"/>
                                        </p:tgtEl>
                                        <p:attrNameLst>
                                          <p:attrName>ppt_w</p:attrName>
                                        </p:attrNameLst>
                                      </p:cBhvr>
                                      <p:tavLst>
                                        <p:tav tm="0">
                                          <p:val>
                                            <p:fltVal val="0"/>
                                          </p:val>
                                        </p:tav>
                                        <p:tav tm="100000">
                                          <p:val>
                                            <p:strVal val="#ppt_w"/>
                                          </p:val>
                                        </p:tav>
                                      </p:tavLst>
                                    </p:anim>
                                    <p:anim calcmode="lin" valueType="num">
                                      <p:cBhvr>
                                        <p:cTn id="36" dur="500" fill="hold"/>
                                        <p:tgtEl>
                                          <p:spTgt spid="309"/>
                                        </p:tgtEl>
                                        <p:attrNameLst>
                                          <p:attrName>ppt_h</p:attrName>
                                        </p:attrNameLst>
                                      </p:cBhvr>
                                      <p:tavLst>
                                        <p:tav tm="0">
                                          <p:val>
                                            <p:fltVal val="0"/>
                                          </p:val>
                                        </p:tav>
                                        <p:tav tm="100000">
                                          <p:val>
                                            <p:strVal val="#ppt_h"/>
                                          </p:val>
                                        </p:tav>
                                      </p:tavLst>
                                    </p:anim>
                                    <p:animEffect transition="in" filter="fade">
                                      <p:cBhvr>
                                        <p:cTn id="37" dur="500"/>
                                        <p:tgtEl>
                                          <p:spTgt spid="309"/>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310"/>
                                        </p:tgtEl>
                                        <p:attrNameLst>
                                          <p:attrName>style.visibility</p:attrName>
                                        </p:attrNameLst>
                                      </p:cBhvr>
                                      <p:to>
                                        <p:strVal val="visible"/>
                                      </p:to>
                                    </p:set>
                                    <p:animEffect transition="in" filter="wipe(right)">
                                      <p:cBhvr>
                                        <p:cTn id="41" dur="500"/>
                                        <p:tgtEl>
                                          <p:spTgt spid="310"/>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308"/>
                                        </p:tgtEl>
                                        <p:attrNameLst>
                                          <p:attrName>style.visibility</p:attrName>
                                        </p:attrNameLst>
                                      </p:cBhvr>
                                      <p:to>
                                        <p:strVal val="visible"/>
                                      </p:to>
                                    </p:set>
                                    <p:animEffect transition="in" filter="fade">
                                      <p:cBhvr>
                                        <p:cTn id="45" dur="5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animBg="1"/>
      <p:bldP spid="302" grpId="0" animBg="1"/>
      <p:bldP spid="30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80494-9209-F10E-C59F-1019E6A0A53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1C37F5-E3C3-663A-04AD-D34E1EEA9535}"/>
              </a:ext>
            </a:extLst>
          </p:cNvPr>
          <p:cNvSpPr/>
          <p:nvPr/>
        </p:nvSpPr>
        <p:spPr>
          <a:xfrm>
            <a:off x="2800824"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III</a:t>
            </a:r>
          </a:p>
        </p:txBody>
      </p:sp>
      <p:sp>
        <p:nvSpPr>
          <p:cNvPr id="42" name="Google Shape;1361;p30">
            <a:extLst>
              <a:ext uri="{FF2B5EF4-FFF2-40B4-BE49-F238E27FC236}">
                <a16:creationId xmlns:a16="http://schemas.microsoft.com/office/drawing/2014/main" id="{8247A681-759B-6623-FE9B-D6D6A118E86C}"/>
              </a:ext>
            </a:extLst>
          </p:cNvPr>
          <p:cNvSpPr/>
          <p:nvPr/>
        </p:nvSpPr>
        <p:spPr>
          <a:xfrm flipH="1">
            <a:off x="2912359" y="976485"/>
            <a:ext cx="3621110" cy="1578567"/>
          </a:xfrm>
          <a:prstGeom prst="rect">
            <a:avLst/>
          </a:prstGeom>
          <a:solidFill>
            <a:schemeClr val="bg1"/>
          </a:solidFill>
          <a:ln w="19050" cap="flat" cmpd="sng">
            <a:solidFill>
              <a:srgbClr val="282044"/>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justLow" defTabSz="91440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0000"/>
                </a:solidFill>
                <a:latin typeface="Calibri" panose="020F0502020204030204" pitchFamily="34" charset="0"/>
                <a:cs typeface="Calibri" panose="020F0502020204030204" pitchFamily="34" charset="0"/>
                <a:sym typeface="Arial"/>
              </a:rPr>
              <a:t>Trojan Horse</a:t>
            </a:r>
          </a:p>
          <a:p>
            <a:pPr marL="457200" marR="0" lvl="0" indent="0" algn="justLow" defTabSz="914400" eaLnBrk="1" fontAlgn="auto" latinLnBrk="0" hangingPunct="1">
              <a:lnSpc>
                <a:spcPct val="100000"/>
              </a:lnSpc>
              <a:spcBef>
                <a:spcPts val="0"/>
              </a:spcBef>
              <a:spcAft>
                <a:spcPts val="0"/>
              </a:spcAft>
              <a:buClr>
                <a:srgbClr val="000000"/>
              </a:buClr>
              <a:buSzTx/>
              <a:buFont typeface="Arial"/>
              <a:buNone/>
              <a:tabLst/>
              <a:defRPr/>
            </a:pPr>
            <a:r>
              <a:rPr lang="en-US" sz="2000" kern="0" noProof="0" dirty="0">
                <a:solidFill>
                  <a:schemeClr val="tx1">
                    <a:lumMod val="85000"/>
                    <a:lumOff val="15000"/>
                  </a:schemeClr>
                </a:solidFill>
                <a:latin typeface="Calibri Light" panose="020F0302020204030204" pitchFamily="34" charset="0"/>
                <a:cs typeface="Calibri Light" panose="020F0302020204030204" pitchFamily="34" charset="0"/>
                <a:sym typeface="Arial"/>
              </a:rPr>
              <a:t>Something that looks harmless but hides danger.</a:t>
            </a:r>
            <a:endParaRPr kumimoji="0" sz="2000" b="0" i="0" u="none" strike="noStrike" kern="0" cap="none" spc="0" normalizeH="0" baseline="0" noProof="0" dirty="0">
              <a:ln>
                <a:noFill/>
              </a:ln>
              <a:solidFill>
                <a:schemeClr val="tx1">
                  <a:lumMod val="85000"/>
                  <a:lumOff val="15000"/>
                </a:schemeClr>
              </a:solidFill>
              <a:effectLst/>
              <a:uLnTx/>
              <a:uFillTx/>
              <a:latin typeface="Calibri Light" panose="020F0302020204030204" pitchFamily="34" charset="0"/>
              <a:cs typeface="Calibri Light" panose="020F0302020204030204" pitchFamily="34" charset="0"/>
              <a:sym typeface="Arial"/>
            </a:endParaRPr>
          </a:p>
        </p:txBody>
      </p:sp>
      <p:sp>
        <p:nvSpPr>
          <p:cNvPr id="46" name="Google Shape;1361;p30">
            <a:extLst>
              <a:ext uri="{FF2B5EF4-FFF2-40B4-BE49-F238E27FC236}">
                <a16:creationId xmlns:a16="http://schemas.microsoft.com/office/drawing/2014/main" id="{BE69C692-0B7C-23D5-DEEA-5376D3936001}"/>
              </a:ext>
            </a:extLst>
          </p:cNvPr>
          <p:cNvSpPr/>
          <p:nvPr/>
        </p:nvSpPr>
        <p:spPr>
          <a:xfrm flipH="1">
            <a:off x="2912357" y="2829927"/>
            <a:ext cx="3621112" cy="1565384"/>
          </a:xfrm>
          <a:prstGeom prst="rect">
            <a:avLst/>
          </a:prstGeom>
          <a:solidFill>
            <a:schemeClr val="bg1"/>
          </a:solidFill>
          <a:ln w="19050" cap="flat" cmpd="sng">
            <a:solidFill>
              <a:srgbClr val="282044"/>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justLow" defTabSz="914400" eaLnBrk="1" fontAlgn="auto" latinLnBrk="0" hangingPunct="1">
              <a:lnSpc>
                <a:spcPct val="100000"/>
              </a:lnSpc>
              <a:spcBef>
                <a:spcPts val="0"/>
              </a:spcBef>
              <a:spcAft>
                <a:spcPts val="0"/>
              </a:spcAft>
              <a:buClr>
                <a:srgbClr val="000000"/>
              </a:buClr>
              <a:buSzTx/>
              <a:buFont typeface="Arial"/>
              <a:buNone/>
              <a:tabLst/>
              <a:defRPr/>
            </a:pPr>
            <a:r>
              <a:rPr lang="en-US" sz="2000" b="1" kern="0" noProof="0" dirty="0">
                <a:solidFill>
                  <a:srgbClr val="000000"/>
                </a:solidFill>
                <a:latin typeface="Calibri" panose="020F0502020204030204" pitchFamily="34" charset="0"/>
                <a:cs typeface="Calibri" panose="020F0502020204030204" pitchFamily="34" charset="0"/>
                <a:sym typeface="Arial"/>
              </a:rPr>
              <a:t>Example </a:t>
            </a:r>
          </a:p>
          <a:p>
            <a:pPr marL="0" marR="0" lvl="0" indent="0" algn="justLow" defTabSz="914400" eaLnBrk="1" fontAlgn="auto" latinLnBrk="0" hangingPunct="1">
              <a:lnSpc>
                <a:spcPct val="100000"/>
              </a:lnSpc>
              <a:spcBef>
                <a:spcPts val="0"/>
              </a:spcBef>
              <a:spcAft>
                <a:spcPts val="0"/>
              </a:spcAft>
              <a:buClr>
                <a:srgbClr val="000000"/>
              </a:buClr>
              <a:buSzTx/>
              <a:buFont typeface="Arial"/>
              <a:buNone/>
              <a:tabLst/>
              <a:defRPr/>
            </a:pPr>
            <a:r>
              <a:rPr lang="en-US" i="1" kern="0" dirty="0">
                <a:solidFill>
                  <a:schemeClr val="tx1">
                    <a:lumMod val="85000"/>
                    <a:lumOff val="15000"/>
                  </a:schemeClr>
                </a:solidFill>
                <a:latin typeface="Calibri Light" panose="020F0302020204030204" pitchFamily="34" charset="0"/>
                <a:cs typeface="Calibri Light" panose="020F0302020204030204" pitchFamily="34" charset="0"/>
                <a:sym typeface="Arial"/>
              </a:rPr>
              <a:t>The new feature seemed helpful, but it was a  ”trojan horse” that secretly collected users’ data.</a:t>
            </a:r>
            <a:endParaRPr kumimoji="0" i="1" u="none" strike="noStrike" kern="0" cap="none" spc="0" normalizeH="0" baseline="0" noProof="0" dirty="0">
              <a:ln>
                <a:noFill/>
              </a:ln>
              <a:solidFill>
                <a:schemeClr val="tx1">
                  <a:lumMod val="85000"/>
                  <a:lumOff val="15000"/>
                </a:schemeClr>
              </a:solidFill>
              <a:effectLst/>
              <a:uLnTx/>
              <a:uFillTx/>
              <a:latin typeface="Calibri Light" panose="020F0302020204030204" pitchFamily="34" charset="0"/>
              <a:cs typeface="Calibri Light" panose="020F0302020204030204" pitchFamily="34" charset="0"/>
              <a:sym typeface="Arial"/>
            </a:endParaRPr>
          </a:p>
        </p:txBody>
      </p:sp>
      <p:sp>
        <p:nvSpPr>
          <p:cNvPr id="50" name="Google Shape;1361;p30">
            <a:extLst>
              <a:ext uri="{FF2B5EF4-FFF2-40B4-BE49-F238E27FC236}">
                <a16:creationId xmlns:a16="http://schemas.microsoft.com/office/drawing/2014/main" id="{DE987BF9-B792-1D12-BFB5-E0BBCA60C450}"/>
              </a:ext>
            </a:extLst>
          </p:cNvPr>
          <p:cNvSpPr/>
          <p:nvPr/>
        </p:nvSpPr>
        <p:spPr>
          <a:xfrm flipH="1">
            <a:off x="2912357" y="4670185"/>
            <a:ext cx="3621112" cy="1211329"/>
          </a:xfrm>
          <a:prstGeom prst="rect">
            <a:avLst/>
          </a:prstGeom>
          <a:solidFill>
            <a:schemeClr val="bg1"/>
          </a:solidFill>
          <a:ln w="19050" cap="flat" cmpd="sng">
            <a:solidFill>
              <a:srgbClr val="282044"/>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justLow" defTabSz="914400" eaLnBrk="1" fontAlgn="auto" latinLnBrk="0" hangingPunct="1">
              <a:lnSpc>
                <a:spcPct val="100000"/>
              </a:lnSpc>
              <a:spcBef>
                <a:spcPts val="0"/>
              </a:spcBef>
              <a:spcAft>
                <a:spcPts val="0"/>
              </a:spcAft>
              <a:buClr>
                <a:srgbClr val="000000"/>
              </a:buClr>
              <a:buSzTx/>
              <a:buFont typeface="Arial"/>
              <a:buNone/>
              <a:tabLst/>
              <a:defRPr/>
            </a:pPr>
            <a:r>
              <a:rPr lang="en-US" sz="2400" b="1" kern="0" noProof="0" dirty="0">
                <a:solidFill>
                  <a:srgbClr val="000000"/>
                </a:solidFill>
                <a:latin typeface="Calibri" panose="020F0502020204030204" pitchFamily="34" charset="0"/>
                <a:cs typeface="Calibri" panose="020F0502020204030204" pitchFamily="34" charset="0"/>
                <a:sym typeface="Arial"/>
              </a:rPr>
              <a:t>Origin</a:t>
            </a:r>
          </a:p>
          <a:p>
            <a:pPr marL="457200" marR="0" lvl="0" indent="0" algn="justLow" defTabSz="914400" eaLnBrk="1" fontAlgn="auto" latinLnBrk="0" hangingPunct="1">
              <a:lnSpc>
                <a:spcPct val="100000"/>
              </a:lnSpc>
              <a:spcBef>
                <a:spcPts val="0"/>
              </a:spcBef>
              <a:spcAft>
                <a:spcPts val="0"/>
              </a:spcAft>
              <a:buClr>
                <a:srgbClr val="000000"/>
              </a:buClr>
              <a:buSzTx/>
              <a:buFont typeface="Arial"/>
              <a:buNone/>
              <a:tabLst/>
              <a:defRPr/>
            </a:pPr>
            <a:r>
              <a:rPr lang="en-US" kern="0" dirty="0">
                <a:solidFill>
                  <a:schemeClr val="tx1">
                    <a:lumMod val="85000"/>
                    <a:lumOff val="15000"/>
                  </a:schemeClr>
                </a:solidFill>
                <a:latin typeface="Calibri Light" panose="020F0302020204030204" pitchFamily="34" charset="0"/>
                <a:cs typeface="Calibri Light" panose="020F0302020204030204" pitchFamily="34" charset="0"/>
                <a:sym typeface="Arial"/>
              </a:rPr>
              <a:t>Greek mythology -Homer. The Odyssey , Book8 </a:t>
            </a:r>
            <a:endParaRPr kumimoji="0" b="0" i="0" u="none" strike="noStrike" kern="0" cap="none" spc="0" normalizeH="0" baseline="0" noProof="0" dirty="0">
              <a:ln>
                <a:noFill/>
              </a:ln>
              <a:solidFill>
                <a:schemeClr val="tx1">
                  <a:lumMod val="85000"/>
                  <a:lumOff val="15000"/>
                </a:schemeClr>
              </a:solidFill>
              <a:effectLst/>
              <a:uLnTx/>
              <a:uFillTx/>
              <a:latin typeface="Calibri Light" panose="020F0302020204030204" pitchFamily="34" charset="0"/>
              <a:cs typeface="Calibri Light" panose="020F0302020204030204" pitchFamily="34" charset="0"/>
              <a:sym typeface="Arial"/>
            </a:endParaRPr>
          </a:p>
        </p:txBody>
      </p:sp>
      <p:pic>
        <p:nvPicPr>
          <p:cNvPr id="2969" name="Picture 2968">
            <a:extLst>
              <a:ext uri="{FF2B5EF4-FFF2-40B4-BE49-F238E27FC236}">
                <a16:creationId xmlns:a16="http://schemas.microsoft.com/office/drawing/2014/main" id="{58FF3FBF-1579-D07B-77F5-42278C261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62574" y="1467653"/>
            <a:ext cx="5214075" cy="3922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13149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anim calcmode="lin" valueType="num">
                                      <p:cBhvr>
                                        <p:cTn id="14" dur="1000" fill="hold"/>
                                        <p:tgtEl>
                                          <p:spTgt spid="46"/>
                                        </p:tgtEl>
                                        <p:attrNameLst>
                                          <p:attrName>ppt_x</p:attrName>
                                        </p:attrNameLst>
                                      </p:cBhvr>
                                      <p:tavLst>
                                        <p:tav tm="0">
                                          <p:val>
                                            <p:strVal val="#ppt_x"/>
                                          </p:val>
                                        </p:tav>
                                        <p:tav tm="100000">
                                          <p:val>
                                            <p:strVal val="#ppt_x"/>
                                          </p:val>
                                        </p:tav>
                                      </p:tavLst>
                                    </p:anim>
                                    <p:anim calcmode="lin" valueType="num">
                                      <p:cBhvr>
                                        <p:cTn id="15" dur="10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210;p40">
            <a:extLst>
              <a:ext uri="{FF2B5EF4-FFF2-40B4-BE49-F238E27FC236}">
                <a16:creationId xmlns:a16="http://schemas.microsoft.com/office/drawing/2014/main" id="{2AAC5E08-DD3D-620D-F8FD-E9369AED0A01}"/>
              </a:ext>
            </a:extLst>
          </p:cNvPr>
          <p:cNvSpPr txBox="1"/>
          <p:nvPr/>
        </p:nvSpPr>
        <p:spPr>
          <a:xfrm flipH="1">
            <a:off x="2881269" y="2658923"/>
            <a:ext cx="4050790" cy="1028730"/>
          </a:xfrm>
          <a:prstGeom prst="rect">
            <a:avLst/>
          </a:prstGeom>
          <a:noFill/>
          <a:ln>
            <a:solidFill>
              <a:schemeClr val="accent2">
                <a:lumMod val="60000"/>
                <a:lumOff val="40000"/>
              </a:schemeClr>
            </a:solidFill>
          </a:ln>
        </p:spPr>
        <p:txBody>
          <a:bodyPr spcFirstLastPara="1" wrap="square" lIns="121900" tIns="121900" rIns="121900" bIns="121900" anchor="ctr" anchorCtr="0">
            <a:noAutofit/>
          </a:bodyPr>
          <a:lstStyle/>
          <a:p>
            <a:pPr lvl="0" algn="justLow">
              <a:lnSpc>
                <a:spcPct val="120000"/>
              </a:lnSpc>
            </a:pPr>
            <a:r>
              <a:rPr lang="en-US" sz="2000" dirty="0">
                <a:solidFill>
                  <a:schemeClr val="tx1">
                    <a:lumMod val="85000"/>
                    <a:lumOff val="15000"/>
                  </a:schemeClr>
                </a:solidFill>
                <a:latin typeface="Calibri" panose="020F0502020204030204" pitchFamily="34" charset="0"/>
                <a:cs typeface="Calibri" panose="020F0502020204030204" pitchFamily="34" charset="0"/>
              </a:rPr>
              <a:t>A powerful authority that constantly watches people.</a:t>
            </a:r>
          </a:p>
        </p:txBody>
      </p:sp>
      <p:sp>
        <p:nvSpPr>
          <p:cNvPr id="7" name="TextBox 6">
            <a:extLst>
              <a:ext uri="{FF2B5EF4-FFF2-40B4-BE49-F238E27FC236}">
                <a16:creationId xmlns:a16="http://schemas.microsoft.com/office/drawing/2014/main" id="{F265F06F-A473-755C-73CD-2FC5E7F8A934}"/>
              </a:ext>
            </a:extLst>
          </p:cNvPr>
          <p:cNvSpPr txBox="1"/>
          <p:nvPr/>
        </p:nvSpPr>
        <p:spPr>
          <a:xfrm>
            <a:off x="2889346" y="2338584"/>
            <a:ext cx="1485027" cy="39891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defPPr>
              <a:defRPr lang="fa-IR"/>
            </a:defPPr>
            <a:lvl1pPr indent="0" algn="ctr" rtl="1">
              <a:buNone/>
              <a:defRPr>
                <a:solidFill>
                  <a:schemeClr val="bg1"/>
                </a:solidFill>
                <a:latin typeface="Shabnam" panose="020B0603030804020204" pitchFamily="34" charset="-78"/>
                <a:cs typeface="Shabnam" panose="020B0603030804020204" pitchFamily="34"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r>
              <a:rPr lang="en-US" sz="2400" b="1" dirty="0">
                <a:latin typeface="Calibri" panose="020F0502020204030204" pitchFamily="34" charset="0"/>
                <a:cs typeface="Calibri" panose="020F0502020204030204" pitchFamily="34" charset="0"/>
                <a:sym typeface="Roboto"/>
              </a:rPr>
              <a:t>Meaning</a:t>
            </a:r>
            <a:endParaRPr lang="fa-IR" sz="2400" b="1" dirty="0">
              <a:latin typeface="Calibri" panose="020F0502020204030204" pitchFamily="34" charset="0"/>
              <a:cs typeface="Calibri" panose="020F0502020204030204" pitchFamily="34" charset="0"/>
              <a:sym typeface="Roboto"/>
            </a:endParaRPr>
          </a:p>
        </p:txBody>
      </p:sp>
      <p:sp>
        <p:nvSpPr>
          <p:cNvPr id="14" name="Google Shape;1210;p40">
            <a:extLst>
              <a:ext uri="{FF2B5EF4-FFF2-40B4-BE49-F238E27FC236}">
                <a16:creationId xmlns:a16="http://schemas.microsoft.com/office/drawing/2014/main" id="{181DDC21-D8B4-6D46-9847-9EA8DD8CB5EF}"/>
              </a:ext>
            </a:extLst>
          </p:cNvPr>
          <p:cNvSpPr txBox="1"/>
          <p:nvPr/>
        </p:nvSpPr>
        <p:spPr>
          <a:xfrm flipH="1">
            <a:off x="2811098" y="4179362"/>
            <a:ext cx="4199302" cy="951302"/>
          </a:xfrm>
          <a:prstGeom prst="rect">
            <a:avLst/>
          </a:prstGeom>
          <a:noFill/>
          <a:ln>
            <a:solidFill>
              <a:schemeClr val="accent2">
                <a:lumMod val="60000"/>
                <a:lumOff val="40000"/>
              </a:schemeClr>
            </a:solidFill>
          </a:ln>
        </p:spPr>
        <p:txBody>
          <a:bodyPr spcFirstLastPara="1" wrap="square" lIns="121900" tIns="121900" rIns="121900" bIns="121900" anchor="ctr" anchorCtr="0">
            <a:noAutofit/>
          </a:bodyPr>
          <a:lstStyle/>
          <a:p>
            <a:pPr lvl="0" algn="justLow">
              <a:lnSpc>
                <a:spcPct val="120000"/>
              </a:lnSpc>
            </a:pPr>
            <a:r>
              <a:rPr lang="en-US" sz="2000" i="1" dirty="0">
                <a:solidFill>
                  <a:schemeClr val="tx1">
                    <a:lumMod val="85000"/>
                    <a:lumOff val="15000"/>
                  </a:schemeClr>
                </a:solidFill>
                <a:latin typeface="Calibri" panose="020F0502020204030204" pitchFamily="34" charset="0"/>
                <a:cs typeface="Calibri" panose="020F0502020204030204" pitchFamily="34" charset="0"/>
              </a:rPr>
              <a:t>Some people worry that technology is becoming “Big Brother”.</a:t>
            </a:r>
          </a:p>
        </p:txBody>
      </p:sp>
      <p:sp>
        <p:nvSpPr>
          <p:cNvPr id="13" name="TextBox 12">
            <a:extLst>
              <a:ext uri="{FF2B5EF4-FFF2-40B4-BE49-F238E27FC236}">
                <a16:creationId xmlns:a16="http://schemas.microsoft.com/office/drawing/2014/main" id="{24ABE68F-1332-195C-BC85-D44E4A5C9162}"/>
              </a:ext>
            </a:extLst>
          </p:cNvPr>
          <p:cNvSpPr txBox="1"/>
          <p:nvPr/>
        </p:nvSpPr>
        <p:spPr>
          <a:xfrm>
            <a:off x="2959608" y="3933452"/>
            <a:ext cx="1421177" cy="3693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defPPr>
              <a:defRPr lang="fa-IR"/>
            </a:defPPr>
            <a:lvl1pPr indent="0" algn="ctr" rtl="1">
              <a:buNone/>
              <a:defRPr>
                <a:solidFill>
                  <a:schemeClr val="bg1"/>
                </a:solidFill>
                <a:latin typeface="Shabnam" panose="020B0603030804020204" pitchFamily="34" charset="-78"/>
                <a:cs typeface="Shabnam" panose="020B0603030804020204" pitchFamily="34"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r>
              <a:rPr lang="en-US" sz="2400" b="1" dirty="0">
                <a:latin typeface="Calibri" panose="020F0502020204030204" pitchFamily="34" charset="0"/>
                <a:cs typeface="Calibri" panose="020F0502020204030204" pitchFamily="34" charset="0"/>
                <a:sym typeface="Roboto"/>
              </a:rPr>
              <a:t>Example</a:t>
            </a:r>
            <a:endParaRPr lang="fa-IR" sz="2400" b="1" dirty="0">
              <a:latin typeface="Calibri" panose="020F0502020204030204" pitchFamily="34" charset="0"/>
              <a:cs typeface="Calibri" panose="020F0502020204030204" pitchFamily="34" charset="0"/>
              <a:sym typeface="Roboto"/>
            </a:endParaRPr>
          </a:p>
        </p:txBody>
      </p:sp>
      <p:sp>
        <p:nvSpPr>
          <p:cNvPr id="16" name="Google Shape;1210;p40">
            <a:extLst>
              <a:ext uri="{FF2B5EF4-FFF2-40B4-BE49-F238E27FC236}">
                <a16:creationId xmlns:a16="http://schemas.microsoft.com/office/drawing/2014/main" id="{E81F0636-2F0C-EC07-26EB-3853C1F21D77}"/>
              </a:ext>
            </a:extLst>
          </p:cNvPr>
          <p:cNvSpPr txBox="1"/>
          <p:nvPr/>
        </p:nvSpPr>
        <p:spPr>
          <a:xfrm flipH="1">
            <a:off x="2881269" y="5493503"/>
            <a:ext cx="4199302" cy="721744"/>
          </a:xfrm>
          <a:prstGeom prst="rect">
            <a:avLst/>
          </a:prstGeom>
          <a:noFill/>
          <a:ln>
            <a:solidFill>
              <a:schemeClr val="accent2">
                <a:lumMod val="60000"/>
                <a:lumOff val="40000"/>
              </a:schemeClr>
            </a:solidFill>
          </a:ln>
        </p:spPr>
        <p:txBody>
          <a:bodyPr spcFirstLastPara="1" wrap="square" lIns="121900" tIns="121900" rIns="121900" bIns="121900" anchor="ctr" anchorCtr="0">
            <a:noAutofit/>
          </a:bodyPr>
          <a:lstStyle/>
          <a:p>
            <a:pPr lvl="0" algn="justLow">
              <a:lnSpc>
                <a:spcPct val="120000"/>
              </a:lnSpc>
            </a:pPr>
            <a:r>
              <a:rPr lang="en-US" sz="1600" i="1" dirty="0">
                <a:latin typeface="Calibri Light" panose="020F0302020204030204" pitchFamily="34" charset="0"/>
                <a:cs typeface="Calibri Light" panose="020F0302020204030204" pitchFamily="34" charset="0"/>
              </a:rPr>
              <a:t>Orwell, George. Nineteen Eighty-Four. Secker &amp; Warburg, 1949.</a:t>
            </a:r>
            <a:endParaRPr lang="en-US" i="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17" name="TextBox 16">
            <a:extLst>
              <a:ext uri="{FF2B5EF4-FFF2-40B4-BE49-F238E27FC236}">
                <a16:creationId xmlns:a16="http://schemas.microsoft.com/office/drawing/2014/main" id="{F643D5A0-5E15-42C7-F32A-15706DC396C6}"/>
              </a:ext>
            </a:extLst>
          </p:cNvPr>
          <p:cNvSpPr txBox="1"/>
          <p:nvPr/>
        </p:nvSpPr>
        <p:spPr>
          <a:xfrm>
            <a:off x="2959608" y="5274762"/>
            <a:ext cx="814507" cy="2948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defPPr>
              <a:defRPr lang="fa-IR"/>
            </a:defPPr>
            <a:lvl1pPr indent="0" algn="ctr" rtl="1">
              <a:buNone/>
              <a:defRPr>
                <a:solidFill>
                  <a:schemeClr val="bg1"/>
                </a:solidFill>
                <a:latin typeface="Shabnam" panose="020B0603030804020204" pitchFamily="34" charset="-78"/>
                <a:cs typeface="Shabnam" panose="020B0603030804020204" pitchFamily="34"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r>
              <a:rPr lang="en-US" b="1" dirty="0">
                <a:latin typeface="Calibri" panose="020F0502020204030204" pitchFamily="34" charset="0"/>
                <a:cs typeface="Calibri" panose="020F0502020204030204" pitchFamily="34" charset="0"/>
                <a:sym typeface="Roboto"/>
              </a:rPr>
              <a:t>Origin</a:t>
            </a:r>
            <a:endParaRPr lang="fa-IR" b="1" dirty="0">
              <a:latin typeface="Calibri" panose="020F0502020204030204" pitchFamily="34" charset="0"/>
              <a:cs typeface="Calibri" panose="020F0502020204030204" pitchFamily="34" charset="0"/>
              <a:sym typeface="Roboto"/>
            </a:endParaRPr>
          </a:p>
        </p:txBody>
      </p:sp>
      <p:sp>
        <p:nvSpPr>
          <p:cNvPr id="18" name="Rounded Rectangle 17">
            <a:extLst>
              <a:ext uri="{FF2B5EF4-FFF2-40B4-BE49-F238E27FC236}">
                <a16:creationId xmlns:a16="http://schemas.microsoft.com/office/drawing/2014/main" id="{4E0509BD-D51B-7876-B90D-AFC81CE288CC}"/>
              </a:ext>
            </a:extLst>
          </p:cNvPr>
          <p:cNvSpPr/>
          <p:nvPr/>
        </p:nvSpPr>
        <p:spPr>
          <a:xfrm>
            <a:off x="2919279" y="932039"/>
            <a:ext cx="4292012" cy="95130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Calibri" panose="020F0502020204030204" pitchFamily="34" charset="0"/>
                <a:cs typeface="Calibri" panose="020F0502020204030204" pitchFamily="34" charset="0"/>
              </a:rPr>
              <a:t>Big Brother</a:t>
            </a:r>
            <a:endParaRPr lang="en-IR" sz="5400" b="1" dirty="0">
              <a:latin typeface="Calibri" panose="020F0502020204030204" pitchFamily="34" charset="0"/>
              <a:cs typeface="Calibri" panose="020F0502020204030204" pitchFamily="34" charset="0"/>
            </a:endParaRPr>
          </a:p>
        </p:txBody>
      </p:sp>
      <p:sp>
        <p:nvSpPr>
          <p:cNvPr id="21" name="Rectangle: Rounded Corners 1">
            <a:extLst>
              <a:ext uri="{FF2B5EF4-FFF2-40B4-BE49-F238E27FC236}">
                <a16:creationId xmlns:a16="http://schemas.microsoft.com/office/drawing/2014/main" id="{816A8808-80A3-3058-B09F-4611E45D991F}"/>
              </a:ext>
            </a:extLst>
          </p:cNvPr>
          <p:cNvSpPr/>
          <p:nvPr/>
        </p:nvSpPr>
        <p:spPr>
          <a:xfrm>
            <a:off x="2800824"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IV</a:t>
            </a:r>
          </a:p>
        </p:txBody>
      </p:sp>
      <p:pic>
        <p:nvPicPr>
          <p:cNvPr id="3" name="Picture 2">
            <a:extLst>
              <a:ext uri="{FF2B5EF4-FFF2-40B4-BE49-F238E27FC236}">
                <a16:creationId xmlns:a16="http://schemas.microsoft.com/office/drawing/2014/main" id="{4516693E-4A8E-BBA5-FFB5-7665A2FED24D}"/>
              </a:ext>
            </a:extLst>
          </p:cNvPr>
          <p:cNvPicPr>
            <a:picLocks noChangeAspect="1"/>
          </p:cNvPicPr>
          <p:nvPr/>
        </p:nvPicPr>
        <p:blipFill rotWithShape="1">
          <a:blip r:embed="rId2">
            <a:extLst>
              <a:ext uri="{28A0092B-C50C-407E-A947-70E740481C1C}">
                <a14:useLocalDpi xmlns:a14="http://schemas.microsoft.com/office/drawing/2010/main" val="0"/>
              </a:ext>
            </a:extLst>
          </a:blip>
          <a:srcRect l="11241" t="-336" r="12922" b="1277"/>
          <a:stretch/>
        </p:blipFill>
        <p:spPr>
          <a:xfrm>
            <a:off x="7470443" y="1279908"/>
            <a:ext cx="4502727" cy="47067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2518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outVertical)">
                                      <p:cBhvr>
                                        <p:cTn id="23" dur="500"/>
                                        <p:tgtEl>
                                          <p:spTgt spid="17"/>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righ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4" grpId="0" animBg="1"/>
      <p:bldP spid="13"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30CD12-9E09-29C4-096A-6AC07F96C5D3}"/>
              </a:ext>
            </a:extLst>
          </p:cNvPr>
          <p:cNvGrpSpPr/>
          <p:nvPr/>
        </p:nvGrpSpPr>
        <p:grpSpPr>
          <a:xfrm>
            <a:off x="7851648" y="1080683"/>
            <a:ext cx="4159456" cy="5036154"/>
            <a:chOff x="8664540" y="1080683"/>
            <a:chExt cx="3346564" cy="4904486"/>
          </a:xfrm>
        </p:grpSpPr>
        <p:sp>
          <p:nvSpPr>
            <p:cNvPr id="308" name="Rectangle 307">
              <a:extLst>
                <a:ext uri="{FF2B5EF4-FFF2-40B4-BE49-F238E27FC236}">
                  <a16:creationId xmlns:a16="http://schemas.microsoft.com/office/drawing/2014/main" id="{2F06708E-A282-E3DD-ABFA-7DD11942152F}"/>
                </a:ext>
              </a:extLst>
            </p:cNvPr>
            <p:cNvSpPr/>
            <p:nvPr/>
          </p:nvSpPr>
          <p:spPr>
            <a:xfrm>
              <a:off x="8664540" y="1080683"/>
              <a:ext cx="3346564" cy="58882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3600" b="1" kern="0" dirty="0">
                  <a:solidFill>
                    <a:srgbClr val="002060"/>
                  </a:solidFill>
                  <a:latin typeface="Calibri Light" panose="020F0302020204030204" pitchFamily="34" charset="0"/>
                  <a:cs typeface="Calibri Light" panose="020F0302020204030204" pitchFamily="34" charset="0"/>
                </a:rPr>
                <a:t>Meaning</a:t>
              </a:r>
              <a:endParaRPr kumimoji="0" lang="en-US" sz="3600" b="1" i="0" u="none" strike="noStrike" kern="0" cap="none" spc="0" normalizeH="0" baseline="0" noProof="0" dirty="0">
                <a:ln>
                  <a:noFill/>
                </a:ln>
                <a:solidFill>
                  <a:srgbClr val="002060"/>
                </a:solidFill>
                <a:effectLst/>
                <a:uLnTx/>
                <a:uFillTx/>
                <a:latin typeface="Calibri Light" panose="020F0302020204030204" pitchFamily="34" charset="0"/>
                <a:cs typeface="Calibri Light" panose="020F0302020204030204" pitchFamily="34" charset="0"/>
              </a:endParaRPr>
            </a:p>
          </p:txBody>
        </p:sp>
        <p:sp>
          <p:nvSpPr>
            <p:cNvPr id="309" name="Rectangle: Rounded Corners 308">
              <a:extLst>
                <a:ext uri="{FF2B5EF4-FFF2-40B4-BE49-F238E27FC236}">
                  <a16:creationId xmlns:a16="http://schemas.microsoft.com/office/drawing/2014/main" id="{5F41D06A-9FCE-1FAD-7094-A26D254FCDE1}"/>
                </a:ext>
              </a:extLst>
            </p:cNvPr>
            <p:cNvSpPr/>
            <p:nvPr/>
          </p:nvSpPr>
          <p:spPr>
            <a:xfrm>
              <a:off x="8664540" y="1693421"/>
              <a:ext cx="3346564" cy="1041416"/>
            </a:xfrm>
            <a:prstGeom prst="roundRect">
              <a:avLst>
                <a:gd name="adj" fmla="val 0"/>
              </a:avLst>
            </a:prstGeom>
            <a:solidFill>
              <a:sysClr val="window" lastClr="FFFFFF"/>
            </a:solidFill>
            <a:ln w="12700" cap="flat" cmpd="sng" algn="ctr">
              <a:noFill/>
              <a:prstDash val="solid"/>
              <a:miter lim="800000"/>
            </a:ln>
            <a:effectLst/>
          </p:spPr>
          <p:txBody>
            <a:bodyPr rtlCol="0" anchor="ctr"/>
            <a:lstStyle/>
            <a:p>
              <a:pPr marL="0" marR="0" lvl="0" indent="0" algn="justLow" defTabSz="914400" eaLnBrk="1" fontAlgn="auto" latinLnBrk="0" hangingPunct="1">
                <a:lnSpc>
                  <a:spcPct val="100000"/>
                </a:lnSpc>
                <a:spcBef>
                  <a:spcPts val="0"/>
                </a:spcBef>
                <a:spcAft>
                  <a:spcPts val="0"/>
                </a:spcAft>
                <a:buClrTx/>
                <a:buSzTx/>
                <a:buFontTx/>
                <a:buNone/>
                <a:tabLst/>
                <a:defRPr/>
              </a:pPr>
              <a:r>
                <a:rPr lang="en-US" sz="2400" b="1" kern="0" dirty="0">
                  <a:solidFill>
                    <a:schemeClr val="tx1">
                      <a:lumMod val="75000"/>
                      <a:lumOff val="25000"/>
                    </a:schemeClr>
                  </a:solidFill>
                  <a:latin typeface="Calibri" panose="020F0502020204030204" pitchFamily="34" charset="0"/>
                  <a:ea typeface="Roboto"/>
                  <a:cs typeface="Calibri" panose="020F0502020204030204" pitchFamily="34" charset="0"/>
                  <a:sym typeface="Roboto"/>
                </a:rPr>
                <a:t>An Action that causes many </a:t>
              </a:r>
            </a:p>
            <a:p>
              <a:pPr marL="0" marR="0" lvl="0" indent="0" algn="justLow" defTabSz="914400" eaLnBrk="1" fontAlgn="auto" latinLnBrk="0" hangingPunct="1">
                <a:lnSpc>
                  <a:spcPct val="100000"/>
                </a:lnSpc>
                <a:spcBef>
                  <a:spcPts val="0"/>
                </a:spcBef>
                <a:spcAft>
                  <a:spcPts val="0"/>
                </a:spcAft>
                <a:buClrTx/>
                <a:buSzTx/>
                <a:buFontTx/>
                <a:buNone/>
                <a:tabLst/>
                <a:defRPr/>
              </a:pPr>
              <a:r>
                <a:rPr lang="en-US" sz="2400" b="1" kern="0" dirty="0">
                  <a:solidFill>
                    <a:schemeClr val="tx1">
                      <a:lumMod val="75000"/>
                      <a:lumOff val="25000"/>
                    </a:schemeClr>
                  </a:solidFill>
                  <a:latin typeface="Calibri" panose="020F0502020204030204" pitchFamily="34" charset="0"/>
                  <a:ea typeface="Roboto"/>
                  <a:cs typeface="Calibri" panose="020F0502020204030204" pitchFamily="34" charset="0"/>
                  <a:sym typeface="Roboto"/>
                </a:rPr>
                <a:t>unexpected Problems.</a:t>
              </a:r>
              <a:endParaRPr kumimoji="0" lang="fa-IR" sz="2400" b="1"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Roboto"/>
                <a:cs typeface="Calibri" panose="020F0502020204030204" pitchFamily="34" charset="0"/>
                <a:sym typeface="Roboto"/>
              </a:endParaRPr>
            </a:p>
          </p:txBody>
        </p:sp>
        <p:sp>
          <p:nvSpPr>
            <p:cNvPr id="312" name="Rectangle 311">
              <a:extLst>
                <a:ext uri="{FF2B5EF4-FFF2-40B4-BE49-F238E27FC236}">
                  <a16:creationId xmlns:a16="http://schemas.microsoft.com/office/drawing/2014/main" id="{7FEB4E60-19B7-9586-ED4C-1332444E7FBF}"/>
                </a:ext>
              </a:extLst>
            </p:cNvPr>
            <p:cNvSpPr/>
            <p:nvPr/>
          </p:nvSpPr>
          <p:spPr>
            <a:xfrm>
              <a:off x="8664540" y="2734838"/>
              <a:ext cx="3346564" cy="58882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alibri Light" panose="020F0302020204030204" pitchFamily="34" charset="0"/>
                  <a:cs typeface="Calibri Light" panose="020F0302020204030204" pitchFamily="34" charset="0"/>
                </a:rPr>
                <a:t>Example</a:t>
              </a:r>
              <a:endParaRPr kumimoji="0" lang="en-US" sz="3200" b="1" i="0" u="none" strike="noStrike" kern="0" cap="none" spc="0" normalizeH="0" baseline="0" noProof="0" dirty="0">
                <a:ln>
                  <a:noFill/>
                </a:ln>
                <a:solidFill>
                  <a:srgbClr val="002060"/>
                </a:solidFill>
                <a:effectLst/>
                <a:uLnTx/>
                <a:uFillTx/>
                <a:latin typeface="Calibri Light" panose="020F0302020204030204" pitchFamily="34" charset="0"/>
                <a:cs typeface="Calibri Light" panose="020F0302020204030204" pitchFamily="34" charset="0"/>
              </a:endParaRPr>
            </a:p>
          </p:txBody>
        </p:sp>
        <p:sp>
          <p:nvSpPr>
            <p:cNvPr id="313" name="Rectangle: Rounded Corners 312">
              <a:extLst>
                <a:ext uri="{FF2B5EF4-FFF2-40B4-BE49-F238E27FC236}">
                  <a16:creationId xmlns:a16="http://schemas.microsoft.com/office/drawing/2014/main" id="{B6617430-8989-FA51-979E-F95783F23B1B}"/>
                </a:ext>
              </a:extLst>
            </p:cNvPr>
            <p:cNvSpPr/>
            <p:nvPr/>
          </p:nvSpPr>
          <p:spPr>
            <a:xfrm>
              <a:off x="8664540" y="3347576"/>
              <a:ext cx="3346564" cy="1071540"/>
            </a:xfrm>
            <a:prstGeom prst="roundRect">
              <a:avLst>
                <a:gd name="adj" fmla="val 0"/>
              </a:avLst>
            </a:prstGeom>
            <a:solidFill>
              <a:sysClr val="window" lastClr="FFFFFF"/>
            </a:solidFill>
            <a:ln w="12700" cap="flat" cmpd="sng" algn="ctr">
              <a:noFill/>
              <a:prstDash val="solid"/>
              <a:miter lim="800000"/>
            </a:ln>
            <a:effectLst/>
          </p:spPr>
          <p:txBody>
            <a:bodyPr rtlCol="0" anchor="ctr"/>
            <a:lstStyle/>
            <a:p>
              <a:pPr lvl="0" algn="justLow">
                <a:defRPr/>
              </a:pPr>
              <a:r>
                <a:rPr kumimoji="0" lang="en-US" sz="2000" b="1" i="1"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Roboto"/>
                  <a:cs typeface="Calibri" panose="020F0502020204030204" pitchFamily="34" charset="0"/>
                  <a:sym typeface="Roboto"/>
                </a:rPr>
                <a:t> Changing that rule opened a</a:t>
              </a:r>
            </a:p>
            <a:p>
              <a:pPr lvl="0" algn="justLow">
                <a:defRPr/>
              </a:pPr>
              <a:r>
                <a:rPr kumimoji="0" lang="en-US" sz="2000" b="1" i="1"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Roboto"/>
                  <a:cs typeface="Calibri" panose="020F0502020204030204" pitchFamily="34" charset="0"/>
                  <a:sym typeface="Roboto"/>
                </a:rPr>
                <a:t> pandora’s box of new problems.</a:t>
              </a:r>
              <a:endParaRPr kumimoji="0" lang="fa-IR" sz="2000" b="1" i="1"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Roboto"/>
                <a:cs typeface="Calibri" panose="020F0502020204030204" pitchFamily="34" charset="0"/>
                <a:sym typeface="Roboto"/>
              </a:endParaRPr>
            </a:p>
          </p:txBody>
        </p:sp>
        <p:sp>
          <p:nvSpPr>
            <p:cNvPr id="315" name="Rectangle 314">
              <a:extLst>
                <a:ext uri="{FF2B5EF4-FFF2-40B4-BE49-F238E27FC236}">
                  <a16:creationId xmlns:a16="http://schemas.microsoft.com/office/drawing/2014/main" id="{41C4B276-A670-2E7B-124D-443D58B4C649}"/>
                </a:ext>
              </a:extLst>
            </p:cNvPr>
            <p:cNvSpPr/>
            <p:nvPr/>
          </p:nvSpPr>
          <p:spPr>
            <a:xfrm>
              <a:off x="8664540" y="4419116"/>
              <a:ext cx="3346564" cy="58882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alibri Light" panose="020F0302020204030204" pitchFamily="34" charset="0"/>
                  <a:cs typeface="Calibri Light" panose="020F0302020204030204" pitchFamily="34" charset="0"/>
                </a:rPr>
                <a:t>Origin</a:t>
              </a:r>
              <a:endParaRPr kumimoji="0" lang="en-US" sz="3200" b="1" i="0" u="none" strike="noStrike" kern="0" cap="none" spc="0" normalizeH="0" baseline="0" noProof="0" dirty="0">
                <a:ln>
                  <a:noFill/>
                </a:ln>
                <a:solidFill>
                  <a:srgbClr val="002060"/>
                </a:solidFill>
                <a:effectLst/>
                <a:uLnTx/>
                <a:uFillTx/>
                <a:latin typeface="Calibri Light" panose="020F0302020204030204" pitchFamily="34" charset="0"/>
                <a:cs typeface="Calibri Light" panose="020F0302020204030204" pitchFamily="34" charset="0"/>
              </a:endParaRPr>
            </a:p>
          </p:txBody>
        </p:sp>
        <p:sp>
          <p:nvSpPr>
            <p:cNvPr id="316" name="Rectangle: Rounded Corners 315">
              <a:extLst>
                <a:ext uri="{FF2B5EF4-FFF2-40B4-BE49-F238E27FC236}">
                  <a16:creationId xmlns:a16="http://schemas.microsoft.com/office/drawing/2014/main" id="{79E022E6-47C7-12FB-7FC5-25998896D5F6}"/>
                </a:ext>
              </a:extLst>
            </p:cNvPr>
            <p:cNvSpPr/>
            <p:nvPr/>
          </p:nvSpPr>
          <p:spPr>
            <a:xfrm>
              <a:off x="8664540" y="5043732"/>
              <a:ext cx="3346564" cy="941437"/>
            </a:xfrm>
            <a:prstGeom prst="roundRect">
              <a:avLst>
                <a:gd name="adj" fmla="val 0"/>
              </a:avLst>
            </a:prstGeom>
            <a:solidFill>
              <a:sysClr val="window" lastClr="FFFFFF"/>
            </a:solidFill>
            <a:ln w="12700" cap="flat" cmpd="sng" algn="ctr">
              <a:noFill/>
              <a:prstDash val="solid"/>
              <a:miter lim="800000"/>
            </a:ln>
            <a:effectLst/>
          </p:spPr>
          <p:txBody>
            <a:bodyPr rtlCol="0" anchor="ctr"/>
            <a:lstStyle/>
            <a:p>
              <a:pPr lvl="0" algn="justLow">
                <a:defRPr/>
              </a:pPr>
              <a:r>
                <a:rPr kumimoji="0" lang="en-US" sz="2000" i="1" u="none" strike="noStrike" kern="0" cap="none" spc="0" normalizeH="0" baseline="0" noProof="0" dirty="0">
                  <a:ln>
                    <a:noFill/>
                  </a:ln>
                  <a:solidFill>
                    <a:schemeClr val="tx1">
                      <a:lumMod val="75000"/>
                      <a:lumOff val="25000"/>
                    </a:schemeClr>
                  </a:solidFill>
                  <a:effectLst/>
                  <a:uLnTx/>
                  <a:uFillTx/>
                  <a:latin typeface="Calibri Light" panose="020F0302020204030204" pitchFamily="34" charset="0"/>
                  <a:ea typeface="Roboto"/>
                  <a:cs typeface="Calibri Light" panose="020F0302020204030204" pitchFamily="34" charset="0"/>
                  <a:sym typeface="Roboto"/>
                </a:rPr>
                <a:t>   Greek mythology </a:t>
              </a:r>
              <a:r>
                <a:rPr lang="en-US" sz="2000" i="1" u="none" strike="noStrike" dirty="0">
                  <a:solidFill>
                    <a:srgbClr val="000000"/>
                  </a:solidFill>
                  <a:effectLst/>
                  <a:latin typeface="Calibri Light" panose="020F0302020204030204" pitchFamily="34" charset="0"/>
                  <a:cs typeface="Calibri Light" panose="020F0302020204030204" pitchFamily="34" charset="0"/>
                </a:rPr>
                <a:t>Hesiod. </a:t>
              </a:r>
              <a:endParaRPr lang="fa-IR" sz="2000" i="1" u="none" strike="noStrike" dirty="0">
                <a:solidFill>
                  <a:srgbClr val="000000"/>
                </a:solidFill>
                <a:effectLst/>
                <a:latin typeface="Calibri Light" panose="020F0302020204030204" pitchFamily="34" charset="0"/>
                <a:cs typeface="Calibri Light" panose="020F0302020204030204" pitchFamily="34" charset="0"/>
              </a:endParaRPr>
            </a:p>
            <a:p>
              <a:pPr lvl="0" algn="justLow">
                <a:defRPr/>
              </a:pPr>
              <a:r>
                <a:rPr lang="fa-IR" sz="2000" i="1" dirty="0">
                  <a:solidFill>
                    <a:srgbClr val="000000"/>
                  </a:solidFill>
                  <a:effectLst/>
                  <a:latin typeface="Calibri Light" panose="020F0302020204030204" pitchFamily="34" charset="0"/>
                  <a:cs typeface="Calibri Light" panose="020F0302020204030204" pitchFamily="34" charset="0"/>
                </a:rPr>
                <a:t>  </a:t>
              </a:r>
              <a:r>
                <a:rPr lang="en-US" sz="2000" i="1" dirty="0">
                  <a:solidFill>
                    <a:srgbClr val="000000"/>
                  </a:solidFill>
                  <a:effectLst/>
                  <a:latin typeface="Calibri Light" panose="020F0302020204030204" pitchFamily="34" charset="0"/>
                  <a:cs typeface="Calibri Light" panose="020F0302020204030204" pitchFamily="34" charset="0"/>
                </a:rPr>
                <a:t>Works and Days</a:t>
              </a:r>
              <a:r>
                <a:rPr lang="en-US" sz="2000" i="1" u="none" strike="noStrike" dirty="0">
                  <a:solidFill>
                    <a:srgbClr val="000000"/>
                  </a:solidFill>
                  <a:effectLst/>
                  <a:latin typeface="Calibri Light" panose="020F0302020204030204" pitchFamily="34" charset="0"/>
                  <a:cs typeface="Calibri Light" panose="020F0302020204030204" pitchFamily="34" charset="0"/>
                </a:rPr>
                <a:t>, lines 60–105.</a:t>
              </a:r>
              <a:endParaRPr kumimoji="0" lang="fa-IR" sz="2000" i="1" u="none" strike="noStrike" kern="0" cap="none" spc="0" normalizeH="0" baseline="0" noProof="0" dirty="0">
                <a:ln>
                  <a:noFill/>
                </a:ln>
                <a:solidFill>
                  <a:schemeClr val="tx1">
                    <a:lumMod val="75000"/>
                    <a:lumOff val="25000"/>
                  </a:schemeClr>
                </a:solidFill>
                <a:effectLst/>
                <a:uLnTx/>
                <a:uFillTx/>
                <a:latin typeface="Calibri Light" panose="020F0302020204030204" pitchFamily="34" charset="0"/>
                <a:ea typeface="Roboto"/>
                <a:cs typeface="Calibri Light" panose="020F0302020204030204" pitchFamily="34" charset="0"/>
                <a:sym typeface="Roboto"/>
              </a:endParaRPr>
            </a:p>
          </p:txBody>
        </p:sp>
      </p:grpSp>
      <p:sp>
        <p:nvSpPr>
          <p:cNvPr id="4" name="Rectangle: Rounded Corners 1">
            <a:extLst>
              <a:ext uri="{FF2B5EF4-FFF2-40B4-BE49-F238E27FC236}">
                <a16:creationId xmlns:a16="http://schemas.microsoft.com/office/drawing/2014/main" id="{096E92C9-91CF-C415-E4F6-CE5948B618BB}"/>
              </a:ext>
            </a:extLst>
          </p:cNvPr>
          <p:cNvSpPr/>
          <p:nvPr/>
        </p:nvSpPr>
        <p:spPr>
          <a:xfrm>
            <a:off x="2800824"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V</a:t>
            </a:r>
          </a:p>
        </p:txBody>
      </p:sp>
      <p:pic>
        <p:nvPicPr>
          <p:cNvPr id="9" name="Picture 8">
            <a:extLst>
              <a:ext uri="{FF2B5EF4-FFF2-40B4-BE49-F238E27FC236}">
                <a16:creationId xmlns:a16="http://schemas.microsoft.com/office/drawing/2014/main" id="{DCD026B8-2BAC-EF9F-5C7D-57BAD1E17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824" y="1742885"/>
            <a:ext cx="4373952" cy="4373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a:extLst>
              <a:ext uri="{FF2B5EF4-FFF2-40B4-BE49-F238E27FC236}">
                <a16:creationId xmlns:a16="http://schemas.microsoft.com/office/drawing/2014/main" id="{7994C1CB-27BC-E713-D408-2563B90818E1}"/>
              </a:ext>
            </a:extLst>
          </p:cNvPr>
          <p:cNvSpPr/>
          <p:nvPr/>
        </p:nvSpPr>
        <p:spPr>
          <a:xfrm>
            <a:off x="2916864" y="889912"/>
            <a:ext cx="3346564" cy="756454"/>
          </a:xfrm>
          <a:prstGeom prst="roundRect">
            <a:avLst/>
          </a:prstGeom>
          <a:ln>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R" sz="4000" b="1" dirty="0">
                <a:solidFill>
                  <a:schemeClr val="bg1"/>
                </a:solidFill>
                <a:latin typeface="Calibri" panose="020F0502020204030204" pitchFamily="34" charset="0"/>
                <a:cs typeface="Calibri" panose="020F0502020204030204" pitchFamily="34" charset="0"/>
              </a:rPr>
              <a:t>Pandora’s Box</a:t>
            </a:r>
          </a:p>
        </p:txBody>
      </p:sp>
      <p:sp>
        <p:nvSpPr>
          <p:cNvPr id="3" name="Oval 2">
            <a:extLst>
              <a:ext uri="{FF2B5EF4-FFF2-40B4-BE49-F238E27FC236}">
                <a16:creationId xmlns:a16="http://schemas.microsoft.com/office/drawing/2014/main" id="{25DBE18A-056F-ADDD-1804-E6DE78B66D13}"/>
              </a:ext>
            </a:extLst>
          </p:cNvPr>
          <p:cNvSpPr/>
          <p:nvPr/>
        </p:nvSpPr>
        <p:spPr>
          <a:xfrm>
            <a:off x="2499867" y="4670232"/>
            <a:ext cx="144000" cy="144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indent="0" algn="ctr">
              <a:buNone/>
            </a:pPr>
            <a:endParaRPr lang="en-IR" sz="1600" dirty="0">
              <a:solidFill>
                <a:sysClr val="windowText" lastClr="0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916156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p:tgtEl>
                                          <p:spTgt spid="9"/>
                                        </p:tgtEl>
                                        <p:attrNameLst>
                                          <p:attrName>ppt_y</p:attrName>
                                        </p:attrNameLst>
                                      </p:cBhvr>
                                      <p:tavLst>
                                        <p:tav tm="0">
                                          <p:val>
                                            <p:strVal val="#ppt_y+#ppt_h*1.125000"/>
                                          </p:val>
                                        </p:tav>
                                        <p:tav tm="100000">
                                          <p:val>
                                            <p:strVal val="#ppt_y"/>
                                          </p:val>
                                        </p:tav>
                                      </p:tavLst>
                                    </p:anim>
                                    <p:animEffect transition="in" filter="wipe(up)">
                                      <p:cBhvr>
                                        <p:cTn id="11" dur="500"/>
                                        <p:tgtEl>
                                          <p:spTgt spid="9"/>
                                        </p:tgtEl>
                                      </p:cBhvr>
                                    </p:animEffect>
                                  </p:childTnLst>
                                </p:cTn>
                              </p:par>
                            </p:childTnLst>
                          </p:cTn>
                        </p:par>
                        <p:par>
                          <p:cTn id="12" fill="hold">
                            <p:stCondLst>
                              <p:cond delay="5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56A5E33-299C-793C-C5BC-36585CC43A9E}"/>
              </a:ext>
            </a:extLst>
          </p:cNvPr>
          <p:cNvSpPr/>
          <p:nvPr/>
        </p:nvSpPr>
        <p:spPr>
          <a:xfrm>
            <a:off x="2811099"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The Enduring impact of Literary Idioms</a:t>
            </a:r>
          </a:p>
        </p:txBody>
      </p:sp>
      <p:sp>
        <p:nvSpPr>
          <p:cNvPr id="4" name="Google Shape;1312;p51">
            <a:extLst>
              <a:ext uri="{FF2B5EF4-FFF2-40B4-BE49-F238E27FC236}">
                <a16:creationId xmlns:a16="http://schemas.microsoft.com/office/drawing/2014/main" id="{7043E069-1258-A320-B68F-59A90A8C71E2}"/>
              </a:ext>
            </a:extLst>
          </p:cNvPr>
          <p:cNvSpPr/>
          <p:nvPr/>
        </p:nvSpPr>
        <p:spPr>
          <a:xfrm flipH="1">
            <a:off x="7264185" y="2053613"/>
            <a:ext cx="2240014" cy="548100"/>
          </a:xfrm>
          <a:prstGeom prst="roundRect">
            <a:avLst>
              <a:gd name="adj" fmla="val 27135"/>
            </a:avLst>
          </a:prstGeom>
          <a:solidFill>
            <a:schemeClr val="accent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sym typeface="Arial"/>
              </a:rPr>
              <a:t>Critical thinking</a:t>
            </a:r>
            <a:endParaRPr kumimoji="0" lang="fa-IR" sz="2000" b="1" i="0"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sym typeface="Arial"/>
            </a:endParaRPr>
          </a:p>
        </p:txBody>
      </p:sp>
      <p:sp>
        <p:nvSpPr>
          <p:cNvPr id="5" name="Google Shape;1313;p51">
            <a:extLst>
              <a:ext uri="{FF2B5EF4-FFF2-40B4-BE49-F238E27FC236}">
                <a16:creationId xmlns:a16="http://schemas.microsoft.com/office/drawing/2014/main" id="{10F1EA86-A86A-689A-7B13-3EA625C501A8}"/>
              </a:ext>
            </a:extLst>
          </p:cNvPr>
          <p:cNvSpPr/>
          <p:nvPr/>
        </p:nvSpPr>
        <p:spPr>
          <a:xfrm flipH="1">
            <a:off x="7264185" y="3770613"/>
            <a:ext cx="2513660" cy="548100"/>
          </a:xfrm>
          <a:prstGeom prst="roundRect">
            <a:avLst>
              <a:gd name="adj" fmla="val 27135"/>
            </a:avLst>
          </a:prstGeom>
          <a:solidFill>
            <a:schemeClr val="accent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sym typeface="Arial"/>
              </a:rPr>
              <a:t>Global Communication</a:t>
            </a:r>
            <a:endParaRPr kumimoji="0" lang="fa-IR" b="1" i="0"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sym typeface="Arial"/>
            </a:endParaRPr>
          </a:p>
        </p:txBody>
      </p:sp>
      <p:sp>
        <p:nvSpPr>
          <p:cNvPr id="10" name="Google Shape;1314;p51">
            <a:extLst>
              <a:ext uri="{FF2B5EF4-FFF2-40B4-BE49-F238E27FC236}">
                <a16:creationId xmlns:a16="http://schemas.microsoft.com/office/drawing/2014/main" id="{57E35E6C-4D1B-AD4E-77A5-AA2AC12EAAC7}"/>
              </a:ext>
            </a:extLst>
          </p:cNvPr>
          <p:cNvSpPr/>
          <p:nvPr/>
        </p:nvSpPr>
        <p:spPr>
          <a:xfrm flipH="1">
            <a:off x="10154163" y="2834400"/>
            <a:ext cx="1725035" cy="691890"/>
          </a:xfrm>
          <a:prstGeom prst="roundRect">
            <a:avLst>
              <a:gd name="adj" fmla="val 16667"/>
            </a:avLst>
          </a:prstGeom>
          <a:gradFill flip="none" rotWithShape="1">
            <a:gsLst>
              <a:gs pos="1000">
                <a:schemeClr val="accent2">
                  <a:lumMod val="75000"/>
                </a:schemeClr>
              </a:gs>
              <a:gs pos="100000">
                <a:schemeClr val="accent2">
                  <a:lumMod val="60000"/>
                  <a:lumOff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bg1"/>
                </a:solidFill>
                <a:latin typeface="Calibri Light" panose="020F0302020204030204" pitchFamily="34" charset="0"/>
                <a:cs typeface="Calibri Light" panose="020F0302020204030204" pitchFamily="34" charset="0"/>
                <a:sym typeface="Arial"/>
              </a:rPr>
              <a:t>Key takeaways</a:t>
            </a:r>
            <a:endParaRPr lang="fa-IR" sz="2000" dirty="0">
              <a:solidFill>
                <a:schemeClr val="bg1"/>
              </a:solidFill>
              <a:latin typeface="Calibri Light" panose="020F0302020204030204" pitchFamily="34" charset="0"/>
              <a:cs typeface="Calibri Light" panose="020F0302020204030204" pitchFamily="34" charset="0"/>
              <a:sym typeface="Arial"/>
            </a:endParaRPr>
          </a:p>
        </p:txBody>
      </p:sp>
      <p:cxnSp>
        <p:nvCxnSpPr>
          <p:cNvPr id="11" name="Google Shape;1316;p51">
            <a:extLst>
              <a:ext uri="{FF2B5EF4-FFF2-40B4-BE49-F238E27FC236}">
                <a16:creationId xmlns:a16="http://schemas.microsoft.com/office/drawing/2014/main" id="{ACFE247F-9DD0-9310-4731-F70289783F6E}"/>
              </a:ext>
            </a:extLst>
          </p:cNvPr>
          <p:cNvCxnSpPr>
            <a:cxnSpLocks/>
            <a:stCxn id="4" idx="3"/>
          </p:cNvCxnSpPr>
          <p:nvPr/>
        </p:nvCxnSpPr>
        <p:spPr>
          <a:xfrm rot="10800000">
            <a:off x="6934201" y="2327663"/>
            <a:ext cx="329985" cy="1"/>
          </a:xfrm>
          <a:prstGeom prst="bentConnector3">
            <a:avLst>
              <a:gd name="adj1" fmla="val 50000"/>
            </a:avLst>
          </a:prstGeom>
          <a:noFill/>
          <a:ln w="9525" cap="flat" cmpd="sng">
            <a:solidFill>
              <a:srgbClr val="11182B"/>
            </a:solidFill>
            <a:prstDash val="solid"/>
            <a:round/>
            <a:headEnd type="none" w="sm" len="sm"/>
            <a:tailEnd type="oval" w="sm" len="sm"/>
          </a:ln>
        </p:spPr>
      </p:cxnSp>
      <p:cxnSp>
        <p:nvCxnSpPr>
          <p:cNvPr id="13" name="Google Shape;1320;p51">
            <a:extLst>
              <a:ext uri="{FF2B5EF4-FFF2-40B4-BE49-F238E27FC236}">
                <a16:creationId xmlns:a16="http://schemas.microsoft.com/office/drawing/2014/main" id="{D29BB89C-079D-56C5-1544-0F45B99E3F1E}"/>
              </a:ext>
            </a:extLst>
          </p:cNvPr>
          <p:cNvCxnSpPr>
            <a:cxnSpLocks/>
            <a:stCxn id="10" idx="3"/>
            <a:endCxn id="4" idx="1"/>
          </p:cNvCxnSpPr>
          <p:nvPr/>
        </p:nvCxnSpPr>
        <p:spPr>
          <a:xfrm rot="10800000">
            <a:off x="9504199" y="2327663"/>
            <a:ext cx="649964" cy="852682"/>
          </a:xfrm>
          <a:prstGeom prst="bentConnector3">
            <a:avLst>
              <a:gd name="adj1" fmla="val 50000"/>
            </a:avLst>
          </a:prstGeom>
          <a:noFill/>
          <a:ln w="9525" cap="flat" cmpd="sng">
            <a:solidFill>
              <a:srgbClr val="11182B"/>
            </a:solidFill>
            <a:prstDash val="solid"/>
            <a:round/>
            <a:headEnd type="none" w="med" len="med"/>
            <a:tailEnd type="none" w="med" len="med"/>
          </a:ln>
        </p:spPr>
      </p:cxnSp>
      <p:cxnSp>
        <p:nvCxnSpPr>
          <p:cNvPr id="14" name="Google Shape;1321;p51">
            <a:extLst>
              <a:ext uri="{FF2B5EF4-FFF2-40B4-BE49-F238E27FC236}">
                <a16:creationId xmlns:a16="http://schemas.microsoft.com/office/drawing/2014/main" id="{4E1ADE63-42C9-A744-4DD8-82B4EAA52912}"/>
              </a:ext>
            </a:extLst>
          </p:cNvPr>
          <p:cNvCxnSpPr>
            <a:cxnSpLocks/>
            <a:stCxn id="10" idx="3"/>
            <a:endCxn id="5" idx="1"/>
          </p:cNvCxnSpPr>
          <p:nvPr/>
        </p:nvCxnSpPr>
        <p:spPr>
          <a:xfrm rot="10800000" flipV="1">
            <a:off x="9777845" y="3180345"/>
            <a:ext cx="376318" cy="864318"/>
          </a:xfrm>
          <a:prstGeom prst="bentConnector3">
            <a:avLst>
              <a:gd name="adj1" fmla="val 50000"/>
            </a:avLst>
          </a:prstGeom>
          <a:noFill/>
          <a:ln w="9525" cap="flat" cmpd="sng">
            <a:solidFill>
              <a:srgbClr val="11182B"/>
            </a:solidFill>
            <a:prstDash val="solid"/>
            <a:round/>
            <a:headEnd type="none" w="med" len="med"/>
            <a:tailEnd type="none" w="med" len="med"/>
          </a:ln>
        </p:spPr>
      </p:cxnSp>
      <p:sp>
        <p:nvSpPr>
          <p:cNvPr id="15" name="Google Shape;1322;p51">
            <a:extLst>
              <a:ext uri="{FF2B5EF4-FFF2-40B4-BE49-F238E27FC236}">
                <a16:creationId xmlns:a16="http://schemas.microsoft.com/office/drawing/2014/main" id="{99E7B91B-7155-2F3D-3376-07D0F6466347}"/>
              </a:ext>
            </a:extLst>
          </p:cNvPr>
          <p:cNvSpPr txBox="1"/>
          <p:nvPr/>
        </p:nvSpPr>
        <p:spPr>
          <a:xfrm flipH="1">
            <a:off x="3167048" y="1931507"/>
            <a:ext cx="3239797" cy="548100"/>
          </a:xfrm>
          <a:prstGeom prst="rect">
            <a:avLst/>
          </a:prstGeom>
          <a:noFill/>
          <a:ln>
            <a:noFill/>
          </a:ln>
        </p:spPr>
        <p:txBody>
          <a:bodyPr spcFirstLastPara="1" wrap="square" lIns="91425" tIns="91425" rIns="91425" bIns="91425" anchor="b" anchorCtr="0">
            <a:noAutofit/>
          </a:bodyPr>
          <a:lstStyle/>
          <a:p>
            <a:pPr algn="l">
              <a:buClr>
                <a:srgbClr val="000000"/>
              </a:buClr>
              <a:buFont typeface="Arial"/>
              <a:buNone/>
            </a:pPr>
            <a:r>
              <a:rPr lang="en-US" sz="2800" b="1" kern="0" dirty="0">
                <a:solidFill>
                  <a:srgbClr val="263238"/>
                </a:solidFill>
                <a:latin typeface="Calibri Light" panose="020F0302020204030204" pitchFamily="34" charset="0"/>
                <a:cs typeface="Calibri Light" panose="020F0302020204030204" pitchFamily="34" charset="0"/>
                <a:sym typeface="Arial"/>
              </a:rPr>
              <a:t>Enriching Language:</a:t>
            </a:r>
            <a:endParaRPr lang="fa-IR" sz="2800" b="1" kern="0" dirty="0">
              <a:solidFill>
                <a:srgbClr val="263238"/>
              </a:solidFill>
              <a:latin typeface="Calibri Light" panose="020F0302020204030204" pitchFamily="34" charset="0"/>
              <a:cs typeface="Calibri Light" panose="020F0302020204030204" pitchFamily="34" charset="0"/>
              <a:sym typeface="Arial"/>
            </a:endParaRPr>
          </a:p>
        </p:txBody>
      </p:sp>
      <p:sp>
        <p:nvSpPr>
          <p:cNvPr id="17" name="Google Shape;1324;p51">
            <a:extLst>
              <a:ext uri="{FF2B5EF4-FFF2-40B4-BE49-F238E27FC236}">
                <a16:creationId xmlns:a16="http://schemas.microsoft.com/office/drawing/2014/main" id="{69C60AE3-B519-7468-7F4B-ADDCDFE84A6F}"/>
              </a:ext>
            </a:extLst>
          </p:cNvPr>
          <p:cNvSpPr txBox="1"/>
          <p:nvPr/>
        </p:nvSpPr>
        <p:spPr>
          <a:xfrm flipH="1">
            <a:off x="2938992" y="3867910"/>
            <a:ext cx="3613263" cy="475500"/>
          </a:xfrm>
          <a:prstGeom prst="rect">
            <a:avLst/>
          </a:prstGeom>
          <a:noFill/>
          <a:ln>
            <a:noFill/>
          </a:ln>
        </p:spPr>
        <p:txBody>
          <a:bodyPr spcFirstLastPara="1" wrap="square" lIns="91425" tIns="91425" rIns="91425" bIns="91425" anchor="b" anchorCtr="0">
            <a:noAutofit/>
          </a:bodyPr>
          <a:lstStyle/>
          <a:p>
            <a:pPr algn="l">
              <a:buClr>
                <a:srgbClr val="000000"/>
              </a:buClr>
              <a:buFont typeface="Arial"/>
              <a:buNone/>
            </a:pPr>
            <a:r>
              <a:rPr lang="en-US" sz="2800" b="1" kern="0" dirty="0">
                <a:solidFill>
                  <a:srgbClr val="263238"/>
                </a:solidFill>
                <a:latin typeface="Calibri Light" panose="020F0302020204030204" pitchFamily="34" charset="0"/>
                <a:cs typeface="Calibri Light" panose="020F0302020204030204" pitchFamily="34" charset="0"/>
                <a:sym typeface="Arial"/>
              </a:rPr>
              <a:t> Historical Connection:</a:t>
            </a:r>
            <a:endParaRPr lang="fa-IR" sz="2800" b="1" kern="0" dirty="0">
              <a:solidFill>
                <a:srgbClr val="263238"/>
              </a:solidFill>
              <a:latin typeface="Calibri Light" panose="020F0302020204030204" pitchFamily="34" charset="0"/>
              <a:cs typeface="Calibri Light" panose="020F0302020204030204" pitchFamily="34" charset="0"/>
              <a:sym typeface="Arial"/>
            </a:endParaRPr>
          </a:p>
        </p:txBody>
      </p:sp>
      <p:sp>
        <p:nvSpPr>
          <p:cNvPr id="19" name="Google Shape;1328;p51">
            <a:extLst>
              <a:ext uri="{FF2B5EF4-FFF2-40B4-BE49-F238E27FC236}">
                <a16:creationId xmlns:a16="http://schemas.microsoft.com/office/drawing/2014/main" id="{9C958597-1836-678A-5EE1-C0091BB5F1EC}"/>
              </a:ext>
            </a:extLst>
          </p:cNvPr>
          <p:cNvSpPr txBox="1"/>
          <p:nvPr/>
        </p:nvSpPr>
        <p:spPr>
          <a:xfrm flipH="1">
            <a:off x="7136558" y="2606342"/>
            <a:ext cx="2596817" cy="1046100"/>
          </a:xfrm>
          <a:prstGeom prst="rect">
            <a:avLst/>
          </a:prstGeom>
          <a:solidFill>
            <a:srgbClr val="EFEFEF"/>
          </a:solidFill>
          <a:ln>
            <a:noFill/>
          </a:ln>
        </p:spPr>
        <p:txBody>
          <a:bodyPr spcFirstLastPara="1" wrap="square" lIns="91425" tIns="91425" rIns="91425" bIns="91425" anchor="t" anchorCtr="0">
            <a:noAutofit/>
          </a:bodyPr>
          <a:lstStyle/>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Understanding these Idioms requires and fosters analysis of texts and contexts.</a:t>
            </a:r>
            <a:endParaRPr lang="fa-IR" sz="1600" kern="0" dirty="0">
              <a:solidFill>
                <a:srgbClr val="263238"/>
              </a:solidFill>
              <a:latin typeface="Calibri Light" panose="020F0302020204030204" pitchFamily="34" charset="0"/>
              <a:cs typeface="Calibri Light" panose="020F0302020204030204" pitchFamily="34" charset="0"/>
              <a:sym typeface="Arial"/>
            </a:endParaRPr>
          </a:p>
        </p:txBody>
      </p:sp>
      <p:sp>
        <p:nvSpPr>
          <p:cNvPr id="20" name="Google Shape;1329;p51">
            <a:extLst>
              <a:ext uri="{FF2B5EF4-FFF2-40B4-BE49-F238E27FC236}">
                <a16:creationId xmlns:a16="http://schemas.microsoft.com/office/drawing/2014/main" id="{258AA6DF-AF07-8C4C-A4D2-1FB5DC62FFCC}"/>
              </a:ext>
            </a:extLst>
          </p:cNvPr>
          <p:cNvSpPr txBox="1"/>
          <p:nvPr/>
        </p:nvSpPr>
        <p:spPr>
          <a:xfrm flipH="1">
            <a:off x="7136558" y="4325199"/>
            <a:ext cx="2926710" cy="1381971"/>
          </a:xfrm>
          <a:prstGeom prst="rect">
            <a:avLst/>
          </a:prstGeom>
          <a:solidFill>
            <a:srgbClr val="EFEFEF"/>
          </a:solidFill>
          <a:ln>
            <a:noFill/>
          </a:ln>
        </p:spPr>
        <p:txBody>
          <a:bodyPr spcFirstLastPara="1" wrap="square" lIns="91425" tIns="91425" rIns="91425" bIns="91425" anchor="t" anchorCtr="0">
            <a:noAutofit/>
          </a:bodyPr>
          <a:lstStyle/>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Proficiency in Literary Idioms</a:t>
            </a:r>
          </a:p>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 enhances understanding in</a:t>
            </a:r>
          </a:p>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 academic and professional</a:t>
            </a:r>
          </a:p>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 English-speaking environments.</a:t>
            </a:r>
            <a:endParaRPr lang="fa-IR" sz="1600" kern="0" dirty="0">
              <a:solidFill>
                <a:srgbClr val="263238"/>
              </a:solidFill>
              <a:latin typeface="Calibri Light" panose="020F0302020204030204" pitchFamily="34" charset="0"/>
              <a:cs typeface="Calibri Light" panose="020F0302020204030204" pitchFamily="34" charset="0"/>
              <a:sym typeface="Arial"/>
            </a:endParaRPr>
          </a:p>
        </p:txBody>
      </p:sp>
      <p:sp>
        <p:nvSpPr>
          <p:cNvPr id="21" name="Google Shape;1330;p51">
            <a:extLst>
              <a:ext uri="{FF2B5EF4-FFF2-40B4-BE49-F238E27FC236}">
                <a16:creationId xmlns:a16="http://schemas.microsoft.com/office/drawing/2014/main" id="{F9B6D359-B3E4-86F0-FFB0-CE1EF7678E9B}"/>
              </a:ext>
            </a:extLst>
          </p:cNvPr>
          <p:cNvSpPr txBox="1"/>
          <p:nvPr/>
        </p:nvSpPr>
        <p:spPr>
          <a:xfrm flipH="1">
            <a:off x="3071754" y="2399745"/>
            <a:ext cx="3324851" cy="1126537"/>
          </a:xfrm>
          <a:prstGeom prst="rect">
            <a:avLst/>
          </a:prstGeom>
          <a:solidFill>
            <a:srgbClr val="EFEFEF"/>
          </a:solidFill>
          <a:ln>
            <a:noFill/>
          </a:ln>
        </p:spPr>
        <p:txBody>
          <a:bodyPr spcFirstLastPara="1" wrap="square" lIns="91425" tIns="91425" rIns="91425" bIns="91425" anchor="t" anchorCtr="0">
            <a:noAutofit/>
          </a:bodyPr>
          <a:lstStyle/>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Literary Idioms add depth ,</a:t>
            </a:r>
          </a:p>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 nuance and expressive</a:t>
            </a:r>
          </a:p>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 power to communication</a:t>
            </a:r>
          </a:p>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 making it more vivid and engaging</a:t>
            </a:r>
            <a:endParaRPr lang="fa-IR" sz="1600" kern="0" dirty="0">
              <a:solidFill>
                <a:srgbClr val="263238"/>
              </a:solidFill>
              <a:latin typeface="Calibri Light" panose="020F0302020204030204" pitchFamily="34" charset="0"/>
              <a:cs typeface="Calibri Light" panose="020F0302020204030204" pitchFamily="34" charset="0"/>
              <a:sym typeface="Arial"/>
            </a:endParaRPr>
          </a:p>
        </p:txBody>
      </p:sp>
      <p:sp>
        <p:nvSpPr>
          <p:cNvPr id="23" name="Google Shape;1332;p51">
            <a:extLst>
              <a:ext uri="{FF2B5EF4-FFF2-40B4-BE49-F238E27FC236}">
                <a16:creationId xmlns:a16="http://schemas.microsoft.com/office/drawing/2014/main" id="{95DDFDEE-ED05-E560-66FF-1BE018DDED08}"/>
              </a:ext>
            </a:extLst>
          </p:cNvPr>
          <p:cNvSpPr txBox="1"/>
          <p:nvPr/>
        </p:nvSpPr>
        <p:spPr>
          <a:xfrm flipH="1">
            <a:off x="3071754" y="4318713"/>
            <a:ext cx="3398904" cy="1042996"/>
          </a:xfrm>
          <a:prstGeom prst="rect">
            <a:avLst/>
          </a:prstGeom>
          <a:solidFill>
            <a:srgbClr val="EFEFEF"/>
          </a:solidFill>
          <a:ln>
            <a:noFill/>
          </a:ln>
        </p:spPr>
        <p:txBody>
          <a:bodyPr spcFirstLastPara="1" wrap="square" lIns="91425" tIns="91425" rIns="91425" bIns="91425" anchor="t" anchorCtr="0">
            <a:noAutofit/>
          </a:bodyPr>
          <a:lstStyle/>
          <a:p>
            <a:pPr algn="ctr">
              <a:buClr>
                <a:srgbClr val="000000"/>
              </a:buClr>
              <a:buFont typeface="Arial"/>
              <a:buNone/>
            </a:pPr>
            <a:r>
              <a:rPr lang="en-US" sz="1400" kern="0" dirty="0">
                <a:solidFill>
                  <a:srgbClr val="263238"/>
                </a:solidFill>
                <a:latin typeface="Calibri Light" panose="020F0302020204030204" pitchFamily="34" charset="0"/>
                <a:cs typeface="Calibri Light" panose="020F0302020204030204" pitchFamily="34" charset="0"/>
                <a:sym typeface="Arial"/>
              </a:rPr>
              <a:t>They link us to the rich history of </a:t>
            </a:r>
          </a:p>
          <a:p>
            <a:pPr algn="ctr">
              <a:buClr>
                <a:srgbClr val="000000"/>
              </a:buClr>
              <a:buFont typeface="Arial"/>
              <a:buNone/>
            </a:pPr>
            <a:r>
              <a:rPr lang="en-US" sz="1400" kern="0" dirty="0">
                <a:solidFill>
                  <a:srgbClr val="263238"/>
                </a:solidFill>
                <a:latin typeface="Calibri Light" panose="020F0302020204030204" pitchFamily="34" charset="0"/>
                <a:cs typeface="Calibri Light" panose="020F0302020204030204" pitchFamily="34" charset="0"/>
                <a:sym typeface="Arial"/>
              </a:rPr>
              <a:t>Literature , reflection the values,  ideas  </a:t>
            </a:r>
          </a:p>
          <a:p>
            <a:pPr algn="ctr">
              <a:buClr>
                <a:srgbClr val="000000"/>
              </a:buClr>
              <a:buFont typeface="Arial"/>
              <a:buNone/>
            </a:pPr>
            <a:r>
              <a:rPr lang="en-US" sz="1400" kern="0" dirty="0">
                <a:solidFill>
                  <a:srgbClr val="263238"/>
                </a:solidFill>
                <a:latin typeface="Calibri Light" panose="020F0302020204030204" pitchFamily="34" charset="0"/>
                <a:cs typeface="Calibri Light" panose="020F0302020204030204" pitchFamily="34" charset="0"/>
                <a:sym typeface="Arial"/>
              </a:rPr>
              <a:t>and societal norms of </a:t>
            </a:r>
          </a:p>
          <a:p>
            <a:pPr algn="ctr">
              <a:buClr>
                <a:srgbClr val="000000"/>
              </a:buClr>
              <a:buFont typeface="Arial"/>
              <a:buNone/>
            </a:pPr>
            <a:r>
              <a:rPr lang="en-US" sz="1400" kern="0" dirty="0">
                <a:solidFill>
                  <a:srgbClr val="263238"/>
                </a:solidFill>
                <a:latin typeface="Calibri Light" panose="020F0302020204030204" pitchFamily="34" charset="0"/>
                <a:cs typeface="Calibri Light" panose="020F0302020204030204" pitchFamily="34" charset="0"/>
                <a:sym typeface="Arial"/>
              </a:rPr>
              <a:t>their time.</a:t>
            </a:r>
            <a:endParaRPr lang="fa-IR" sz="1400" kern="0" dirty="0">
              <a:solidFill>
                <a:srgbClr val="263238"/>
              </a:solidFill>
              <a:latin typeface="Calibri Light" panose="020F0302020204030204" pitchFamily="34" charset="0"/>
              <a:cs typeface="Calibri Light" panose="020F0302020204030204" pitchFamily="34" charset="0"/>
              <a:sym typeface="Arial"/>
            </a:endParaRPr>
          </a:p>
        </p:txBody>
      </p:sp>
      <p:cxnSp>
        <p:nvCxnSpPr>
          <p:cNvPr id="26" name="Google Shape;1335;p51">
            <a:extLst>
              <a:ext uri="{FF2B5EF4-FFF2-40B4-BE49-F238E27FC236}">
                <a16:creationId xmlns:a16="http://schemas.microsoft.com/office/drawing/2014/main" id="{28703F12-55F0-965C-93B8-750F35B4BA1F}"/>
              </a:ext>
            </a:extLst>
          </p:cNvPr>
          <p:cNvCxnSpPr>
            <a:cxnSpLocks/>
          </p:cNvCxnSpPr>
          <p:nvPr/>
        </p:nvCxnSpPr>
        <p:spPr>
          <a:xfrm rot="10800000" flipV="1">
            <a:off x="6934202" y="4066086"/>
            <a:ext cx="329941" cy="1"/>
          </a:xfrm>
          <a:prstGeom prst="bentConnector3">
            <a:avLst>
              <a:gd name="adj1" fmla="val 50000"/>
            </a:avLst>
          </a:prstGeom>
          <a:noFill/>
          <a:ln w="9525" cap="flat" cmpd="sng">
            <a:solidFill>
              <a:srgbClr val="11182B"/>
            </a:solidFill>
            <a:prstDash val="solid"/>
            <a:round/>
            <a:headEnd type="none" w="sm" len="sm"/>
            <a:tailEnd type="oval" w="sm" len="sm"/>
          </a:ln>
        </p:spPr>
      </p:cxnSp>
    </p:spTree>
    <p:extLst>
      <p:ext uri="{BB962C8B-B14F-4D97-AF65-F5344CB8AC3E}">
        <p14:creationId xmlns:p14="http://schemas.microsoft.com/office/powerpoint/2010/main" val="19653401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l"/>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9"/>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a:r>
              <a:rPr lang="en-US" sz="4800" b="1" dirty="0">
                <a:solidFill>
                  <a:schemeClr val="bg1"/>
                </a:solidFill>
                <a:latin typeface="Calibri Light" panose="020F0302020204030204" pitchFamily="34" charset="0"/>
                <a:ea typeface="Roboto"/>
                <a:cs typeface="Calibri Light" panose="020F0302020204030204" pitchFamily="34" charset="0"/>
                <a:sym typeface="Roboto"/>
              </a:rPr>
              <a:t>Academic Idioms</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V</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2"/>
          </a:xfrm>
          <a:prstGeom prst="straightConnector1">
            <a:avLst/>
          </a:prstGeom>
          <a:noFill/>
          <a:ln w="19050" cap="flat" cmpd="sng">
            <a:solidFill>
              <a:srgbClr val="6466AC"/>
            </a:solidFill>
            <a:prstDash val="dash"/>
            <a:round/>
            <a:headEnd type="none" w="med" len="med"/>
            <a:tailEnd type="none" w="med" len="med"/>
          </a:ln>
        </p:spPr>
      </p:cxnSp>
      <p:pic>
        <p:nvPicPr>
          <p:cNvPr id="8" name="Graphic 7">
            <a:extLst>
              <a:ext uri="{FF2B5EF4-FFF2-40B4-BE49-F238E27FC236}">
                <a16:creationId xmlns:a16="http://schemas.microsoft.com/office/drawing/2014/main" id="{3CE5C9BF-47B9-F6DF-C17A-4458942FBF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487" y="1197665"/>
            <a:ext cx="914400" cy="904875"/>
          </a:xfrm>
          <a:prstGeom prst="rect">
            <a:avLst/>
          </a:prstGeom>
        </p:spPr>
      </p:pic>
    </p:spTree>
    <p:extLst>
      <p:ext uri="{BB962C8B-B14F-4D97-AF65-F5344CB8AC3E}">
        <p14:creationId xmlns:p14="http://schemas.microsoft.com/office/powerpoint/2010/main" val="4188669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76B67B2E-47B4-2C96-8BC5-089497CBB18F}"/>
              </a:ext>
            </a:extLst>
          </p:cNvPr>
          <p:cNvSpPr/>
          <p:nvPr/>
        </p:nvSpPr>
        <p:spPr>
          <a:xfrm>
            <a:off x="0" y="0"/>
            <a:ext cx="12192000" cy="6858000"/>
          </a:xfrm>
          <a:prstGeom prst="frame">
            <a:avLst>
              <a:gd name="adj1" fmla="val 583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latin typeface="Calibri Light" panose="020F0302020204030204" pitchFamily="34" charset="0"/>
            </a:endParaRPr>
          </a:p>
        </p:txBody>
      </p:sp>
      <p:sp>
        <p:nvSpPr>
          <p:cNvPr id="4" name="Google Shape;572;p35">
            <a:extLst>
              <a:ext uri="{FF2B5EF4-FFF2-40B4-BE49-F238E27FC236}">
                <a16:creationId xmlns:a16="http://schemas.microsoft.com/office/drawing/2014/main" id="{23A20816-43F7-B5A8-76E4-0ED4E6F165BF}"/>
              </a:ext>
            </a:extLst>
          </p:cNvPr>
          <p:cNvSpPr/>
          <p:nvPr/>
        </p:nvSpPr>
        <p:spPr>
          <a:xfrm>
            <a:off x="4248431" y="198484"/>
            <a:ext cx="3695139" cy="715911"/>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List of contents</a:t>
            </a:r>
          </a:p>
        </p:txBody>
      </p:sp>
      <mc:AlternateContent xmlns:mc="http://schemas.openxmlformats.org/markup-compatibility/2006" xmlns:psez="http://schemas.microsoft.com/office/powerpoint/2016/sectionzoom">
        <mc:Choice Requires="psez">
          <p:graphicFrame>
            <p:nvGraphicFramePr>
              <p:cNvPr id="6" name="Section Zoom 5">
                <a:extLst>
                  <a:ext uri="{FF2B5EF4-FFF2-40B4-BE49-F238E27FC236}">
                    <a16:creationId xmlns:a16="http://schemas.microsoft.com/office/drawing/2014/main" id="{375F6660-353C-ABFC-C2C8-A09F37391C83}"/>
                  </a:ext>
                </a:extLst>
              </p:cNvPr>
              <p:cNvGraphicFramePr>
                <a:graphicFrameLocks noChangeAspect="1"/>
              </p:cNvGraphicFramePr>
              <p:nvPr>
                <p:extLst>
                  <p:ext uri="{D42A27DB-BD31-4B8C-83A1-F6EECF244321}">
                    <p14:modId xmlns:p14="http://schemas.microsoft.com/office/powerpoint/2010/main" val="1773138589"/>
                  </p:ext>
                </p:extLst>
              </p:nvPr>
            </p:nvGraphicFramePr>
            <p:xfrm>
              <a:off x="1200431" y="1665526"/>
              <a:ext cx="3048000" cy="1714500"/>
            </p:xfrm>
            <a:graphic>
              <a:graphicData uri="http://schemas.microsoft.com/office/powerpoint/2016/sectionzoom">
                <psez:sectionZm>
                  <psez:sectionZmObj sectionId="{0206C8F4-B9AD-4510-83CE-39B6262D6F68}">
                    <psez:zmPr id="{F514AFD8-E6DF-4FDD-908A-74E98C18ABAD}"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6" name="Section Zoom 5">
                <a:hlinkClick r:id="rId3" action="ppaction://hlinksldjump"/>
                <a:extLst>
                  <a:ext uri="{FF2B5EF4-FFF2-40B4-BE49-F238E27FC236}">
                    <a16:creationId xmlns:a16="http://schemas.microsoft.com/office/drawing/2014/main" id="{375F6660-353C-ABFC-C2C8-A09F37391C83}"/>
                  </a:ext>
                </a:extLst>
              </p:cNvPr>
              <p:cNvPicPr>
                <a:picLocks noGrp="1" noRot="1" noChangeAspect="1" noMove="1" noResize="1" noEditPoints="1" noAdjustHandles="1" noChangeArrowheads="1" noChangeShapeType="1"/>
              </p:cNvPicPr>
              <p:nvPr/>
            </p:nvPicPr>
            <p:blipFill>
              <a:blip r:embed="rId4"/>
              <a:stretch>
                <a:fillRect/>
              </a:stretch>
            </p:blipFill>
            <p:spPr>
              <a:xfrm>
                <a:off x="1200431" y="1665526"/>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8" name="Section Zoom 7">
                <a:extLst>
                  <a:ext uri="{FF2B5EF4-FFF2-40B4-BE49-F238E27FC236}">
                    <a16:creationId xmlns:a16="http://schemas.microsoft.com/office/drawing/2014/main" id="{36E2DD96-2283-BCD2-0C5A-FFE125D56C55}"/>
                  </a:ext>
                </a:extLst>
              </p:cNvPr>
              <p:cNvGraphicFramePr>
                <a:graphicFrameLocks noChangeAspect="1"/>
              </p:cNvGraphicFramePr>
              <p:nvPr>
                <p:extLst>
                  <p:ext uri="{D42A27DB-BD31-4B8C-83A1-F6EECF244321}">
                    <p14:modId xmlns:p14="http://schemas.microsoft.com/office/powerpoint/2010/main" val="4125325558"/>
                  </p:ext>
                </p:extLst>
              </p:nvPr>
            </p:nvGraphicFramePr>
            <p:xfrm>
              <a:off x="4588152" y="1665526"/>
              <a:ext cx="3048000" cy="1714500"/>
            </p:xfrm>
            <a:graphic>
              <a:graphicData uri="http://schemas.microsoft.com/office/powerpoint/2016/sectionzoom">
                <psez:sectionZm>
                  <psez:sectionZmObj sectionId="{F6146B2E-AA23-4274-9283-0BA38FA50E6A}">
                    <psez:zmPr id="{6A0CDE2A-4F89-4B62-891C-7B9E328473DC}"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8" name="Section Zoom 7">
                <a:hlinkClick r:id="rId6" action="ppaction://hlinksldjump"/>
                <a:extLst>
                  <a:ext uri="{FF2B5EF4-FFF2-40B4-BE49-F238E27FC236}">
                    <a16:creationId xmlns:a16="http://schemas.microsoft.com/office/drawing/2014/main" id="{36E2DD96-2283-BCD2-0C5A-FFE125D56C55}"/>
                  </a:ext>
                </a:extLst>
              </p:cNvPr>
              <p:cNvPicPr>
                <a:picLocks noGrp="1" noRot="1" noChangeAspect="1" noMove="1" noResize="1" noEditPoints="1" noAdjustHandles="1" noChangeArrowheads="1" noChangeShapeType="1"/>
              </p:cNvPicPr>
              <p:nvPr/>
            </p:nvPicPr>
            <p:blipFill>
              <a:blip r:embed="rId7"/>
              <a:stretch>
                <a:fillRect/>
              </a:stretch>
            </p:blipFill>
            <p:spPr>
              <a:xfrm>
                <a:off x="4588152" y="1665526"/>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0" name="Section Zoom 9">
                <a:extLst>
                  <a:ext uri="{FF2B5EF4-FFF2-40B4-BE49-F238E27FC236}">
                    <a16:creationId xmlns:a16="http://schemas.microsoft.com/office/drawing/2014/main" id="{D3145D23-2001-F0ED-3717-5F90ED856E47}"/>
                  </a:ext>
                </a:extLst>
              </p:cNvPr>
              <p:cNvGraphicFramePr>
                <a:graphicFrameLocks noChangeAspect="1"/>
              </p:cNvGraphicFramePr>
              <p:nvPr>
                <p:extLst>
                  <p:ext uri="{D42A27DB-BD31-4B8C-83A1-F6EECF244321}">
                    <p14:modId xmlns:p14="http://schemas.microsoft.com/office/powerpoint/2010/main" val="2396829291"/>
                  </p:ext>
                </p:extLst>
              </p:nvPr>
            </p:nvGraphicFramePr>
            <p:xfrm>
              <a:off x="7943570" y="1665526"/>
              <a:ext cx="3048000" cy="1714500"/>
            </p:xfrm>
            <a:graphic>
              <a:graphicData uri="http://schemas.microsoft.com/office/powerpoint/2016/sectionzoom">
                <psez:sectionZm>
                  <psez:sectionZmObj sectionId="{2250F30F-F71F-4023-ABCC-6AF32C584549}">
                    <psez:zmPr id="{0C617FE0-72DC-48A0-A181-A740D2CCD7EA}"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0" name="Section Zoom 9">
                <a:hlinkClick r:id="rId9" action="ppaction://hlinksldjump"/>
                <a:extLst>
                  <a:ext uri="{FF2B5EF4-FFF2-40B4-BE49-F238E27FC236}">
                    <a16:creationId xmlns:a16="http://schemas.microsoft.com/office/drawing/2014/main" id="{D3145D23-2001-F0ED-3717-5F90ED856E47}"/>
                  </a:ext>
                </a:extLst>
              </p:cNvPr>
              <p:cNvPicPr>
                <a:picLocks noGrp="1" noRot="1" noChangeAspect="1" noMove="1" noResize="1" noEditPoints="1" noAdjustHandles="1" noChangeArrowheads="1" noChangeShapeType="1"/>
              </p:cNvPicPr>
              <p:nvPr/>
            </p:nvPicPr>
            <p:blipFill>
              <a:blip r:embed="rId10"/>
              <a:stretch>
                <a:fillRect/>
              </a:stretch>
            </p:blipFill>
            <p:spPr>
              <a:xfrm>
                <a:off x="7943570" y="1665526"/>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2" name="Section Zoom 11">
                <a:extLst>
                  <a:ext uri="{FF2B5EF4-FFF2-40B4-BE49-F238E27FC236}">
                    <a16:creationId xmlns:a16="http://schemas.microsoft.com/office/drawing/2014/main" id="{EB2A8EE3-9A2F-2C23-3AD8-8C07BA339B71}"/>
                  </a:ext>
                </a:extLst>
              </p:cNvPr>
              <p:cNvGraphicFramePr>
                <a:graphicFrameLocks noChangeAspect="1"/>
              </p:cNvGraphicFramePr>
              <p:nvPr>
                <p:extLst>
                  <p:ext uri="{D42A27DB-BD31-4B8C-83A1-F6EECF244321}">
                    <p14:modId xmlns:p14="http://schemas.microsoft.com/office/powerpoint/2010/main" val="2289109314"/>
                  </p:ext>
                </p:extLst>
              </p:nvPr>
            </p:nvGraphicFramePr>
            <p:xfrm>
              <a:off x="1200431" y="3742242"/>
              <a:ext cx="3048000" cy="1714500"/>
            </p:xfrm>
            <a:graphic>
              <a:graphicData uri="http://schemas.microsoft.com/office/powerpoint/2016/sectionzoom">
                <psez:sectionZm>
                  <psez:sectionZmObj sectionId="{6C4A5BAE-CE8C-42C1-8A2B-7149DA7A073F}">
                    <psez:zmPr id="{C37C8F08-438A-4893-A05D-9CE17E0030AE}" transitionDur="1000">
                      <p166:blipFill xmlns:p166="http://schemas.microsoft.com/office/powerpoint/2016/6/main">
                        <a:blip r:embed="rId11"/>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2" name="Section Zoom 11">
                <a:hlinkClick r:id="rId12" action="ppaction://hlinksldjump"/>
                <a:extLst>
                  <a:ext uri="{FF2B5EF4-FFF2-40B4-BE49-F238E27FC236}">
                    <a16:creationId xmlns:a16="http://schemas.microsoft.com/office/drawing/2014/main" id="{EB2A8EE3-9A2F-2C23-3AD8-8C07BA339B71}"/>
                  </a:ext>
                </a:extLst>
              </p:cNvPr>
              <p:cNvPicPr>
                <a:picLocks noGrp="1" noRot="1" noChangeAspect="1" noMove="1" noResize="1" noEditPoints="1" noAdjustHandles="1" noChangeArrowheads="1" noChangeShapeType="1"/>
              </p:cNvPicPr>
              <p:nvPr/>
            </p:nvPicPr>
            <p:blipFill>
              <a:blip r:embed="rId13"/>
              <a:stretch>
                <a:fillRect/>
              </a:stretch>
            </p:blipFill>
            <p:spPr>
              <a:xfrm>
                <a:off x="1200431" y="374224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4" name="Section Zoom 13">
                <a:extLst>
                  <a:ext uri="{FF2B5EF4-FFF2-40B4-BE49-F238E27FC236}">
                    <a16:creationId xmlns:a16="http://schemas.microsoft.com/office/drawing/2014/main" id="{6418534A-9A5E-B7DE-A8DA-48901F05B13F}"/>
                  </a:ext>
                </a:extLst>
              </p:cNvPr>
              <p:cNvGraphicFramePr>
                <a:graphicFrameLocks noChangeAspect="1"/>
              </p:cNvGraphicFramePr>
              <p:nvPr>
                <p:extLst>
                  <p:ext uri="{D42A27DB-BD31-4B8C-83A1-F6EECF244321}">
                    <p14:modId xmlns:p14="http://schemas.microsoft.com/office/powerpoint/2010/main" val="3519225808"/>
                  </p:ext>
                </p:extLst>
              </p:nvPr>
            </p:nvGraphicFramePr>
            <p:xfrm>
              <a:off x="4588152" y="3742242"/>
              <a:ext cx="3048000" cy="1714500"/>
            </p:xfrm>
            <a:graphic>
              <a:graphicData uri="http://schemas.microsoft.com/office/powerpoint/2016/sectionzoom">
                <psez:sectionZm>
                  <psez:sectionZmObj sectionId="{2BA95643-A204-4EEB-99E4-09EF7BDB5360}">
                    <psez:zmPr id="{DA783FBD-231C-47D4-9D90-DF9D68505762}" transitionDur="1000">
                      <p166:blipFill xmlns:p166="http://schemas.microsoft.com/office/powerpoint/2016/6/main">
                        <a:blip r:embed="rId14"/>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4" name="Section Zoom 13">
                <a:hlinkClick r:id="rId15" action="ppaction://hlinksldjump"/>
                <a:extLst>
                  <a:ext uri="{FF2B5EF4-FFF2-40B4-BE49-F238E27FC236}">
                    <a16:creationId xmlns:a16="http://schemas.microsoft.com/office/drawing/2014/main" id="{6418534A-9A5E-B7DE-A8DA-48901F05B13F}"/>
                  </a:ext>
                </a:extLst>
              </p:cNvPr>
              <p:cNvPicPr>
                <a:picLocks noGrp="1" noRot="1" noChangeAspect="1" noMove="1" noResize="1" noEditPoints="1" noAdjustHandles="1" noChangeArrowheads="1" noChangeShapeType="1"/>
              </p:cNvPicPr>
              <p:nvPr/>
            </p:nvPicPr>
            <p:blipFill>
              <a:blip r:embed="rId16"/>
              <a:stretch>
                <a:fillRect/>
              </a:stretch>
            </p:blipFill>
            <p:spPr>
              <a:xfrm>
                <a:off x="4588152" y="374224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6" name="Section Zoom 15">
                <a:extLst>
                  <a:ext uri="{FF2B5EF4-FFF2-40B4-BE49-F238E27FC236}">
                    <a16:creationId xmlns:a16="http://schemas.microsoft.com/office/drawing/2014/main" id="{CE6973AB-FDA1-8781-104D-E35D321CA27E}"/>
                  </a:ext>
                </a:extLst>
              </p:cNvPr>
              <p:cNvGraphicFramePr>
                <a:graphicFrameLocks noChangeAspect="1"/>
              </p:cNvGraphicFramePr>
              <p:nvPr>
                <p:extLst>
                  <p:ext uri="{D42A27DB-BD31-4B8C-83A1-F6EECF244321}">
                    <p14:modId xmlns:p14="http://schemas.microsoft.com/office/powerpoint/2010/main" val="1705193301"/>
                  </p:ext>
                </p:extLst>
              </p:nvPr>
            </p:nvGraphicFramePr>
            <p:xfrm>
              <a:off x="7943570" y="3742242"/>
              <a:ext cx="3048000" cy="1714500"/>
            </p:xfrm>
            <a:graphic>
              <a:graphicData uri="http://schemas.microsoft.com/office/powerpoint/2016/sectionzoom">
                <psez:sectionZm>
                  <psez:sectionZmObj sectionId="{B84F997D-C260-49E1-BB28-E4DE8D3684F3}">
                    <psez:zmPr id="{E5AE350F-E10B-4586-9A89-7DCA266D54F2}" transitionDur="1000">
                      <p166:blipFill xmlns:p166="http://schemas.microsoft.com/office/powerpoint/2016/6/main">
                        <a:blip r:embed="rId17"/>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6" name="Section Zoom 15">
                <a:hlinkClick r:id="rId18" action="ppaction://hlinksldjump"/>
                <a:extLst>
                  <a:ext uri="{FF2B5EF4-FFF2-40B4-BE49-F238E27FC236}">
                    <a16:creationId xmlns:a16="http://schemas.microsoft.com/office/drawing/2014/main" id="{CE6973AB-FDA1-8781-104D-E35D321CA27E}"/>
                  </a:ext>
                </a:extLst>
              </p:cNvPr>
              <p:cNvPicPr>
                <a:picLocks noGrp="1" noRot="1" noChangeAspect="1" noMove="1" noResize="1" noEditPoints="1" noAdjustHandles="1" noChangeArrowheads="1" noChangeShapeType="1"/>
              </p:cNvPicPr>
              <p:nvPr/>
            </p:nvPicPr>
            <p:blipFill>
              <a:blip r:embed="rId19"/>
              <a:stretch>
                <a:fillRect/>
              </a:stretch>
            </p:blipFill>
            <p:spPr>
              <a:xfrm>
                <a:off x="7943570" y="374224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066459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100000">
              <a:schemeClr val="bg1">
                <a:shade val="63000"/>
                <a:satMod val="120000"/>
              </a:schemeClr>
            </a:gs>
          </a:gsLst>
          <a:lin ang="108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7848DF-A42E-AF72-6182-4852FBAC9CD0}"/>
              </a:ext>
            </a:extLst>
          </p:cNvPr>
          <p:cNvSpPr txBox="1"/>
          <p:nvPr/>
        </p:nvSpPr>
        <p:spPr>
          <a:xfrm>
            <a:off x="7604490" y="1355746"/>
            <a:ext cx="4084441" cy="4862870"/>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sz="2400" dirty="0">
                <a:latin typeface="Calibri" panose="020F0502020204030204" pitchFamily="34" charset="0"/>
                <a:ea typeface="Microsoft YaHei" panose="020B0503020204020204" pitchFamily="34" charset="-122"/>
                <a:cs typeface="Calibri" panose="020F0502020204030204" pitchFamily="34" charset="0"/>
              </a:rPr>
              <a:t>To get straight to the main point and leave out unnecessary details.</a:t>
            </a:r>
          </a:p>
          <a:p>
            <a:endParaRPr lang="en-US" b="1"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a:t>
            </a:r>
            <a:r>
              <a:rPr lang="fa-IR" b="1" dirty="0">
                <a:latin typeface="Microsoft YaHei" panose="020B0503020204020204" pitchFamily="34" charset="-122"/>
                <a:ea typeface="Microsoft YaHei" panose="020B0503020204020204" pitchFamily="34" charset="-122"/>
              </a:rPr>
              <a:t> </a:t>
            </a:r>
            <a:r>
              <a:rPr lang="en-US" sz="2000" dirty="0">
                <a:latin typeface="Calibri" panose="020F0502020204030204" pitchFamily="34" charset="0"/>
                <a:ea typeface="Microsoft YaHei" panose="020B0503020204020204" pitchFamily="34" charset="-122"/>
                <a:cs typeface="Calibri" panose="020F0502020204030204" pitchFamily="34" charset="0"/>
              </a:rPr>
              <a:t>This idiom originates from the silent film era in the 1920s. </a:t>
            </a:r>
          </a:p>
          <a:p>
            <a:r>
              <a:rPr lang="en-US" sz="2000" dirty="0">
                <a:latin typeface="Calibri" panose="020F0502020204030204" pitchFamily="34" charset="0"/>
                <a:ea typeface="Microsoft YaHei" panose="020B0503020204020204" pitchFamily="34" charset="-122"/>
                <a:cs typeface="Calibri" panose="020F0502020204030204" pitchFamily="34" charset="0"/>
              </a:rPr>
              <a:t>Films often featured dramatic or romantic storylines that eventually led to an exciting chase scene. Studio executives or directors would use the phrase "cut to the chase" to tell editors to skip the boring dialogue and get straight to the action sequence</a:t>
            </a:r>
            <a:r>
              <a:rPr lang="en-US" dirty="0">
                <a:latin typeface="Microsoft YaHei" panose="020B0503020204020204" pitchFamily="34" charset="-122"/>
                <a:ea typeface="Microsoft YaHei" panose="020B0503020204020204" pitchFamily="34" charset="-122"/>
              </a:rPr>
              <a:t>.</a:t>
            </a:r>
            <a:endParaRPr lang="en-US" b="1" dirty="0">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A53862CC-FB78-886E-2095-79B24A4E0455}"/>
              </a:ext>
            </a:extLst>
          </p:cNvPr>
          <p:cNvSpPr txBox="1"/>
          <p:nvPr/>
        </p:nvSpPr>
        <p:spPr>
          <a:xfrm>
            <a:off x="3109588" y="249017"/>
            <a:ext cx="5698271" cy="830997"/>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4800" b="1" dirty="0">
                <a:latin typeface="Calibri" panose="020F0502020204030204" pitchFamily="34" charset="0"/>
                <a:cs typeface="Calibri" panose="020F0502020204030204" pitchFamily="34" charset="0"/>
              </a:rPr>
              <a:t>Cut to the chase </a:t>
            </a:r>
          </a:p>
        </p:txBody>
      </p:sp>
      <p:sp>
        <p:nvSpPr>
          <p:cNvPr id="47" name="Rectangle: Rounded Corners 46">
            <a:extLst>
              <a:ext uri="{FF2B5EF4-FFF2-40B4-BE49-F238E27FC236}">
                <a16:creationId xmlns:a16="http://schemas.microsoft.com/office/drawing/2014/main" id="{BE4CB370-05F4-8A73-E824-987F0EC3EAFC}"/>
              </a:ext>
            </a:extLst>
          </p:cNvPr>
          <p:cNvSpPr/>
          <p:nvPr/>
        </p:nvSpPr>
        <p:spPr>
          <a:xfrm>
            <a:off x="2926021" y="1443841"/>
            <a:ext cx="4531419" cy="3808138"/>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pic>
        <p:nvPicPr>
          <p:cNvPr id="49" name="Picture 48">
            <a:extLst>
              <a:ext uri="{FF2B5EF4-FFF2-40B4-BE49-F238E27FC236}">
                <a16:creationId xmlns:a16="http://schemas.microsoft.com/office/drawing/2014/main" id="{3C9D67AF-E141-786C-BD18-59951D6E2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588" y="1547184"/>
            <a:ext cx="4164284" cy="3601452"/>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8" name="Group 7">
            <a:extLst>
              <a:ext uri="{FF2B5EF4-FFF2-40B4-BE49-F238E27FC236}">
                <a16:creationId xmlns:a16="http://schemas.microsoft.com/office/drawing/2014/main" id="{485A3635-ACD1-20B4-989A-33AEF9B3AD5B}"/>
              </a:ext>
            </a:extLst>
          </p:cNvPr>
          <p:cNvGrpSpPr/>
          <p:nvPr/>
        </p:nvGrpSpPr>
        <p:grpSpPr>
          <a:xfrm>
            <a:off x="2504486" y="2079465"/>
            <a:ext cx="162000" cy="2745289"/>
            <a:chOff x="2504486" y="2079465"/>
            <a:chExt cx="162000" cy="2745289"/>
          </a:xfrm>
        </p:grpSpPr>
        <p:sp>
          <p:nvSpPr>
            <p:cNvPr id="2" name="Oval 1">
              <a:extLst>
                <a:ext uri="{FF2B5EF4-FFF2-40B4-BE49-F238E27FC236}">
                  <a16:creationId xmlns:a16="http://schemas.microsoft.com/office/drawing/2014/main" id="{E19979C6-7F04-4805-B886-A22FB02DDE2B}"/>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3" name="Oval 2">
              <a:extLst>
                <a:ext uri="{FF2B5EF4-FFF2-40B4-BE49-F238E27FC236}">
                  <a16:creationId xmlns:a16="http://schemas.microsoft.com/office/drawing/2014/main" id="{9A1C052F-1107-5938-2BA0-E34853B0B768}"/>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6" name="Oval 5">
              <a:extLst>
                <a:ext uri="{FF2B5EF4-FFF2-40B4-BE49-F238E27FC236}">
                  <a16:creationId xmlns:a16="http://schemas.microsoft.com/office/drawing/2014/main" id="{67BD4CC4-9ED2-F8E5-9781-7A6B1DD870C4}"/>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39FE75A1-9901-1569-FDA1-DF77C7E5678B}"/>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915964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4200F2-E02E-C30D-708C-83F455A63A9E}"/>
              </a:ext>
            </a:extLst>
          </p:cNvPr>
          <p:cNvGrpSpPr/>
          <p:nvPr/>
        </p:nvGrpSpPr>
        <p:grpSpPr>
          <a:xfrm>
            <a:off x="3267772" y="1782606"/>
            <a:ext cx="10775507" cy="3342813"/>
            <a:chOff x="925771" y="1870080"/>
            <a:chExt cx="10775507" cy="3342813"/>
          </a:xfrm>
        </p:grpSpPr>
        <p:sp>
          <p:nvSpPr>
            <p:cNvPr id="4" name="TextBox 3">
              <a:extLst>
                <a:ext uri="{FF2B5EF4-FFF2-40B4-BE49-F238E27FC236}">
                  <a16:creationId xmlns:a16="http://schemas.microsoft.com/office/drawing/2014/main" id="{8FB6CEEB-D085-0DE6-70F5-4154D3E20E6F}"/>
                </a:ext>
              </a:extLst>
            </p:cNvPr>
            <p:cNvSpPr txBox="1"/>
            <p:nvPr/>
          </p:nvSpPr>
          <p:spPr>
            <a:xfrm>
              <a:off x="925771" y="1870080"/>
              <a:ext cx="10739479" cy="338554"/>
            </a:xfrm>
            <a:prstGeom prst="rect">
              <a:avLst/>
            </a:prstGeom>
            <a:noFill/>
          </p:spPr>
          <p:txBody>
            <a:bodyPr wrap="square">
              <a:spAutoFit/>
            </a:bodyPr>
            <a:lstStyle/>
            <a:p>
              <a:pPr>
                <a:defRPr/>
              </a:pPr>
              <a:r>
                <a:rPr lang="en-US" sz="1600" dirty="0">
                  <a:latin typeface="Microsoft YaHei" panose="020B0503020204020204" pitchFamily="34" charset="-122"/>
                  <a:ea typeface="Microsoft YaHei" panose="020B0503020204020204" pitchFamily="34" charset="-122"/>
                </a:rPr>
                <a:t>If the </a:t>
              </a:r>
              <a:r>
                <a:rPr lang="en-US" sz="1600" dirty="0">
                  <a:latin typeface="Calibri" panose="020F0502020204030204" pitchFamily="34" charset="0"/>
                  <a:ea typeface="Microsoft YaHei" panose="020B0503020204020204" pitchFamily="34" charset="-122"/>
                  <a:cs typeface="Calibri" panose="020F0502020204030204" pitchFamily="34" charset="0"/>
                </a:rPr>
                <a:t>professor</a:t>
              </a:r>
              <a:r>
                <a:rPr lang="en-US" sz="1600" dirty="0">
                  <a:latin typeface="Microsoft YaHei" panose="020B0503020204020204" pitchFamily="34" charset="-122"/>
                  <a:ea typeface="Microsoft YaHei" panose="020B0503020204020204" pitchFamily="34" charset="-122"/>
                </a:rPr>
                <a:t> </a:t>
              </a:r>
              <a:r>
                <a:rPr lang="en-US" sz="1600" b="1" dirty="0">
                  <a:latin typeface="Microsoft YaHei" panose="020B0503020204020204" pitchFamily="34" charset="-122"/>
                  <a:ea typeface="Microsoft YaHei" panose="020B0503020204020204" pitchFamily="34" charset="-122"/>
                </a:rPr>
                <a:t>cuts to the chase</a:t>
              </a:r>
              <a:r>
                <a:rPr lang="en-US" sz="1600" dirty="0">
                  <a:latin typeface="Microsoft YaHei" panose="020B0503020204020204" pitchFamily="34" charset="-122"/>
                  <a:ea typeface="Microsoft YaHei" panose="020B0503020204020204" pitchFamily="34" charset="-122"/>
                </a:rPr>
                <a:t>, we will finish the seminar before noon.</a:t>
              </a:r>
              <a:endParaRPr lang="fa-IR" sz="16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39" name="TextBox 38">
              <a:extLst>
                <a:ext uri="{FF2B5EF4-FFF2-40B4-BE49-F238E27FC236}">
                  <a16:creationId xmlns:a16="http://schemas.microsoft.com/office/drawing/2014/main" id="{103022DA-4557-41C4-D130-3D8CD9D5D2BF}"/>
                </a:ext>
              </a:extLst>
            </p:cNvPr>
            <p:cNvSpPr txBox="1"/>
            <p:nvPr/>
          </p:nvSpPr>
          <p:spPr>
            <a:xfrm>
              <a:off x="948122" y="2633832"/>
              <a:ext cx="10521638" cy="338554"/>
            </a:xfrm>
            <a:prstGeom prst="rect">
              <a:avLst/>
            </a:prstGeom>
            <a:noFill/>
          </p:spPr>
          <p:txBody>
            <a:bodyPr wrap="square">
              <a:spAutoFit/>
            </a:bodyPr>
            <a:lstStyle/>
            <a:p>
              <a:pPr>
                <a:defRPr/>
              </a:pPr>
              <a:r>
                <a:rPr lang="en-US" sz="1600" dirty="0">
                  <a:latin typeface="Microsoft YaHei" panose="020B0503020204020204" pitchFamily="34" charset="-122"/>
                  <a:ea typeface="Microsoft YaHei" panose="020B0503020204020204" pitchFamily="34" charset="-122"/>
                </a:rPr>
                <a:t>We have been discussing this theory for hours, so let's finally </a:t>
              </a:r>
              <a:r>
                <a:rPr lang="en-US" sz="1600" b="1" dirty="0">
                  <a:latin typeface="Microsoft YaHei" panose="020B0503020204020204" pitchFamily="34" charset="-122"/>
                  <a:ea typeface="Microsoft YaHei" panose="020B0503020204020204" pitchFamily="34" charset="-122"/>
                </a:rPr>
                <a:t>cut to the chase</a:t>
              </a:r>
              <a:r>
                <a:rPr lang="en-US" sz="1600" dirty="0">
                  <a:latin typeface="Microsoft YaHei" panose="020B0503020204020204" pitchFamily="34" charset="-122"/>
                  <a:ea typeface="Microsoft YaHei" panose="020B0503020204020204" pitchFamily="34" charset="-122"/>
                </a:rPr>
                <a:t>.</a:t>
              </a:r>
              <a:endParaRPr lang="fa-IR" sz="16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46" name="TextBox 45">
              <a:extLst>
                <a:ext uri="{FF2B5EF4-FFF2-40B4-BE49-F238E27FC236}">
                  <a16:creationId xmlns:a16="http://schemas.microsoft.com/office/drawing/2014/main" id="{C44685EC-BC2E-90E0-C1C9-18054B634506}"/>
                </a:ext>
              </a:extLst>
            </p:cNvPr>
            <p:cNvSpPr txBox="1"/>
            <p:nvPr/>
          </p:nvSpPr>
          <p:spPr>
            <a:xfrm>
              <a:off x="963604" y="3389654"/>
              <a:ext cx="10521638" cy="338554"/>
            </a:xfrm>
            <a:prstGeom prst="rect">
              <a:avLst/>
            </a:prstGeom>
            <a:noFill/>
          </p:spPr>
          <p:txBody>
            <a:bodyPr wrap="square">
              <a:spAutoFit/>
            </a:bodyPr>
            <a:lstStyle/>
            <a:p>
              <a:pPr>
                <a:defRPr/>
              </a:pPr>
              <a:r>
                <a:rPr lang="en-US" sz="1600" dirty="0">
                  <a:latin typeface="Microsoft YaHei" panose="020B0503020204020204" pitchFamily="34" charset="-122"/>
                  <a:ea typeface="Microsoft YaHei" panose="020B0503020204020204" pitchFamily="34" charset="-122"/>
                </a:rPr>
                <a:t>Students are often asked to </a:t>
              </a:r>
              <a:r>
                <a:rPr lang="en-US" sz="1600" b="1" dirty="0">
                  <a:latin typeface="Microsoft YaHei" panose="020B0503020204020204" pitchFamily="34" charset="-122"/>
                  <a:ea typeface="Microsoft YaHei" panose="020B0503020204020204" pitchFamily="34" charset="-122"/>
                </a:rPr>
                <a:t>cut to the chase</a:t>
              </a:r>
              <a:r>
                <a:rPr lang="en-US" sz="1600" dirty="0">
                  <a:latin typeface="Microsoft YaHei" panose="020B0503020204020204" pitchFamily="34" charset="-122"/>
                  <a:ea typeface="Microsoft YaHei" panose="020B0503020204020204" pitchFamily="34" charset="-122"/>
                </a:rPr>
                <a:t> when writing the abstract of their thesis.</a:t>
              </a:r>
              <a:endParaRPr lang="fa-IR" sz="16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53" name="TextBox 52">
              <a:extLst>
                <a:ext uri="{FF2B5EF4-FFF2-40B4-BE49-F238E27FC236}">
                  <a16:creationId xmlns:a16="http://schemas.microsoft.com/office/drawing/2014/main" id="{6CE7593F-5B0D-020D-8161-7D07658F13FF}"/>
                </a:ext>
              </a:extLst>
            </p:cNvPr>
            <p:cNvSpPr txBox="1"/>
            <p:nvPr/>
          </p:nvSpPr>
          <p:spPr>
            <a:xfrm>
              <a:off x="948122" y="4149343"/>
              <a:ext cx="10632686" cy="569387"/>
            </a:xfrm>
            <a:prstGeom prst="rect">
              <a:avLst/>
            </a:prstGeom>
            <a:noFill/>
          </p:spPr>
          <p:txBody>
            <a:bodyPr wrap="square">
              <a:spAutoFit/>
            </a:bodyPr>
            <a:lstStyle/>
            <a:p>
              <a:pPr>
                <a:defRPr/>
              </a:pPr>
              <a:r>
                <a:rPr lang="en-US" sz="1500" dirty="0">
                  <a:latin typeface="Microsoft YaHei" panose="020B0503020204020204" pitchFamily="34" charset="-122"/>
                  <a:ea typeface="Microsoft YaHei" panose="020B0503020204020204" pitchFamily="34" charset="-122"/>
                </a:rPr>
                <a:t>By the time the lecture ends, she will have </a:t>
              </a:r>
              <a:r>
                <a:rPr lang="en-US" sz="1500" b="1" dirty="0">
                  <a:latin typeface="Microsoft YaHei" panose="020B0503020204020204" pitchFamily="34" charset="-122"/>
                  <a:ea typeface="Microsoft YaHei" panose="020B0503020204020204" pitchFamily="34" charset="-122"/>
                </a:rPr>
                <a:t>cut to the chase</a:t>
              </a:r>
              <a:r>
                <a:rPr lang="en-US" sz="1500" dirty="0">
                  <a:latin typeface="Microsoft YaHei" panose="020B0503020204020204" pitchFamily="34" charset="-122"/>
                  <a:ea typeface="Microsoft YaHei" panose="020B0503020204020204" pitchFamily="34" charset="-122"/>
                </a:rPr>
                <a:t> regarding the final exam questions.</a:t>
              </a:r>
            </a:p>
            <a:p>
              <a:pPr>
                <a:defRPr/>
              </a:pPr>
              <a:endParaRPr lang="fa-IR" sz="16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60" name="TextBox 59">
              <a:extLst>
                <a:ext uri="{FF2B5EF4-FFF2-40B4-BE49-F238E27FC236}">
                  <a16:creationId xmlns:a16="http://schemas.microsoft.com/office/drawing/2014/main" id="{8CB0E27E-8EEA-F86E-63A7-49863B29A2A4}"/>
                </a:ext>
              </a:extLst>
            </p:cNvPr>
            <p:cNvSpPr txBox="1"/>
            <p:nvPr/>
          </p:nvSpPr>
          <p:spPr>
            <a:xfrm>
              <a:off x="961799" y="4874339"/>
              <a:ext cx="10739479" cy="338554"/>
            </a:xfrm>
            <a:prstGeom prst="rect">
              <a:avLst/>
            </a:prstGeom>
            <a:noFill/>
          </p:spPr>
          <p:txBody>
            <a:bodyPr wrap="square">
              <a:spAutoFit/>
            </a:bodyPr>
            <a:lstStyle/>
            <a:p>
              <a:pPr>
                <a:defRPr/>
              </a:pPr>
              <a:r>
                <a:rPr lang="en-US" sz="1600" b="1" dirty="0">
                  <a:latin typeface="Microsoft YaHei" panose="020B0503020204020204" pitchFamily="34" charset="-122"/>
                  <a:ea typeface="Microsoft YaHei" panose="020B0503020204020204" pitchFamily="34" charset="-122"/>
                </a:rPr>
                <a:t>Cutting to the chase</a:t>
              </a:r>
              <a:r>
                <a:rPr lang="en-US" sz="1600" dirty="0">
                  <a:latin typeface="Microsoft YaHei" panose="020B0503020204020204" pitchFamily="34" charset="-122"/>
                  <a:ea typeface="Microsoft YaHei" panose="020B0503020204020204" pitchFamily="34" charset="-122"/>
                </a:rPr>
                <a:t> during a complex defense session saves the committee a lot of time.</a:t>
              </a:r>
              <a:endParaRPr lang="fa-IR" sz="16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grpSp>
      <p:grpSp>
        <p:nvGrpSpPr>
          <p:cNvPr id="2" name="Group 1">
            <a:extLst>
              <a:ext uri="{FF2B5EF4-FFF2-40B4-BE49-F238E27FC236}">
                <a16:creationId xmlns:a16="http://schemas.microsoft.com/office/drawing/2014/main" id="{8F6872C0-EF3A-D5AB-2801-A50CE9A24171}"/>
              </a:ext>
            </a:extLst>
          </p:cNvPr>
          <p:cNvGrpSpPr/>
          <p:nvPr/>
        </p:nvGrpSpPr>
        <p:grpSpPr>
          <a:xfrm>
            <a:off x="2833653" y="1156943"/>
            <a:ext cx="7084123" cy="4184844"/>
            <a:chOff x="489846" y="1225909"/>
            <a:chExt cx="7084123" cy="4184844"/>
          </a:xfrm>
        </p:grpSpPr>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7" name="TextBox 76">
              <a:extLst>
                <a:ext uri="{FF2B5EF4-FFF2-40B4-BE49-F238E27FC236}">
                  <a16:creationId xmlns:a16="http://schemas.microsoft.com/office/drawing/2014/main" id="{036FCD8D-B90A-5AA0-9AFE-392B1B86525F}"/>
                </a:ext>
              </a:extLst>
            </p:cNvPr>
            <p:cNvSpPr txBox="1"/>
            <p:nvPr/>
          </p:nvSpPr>
          <p:spPr>
            <a:xfrm>
              <a:off x="678058" y="1225909"/>
              <a:ext cx="2326821" cy="523220"/>
            </a:xfrm>
            <a:prstGeom prst="rect">
              <a:avLst/>
            </a:prstGeom>
            <a:noFill/>
          </p:spPr>
          <p:txBody>
            <a:bodyPr wrap="square" rtlCol="0">
              <a:spAutoFit/>
            </a:bodyPr>
            <a:lstStyle/>
            <a:p>
              <a:r>
                <a:rPr lang="en-US" sz="2800" b="1" dirty="0">
                  <a:latin typeface="Microsoft YaHei" panose="020B0503020204020204" pitchFamily="34" charset="-122"/>
                  <a:ea typeface="Microsoft YaHei" panose="020B0503020204020204" pitchFamily="34" charset="-122"/>
                </a:rPr>
                <a:t>Examples</a:t>
              </a:r>
              <a:r>
                <a:rPr lang="en-US" b="1" dirty="0">
                  <a:latin typeface="Microsoft YaHei" panose="020B0503020204020204" pitchFamily="34" charset="-122"/>
                  <a:ea typeface="Microsoft YaHei" panose="020B0503020204020204" pitchFamily="34" charset="-122"/>
                </a:rPr>
                <a:t> :</a:t>
              </a:r>
            </a:p>
          </p:txBody>
        </p:sp>
      </p:grpSp>
      <p:grpSp>
        <p:nvGrpSpPr>
          <p:cNvPr id="5" name="Group 4">
            <a:extLst>
              <a:ext uri="{FF2B5EF4-FFF2-40B4-BE49-F238E27FC236}">
                <a16:creationId xmlns:a16="http://schemas.microsoft.com/office/drawing/2014/main" id="{D1AD9BDC-1CFA-0089-1F36-FE98DC93FB06}"/>
              </a:ext>
            </a:extLst>
          </p:cNvPr>
          <p:cNvGrpSpPr/>
          <p:nvPr/>
        </p:nvGrpSpPr>
        <p:grpSpPr>
          <a:xfrm>
            <a:off x="2504486" y="2079465"/>
            <a:ext cx="162000" cy="2745289"/>
            <a:chOff x="2504486" y="2079465"/>
            <a:chExt cx="162000" cy="2745289"/>
          </a:xfrm>
        </p:grpSpPr>
        <p:sp>
          <p:nvSpPr>
            <p:cNvPr id="6" name="Oval 5">
              <a:extLst>
                <a:ext uri="{FF2B5EF4-FFF2-40B4-BE49-F238E27FC236}">
                  <a16:creationId xmlns:a16="http://schemas.microsoft.com/office/drawing/2014/main" id="{C08FF94B-EDD4-D747-3A0A-FE3476848D48}"/>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3ED7BD8F-E79A-B39D-18FB-AD4222BCABF4}"/>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DEE7823F-8407-EFCE-9392-155965E38C8A}"/>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10" name="Oval 9">
              <a:extLst>
                <a:ext uri="{FF2B5EF4-FFF2-40B4-BE49-F238E27FC236}">
                  <a16:creationId xmlns:a16="http://schemas.microsoft.com/office/drawing/2014/main" id="{C134A655-F46E-5E2C-1028-B585FCC97736}"/>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3473512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F20006-986A-EBD9-610D-5A87234CA7D8}"/>
              </a:ext>
            </a:extLst>
          </p:cNvPr>
          <p:cNvSpPr txBox="1"/>
          <p:nvPr/>
        </p:nvSpPr>
        <p:spPr>
          <a:xfrm>
            <a:off x="3059836" y="139837"/>
            <a:ext cx="5666740" cy="76944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4400" b="1" dirty="0">
                <a:latin typeface="Calibri" panose="020F0502020204030204" pitchFamily="34" charset="0"/>
                <a:ea typeface="Microsoft YaHei" panose="020B0503020204020204" pitchFamily="34" charset="-122"/>
                <a:cs typeface="Calibri" panose="020F0502020204030204" pitchFamily="34" charset="0"/>
              </a:rPr>
              <a:t>Throw in the towel</a:t>
            </a:r>
          </a:p>
        </p:txBody>
      </p:sp>
      <p:sp>
        <p:nvSpPr>
          <p:cNvPr id="3" name="TextBox 2">
            <a:extLst>
              <a:ext uri="{FF2B5EF4-FFF2-40B4-BE49-F238E27FC236}">
                <a16:creationId xmlns:a16="http://schemas.microsoft.com/office/drawing/2014/main" id="{892668AC-D724-9CBE-CEAC-8A36654BB69E}"/>
              </a:ext>
            </a:extLst>
          </p:cNvPr>
          <p:cNvSpPr txBox="1"/>
          <p:nvPr/>
        </p:nvSpPr>
        <p:spPr>
          <a:xfrm>
            <a:off x="7381244" y="1237800"/>
            <a:ext cx="4737791" cy="4154984"/>
          </a:xfrm>
          <a:prstGeom prst="rect">
            <a:avLst/>
          </a:prstGeom>
          <a:noFill/>
        </p:spPr>
        <p:txBody>
          <a:bodyPr wrap="square" rtlCol="0">
            <a:spAutoFit/>
          </a:bodyPr>
          <a:lstStyle/>
          <a:p>
            <a:r>
              <a:rPr lang="en-US" sz="2400" b="1" dirty="0">
                <a:latin typeface="Microsoft YaHei" panose="020B0503020204020204" pitchFamily="34" charset="-122"/>
                <a:ea typeface="Microsoft YaHei" panose="020B0503020204020204" pitchFamily="34" charset="-122"/>
              </a:rPr>
              <a:t>Definition: </a:t>
            </a:r>
            <a:r>
              <a:rPr lang="en-US" sz="2400" dirty="0">
                <a:latin typeface="Calibri" panose="020F0502020204030204" pitchFamily="34" charset="0"/>
                <a:ea typeface="Microsoft YaHei" panose="020B0503020204020204" pitchFamily="34" charset="-122"/>
                <a:cs typeface="Calibri" panose="020F0502020204030204" pitchFamily="34" charset="0"/>
              </a:rPr>
              <a:t>To give up or admit that you cannot succeed in something you are trying to do.</a:t>
            </a:r>
            <a:endParaRPr lang="fa-IR" sz="2400" dirty="0">
              <a:latin typeface="Calibri" panose="020F0502020204030204" pitchFamily="34" charset="0"/>
              <a:ea typeface="Microsoft YaHei" panose="020B0503020204020204" pitchFamily="34" charset="-122"/>
              <a:cs typeface="Calibri" panose="020F0502020204030204" pitchFamily="34" charset="0"/>
            </a:endParaRPr>
          </a:p>
          <a:p>
            <a:endParaRPr lang="fa-IR" sz="2400" b="1" dirty="0">
              <a:latin typeface="Microsoft YaHei" panose="020B0503020204020204" pitchFamily="34" charset="-122"/>
              <a:ea typeface="Microsoft YaHei" panose="020B0503020204020204" pitchFamily="34" charset="-122"/>
            </a:endParaRPr>
          </a:p>
          <a:p>
            <a:r>
              <a:rPr lang="en-US" sz="2400" b="1" dirty="0">
                <a:latin typeface="Microsoft YaHei" panose="020B0503020204020204" pitchFamily="34" charset="-122"/>
                <a:ea typeface="Microsoft YaHei" panose="020B0503020204020204" pitchFamily="34" charset="-122"/>
              </a:rPr>
              <a:t>Etymology &amp; Origin:</a:t>
            </a:r>
            <a:r>
              <a:rPr lang="fa-IR" sz="2400" b="1" dirty="0">
                <a:latin typeface="Microsoft YaHei" panose="020B0503020204020204" pitchFamily="34" charset="-122"/>
                <a:ea typeface="Microsoft YaHei" panose="020B0503020204020204" pitchFamily="34" charset="-122"/>
              </a:rPr>
              <a:t> </a:t>
            </a:r>
            <a:r>
              <a:rPr lang="en-US" sz="2400" dirty="0">
                <a:latin typeface="Calibri" panose="020F0502020204030204" pitchFamily="34" charset="0"/>
                <a:ea typeface="Microsoft YaHei" panose="020B0503020204020204" pitchFamily="34" charset="-122"/>
                <a:cs typeface="Calibri" panose="020F0502020204030204" pitchFamily="34" charset="0"/>
              </a:rPr>
              <a:t>This phrase comes from boxing. Many years ago, if a boxer was losing badly and taking too many hits, his coach would literally throw a towel into the boxing ring. This was a clear sign to stop the fight and admit defeat.</a:t>
            </a:r>
          </a:p>
        </p:txBody>
      </p:sp>
      <p:sp>
        <p:nvSpPr>
          <p:cNvPr id="5" name="Rectangle: Rounded Corners 4">
            <a:extLst>
              <a:ext uri="{FF2B5EF4-FFF2-40B4-BE49-F238E27FC236}">
                <a16:creationId xmlns:a16="http://schemas.microsoft.com/office/drawing/2014/main" id="{D9C3597E-1C25-2BD5-15F7-63DFCD3D5E3E}"/>
              </a:ext>
            </a:extLst>
          </p:cNvPr>
          <p:cNvSpPr/>
          <p:nvPr/>
        </p:nvSpPr>
        <p:spPr>
          <a:xfrm>
            <a:off x="3059836" y="1047305"/>
            <a:ext cx="4196095" cy="4379349"/>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pic>
        <p:nvPicPr>
          <p:cNvPr id="6" name="Picture 5">
            <a:extLst>
              <a:ext uri="{FF2B5EF4-FFF2-40B4-BE49-F238E27FC236}">
                <a16:creationId xmlns:a16="http://schemas.microsoft.com/office/drawing/2014/main" id="{37DB5596-3BC9-751A-F9F5-9C408A6A1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149" y="1185330"/>
            <a:ext cx="3945467" cy="4103297"/>
          </a:xfrm>
          <a:prstGeom prst="roundRect">
            <a:avLst>
              <a:gd name="adj" fmla="val 9341"/>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4" name="Group 3">
            <a:extLst>
              <a:ext uri="{FF2B5EF4-FFF2-40B4-BE49-F238E27FC236}">
                <a16:creationId xmlns:a16="http://schemas.microsoft.com/office/drawing/2014/main" id="{49413B34-DE7E-F5B3-A270-7DDF84CD6F3D}"/>
              </a:ext>
            </a:extLst>
          </p:cNvPr>
          <p:cNvGrpSpPr/>
          <p:nvPr/>
        </p:nvGrpSpPr>
        <p:grpSpPr>
          <a:xfrm>
            <a:off x="2504486" y="2079465"/>
            <a:ext cx="162000" cy="2745289"/>
            <a:chOff x="2504486" y="2079465"/>
            <a:chExt cx="162000" cy="2745289"/>
          </a:xfrm>
        </p:grpSpPr>
        <p:sp>
          <p:nvSpPr>
            <p:cNvPr id="7" name="Oval 6">
              <a:extLst>
                <a:ext uri="{FF2B5EF4-FFF2-40B4-BE49-F238E27FC236}">
                  <a16:creationId xmlns:a16="http://schemas.microsoft.com/office/drawing/2014/main" id="{3C94E677-5C12-AA86-756D-59DACA4860A7}"/>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8" name="Oval 7">
              <a:extLst>
                <a:ext uri="{FF2B5EF4-FFF2-40B4-BE49-F238E27FC236}">
                  <a16:creationId xmlns:a16="http://schemas.microsoft.com/office/drawing/2014/main" id="{D0A651F1-372C-ECDF-9A57-565D21CCBA45}"/>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24829133-FB1A-4D57-91DF-37EF97138845}"/>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10" name="Oval 9">
              <a:extLst>
                <a:ext uri="{FF2B5EF4-FFF2-40B4-BE49-F238E27FC236}">
                  <a16:creationId xmlns:a16="http://schemas.microsoft.com/office/drawing/2014/main" id="{00C2C2FA-39A3-05B2-D7DF-45E7F672802E}"/>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981958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6CEEB-D085-0DE6-70F5-4154D3E20E6F}"/>
              </a:ext>
            </a:extLst>
          </p:cNvPr>
          <p:cNvSpPr txBox="1"/>
          <p:nvPr/>
        </p:nvSpPr>
        <p:spPr>
          <a:xfrm>
            <a:off x="3494711" y="1494328"/>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You may have</a:t>
            </a:r>
            <a:r>
              <a:rPr lang="en-US" b="1" dirty="0">
                <a:latin typeface="Microsoft YaHei" panose="020B0503020204020204" pitchFamily="34" charset="-122"/>
                <a:ea typeface="Microsoft YaHei" panose="020B0503020204020204" pitchFamily="34" charset="-122"/>
              </a:rPr>
              <a:t> </a:t>
            </a:r>
            <a:r>
              <a:rPr lang="en-US" dirty="0">
                <a:latin typeface="Microsoft YaHei" panose="020B0503020204020204" pitchFamily="34" charset="-122"/>
                <a:ea typeface="Microsoft YaHei" panose="020B0503020204020204" pitchFamily="34" charset="-122"/>
              </a:rPr>
              <a:t>to </a:t>
            </a:r>
            <a:r>
              <a:rPr lang="en-US" b="1" dirty="0">
                <a:latin typeface="Microsoft YaHei" panose="020B0503020204020204" pitchFamily="34" charset="-122"/>
                <a:ea typeface="Microsoft YaHei" panose="020B0503020204020204" pitchFamily="34" charset="-122"/>
              </a:rPr>
              <a:t>throw in the towel </a:t>
            </a:r>
            <a:r>
              <a:rPr lang="en-US" dirty="0">
                <a:latin typeface="Microsoft YaHei" panose="020B0503020204020204" pitchFamily="34" charset="-122"/>
                <a:ea typeface="Microsoft YaHei" panose="020B0503020204020204" pitchFamily="34" charset="-122"/>
              </a:rPr>
              <a:t>and drop the physics class</a:t>
            </a:r>
          </a:p>
          <a:p>
            <a:pPr>
              <a:defRPr/>
            </a:pPr>
            <a:r>
              <a:rPr lang="en-US" dirty="0">
                <a:latin typeface="Microsoft YaHei" panose="020B0503020204020204" pitchFamily="34" charset="-122"/>
                <a:ea typeface="Microsoft YaHei" panose="020B0503020204020204" pitchFamily="34" charset="-122"/>
              </a:rPr>
              <a:t> before it completely ruins your GPA.</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60" name="TextBox 59">
            <a:extLst>
              <a:ext uri="{FF2B5EF4-FFF2-40B4-BE49-F238E27FC236}">
                <a16:creationId xmlns:a16="http://schemas.microsoft.com/office/drawing/2014/main" id="{8CB0E27E-8EEA-F86E-63A7-49863B29A2A4}"/>
              </a:ext>
            </a:extLst>
          </p:cNvPr>
          <p:cNvSpPr txBox="1"/>
          <p:nvPr/>
        </p:nvSpPr>
        <p:spPr>
          <a:xfrm>
            <a:off x="3494712" y="5029244"/>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I fail this midterm, this time next week I will be </a:t>
            </a:r>
            <a:r>
              <a:rPr lang="en-US" b="1" dirty="0">
                <a:latin typeface="Microsoft YaHei" panose="020B0503020204020204" pitchFamily="34" charset="-122"/>
                <a:ea typeface="Microsoft YaHei" panose="020B0503020204020204" pitchFamily="34" charset="-122"/>
              </a:rPr>
              <a:t>throwing in the towel</a:t>
            </a:r>
            <a:r>
              <a:rPr lang="en-US" dirty="0">
                <a:latin typeface="Microsoft YaHei" panose="020B0503020204020204" pitchFamily="34" charset="-122"/>
                <a:ea typeface="Microsoft YaHei" panose="020B0503020204020204" pitchFamily="34" charset="-122"/>
              </a:rPr>
              <a:t> </a:t>
            </a:r>
          </a:p>
          <a:p>
            <a:pPr>
              <a:defRPr/>
            </a:pPr>
            <a:r>
              <a:rPr lang="en-US" dirty="0">
                <a:latin typeface="Microsoft YaHei" panose="020B0503020204020204" pitchFamily="34" charset="-122"/>
                <a:ea typeface="Microsoft YaHei" panose="020B0503020204020204" pitchFamily="34" charset="-122"/>
              </a:rPr>
              <a:t>and changing my major.</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grpSp>
        <p:nvGrpSpPr>
          <p:cNvPr id="2" name="Group 1">
            <a:extLst>
              <a:ext uri="{FF2B5EF4-FFF2-40B4-BE49-F238E27FC236}">
                <a16:creationId xmlns:a16="http://schemas.microsoft.com/office/drawing/2014/main" id="{93011D88-059C-3105-1B94-02C5976A9CCA}"/>
              </a:ext>
            </a:extLst>
          </p:cNvPr>
          <p:cNvGrpSpPr/>
          <p:nvPr/>
        </p:nvGrpSpPr>
        <p:grpSpPr>
          <a:xfrm>
            <a:off x="2852928" y="1532152"/>
            <a:ext cx="12007950" cy="4220051"/>
            <a:chOff x="489846" y="1857711"/>
            <a:chExt cx="11233054" cy="3553042"/>
          </a:xfrm>
        </p:grpSpPr>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1034691" y="2515264"/>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I were you, I would not </a:t>
              </a:r>
              <a:r>
                <a:rPr lang="en-US" b="1" dirty="0">
                  <a:latin typeface="Microsoft YaHei" panose="020B0503020204020204" pitchFamily="34" charset="-122"/>
                  <a:ea typeface="Microsoft YaHei" panose="020B0503020204020204" pitchFamily="34" charset="-122"/>
                </a:rPr>
                <a:t>throw in the towel</a:t>
              </a:r>
              <a:r>
                <a:rPr lang="en-US" dirty="0">
                  <a:latin typeface="Microsoft YaHei" panose="020B0503020204020204" pitchFamily="34" charset="-122"/>
                  <a:ea typeface="Microsoft YaHei" panose="020B0503020204020204" pitchFamily="34" charset="-122"/>
                </a:rPr>
                <a:t> on my thesis just because</a:t>
              </a:r>
            </a:p>
            <a:p>
              <a:pPr>
                <a:defRPr/>
              </a:pPr>
              <a:r>
                <a:rPr lang="en-US" dirty="0">
                  <a:latin typeface="Microsoft YaHei" panose="020B0503020204020204" pitchFamily="34" charset="-122"/>
                  <a:ea typeface="Microsoft YaHei" panose="020B0503020204020204" pitchFamily="34" charset="-122"/>
                </a:rPr>
                <a:t> of one bad review from the professor.</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1090214" y="3243823"/>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While I was</a:t>
              </a:r>
              <a:r>
                <a:rPr lang="en-US" b="1" dirty="0">
                  <a:latin typeface="Microsoft YaHei" panose="020B0503020204020204" pitchFamily="34" charset="-122"/>
                  <a:ea typeface="Microsoft YaHei" panose="020B0503020204020204" pitchFamily="34" charset="-122"/>
                </a:rPr>
                <a:t> throwing in the towel</a:t>
              </a:r>
              <a:r>
                <a:rPr lang="en-US" dirty="0">
                  <a:latin typeface="Microsoft YaHei" panose="020B0503020204020204" pitchFamily="34" charset="-122"/>
                  <a:ea typeface="Microsoft YaHei" panose="020B0503020204020204" pitchFamily="34" charset="-122"/>
                </a:rPr>
                <a:t> and packing my bags to</a:t>
              </a:r>
            </a:p>
            <a:p>
              <a:pPr>
                <a:defRPr/>
              </a:pPr>
              <a:r>
                <a:rPr lang="en-US" dirty="0">
                  <a:latin typeface="Microsoft YaHei" panose="020B0503020204020204" pitchFamily="34" charset="-122"/>
                  <a:ea typeface="Microsoft YaHei" panose="020B0503020204020204" pitchFamily="34" charset="-122"/>
                </a:rPr>
                <a:t> leave the library, my classmates were still trying to solve the math problem.</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53" name="TextBox 52">
              <a:extLst>
                <a:ext uri="{FF2B5EF4-FFF2-40B4-BE49-F238E27FC236}">
                  <a16:creationId xmlns:a16="http://schemas.microsoft.com/office/drawing/2014/main" id="{6CE7593F-5B0D-020D-8161-7D07658F13FF}"/>
                </a:ext>
              </a:extLst>
            </p:cNvPr>
            <p:cNvSpPr txBox="1"/>
            <p:nvPr/>
          </p:nvSpPr>
          <p:spPr>
            <a:xfrm>
              <a:off x="1090214" y="3983740"/>
              <a:ext cx="10632686"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 used to </a:t>
              </a:r>
              <a:r>
                <a:rPr lang="en-US" b="1" dirty="0">
                  <a:latin typeface="Microsoft YaHei" panose="020B0503020204020204" pitchFamily="34" charset="-122"/>
                  <a:ea typeface="Microsoft YaHei" panose="020B0503020204020204" pitchFamily="34" charset="-122"/>
                </a:rPr>
                <a:t>throw in the towel</a:t>
              </a:r>
              <a:r>
                <a:rPr lang="en-US" dirty="0">
                  <a:latin typeface="Microsoft YaHei" panose="020B0503020204020204" pitchFamily="34" charset="-122"/>
                  <a:ea typeface="Microsoft YaHei" panose="020B0503020204020204" pitchFamily="34" charset="-122"/>
                </a:rPr>
                <a:t> whenever a programming assignment got</a:t>
              </a:r>
            </a:p>
            <a:p>
              <a:pPr>
                <a:defRPr/>
              </a:pPr>
              <a:r>
                <a:rPr lang="en-US" dirty="0">
                  <a:latin typeface="Microsoft YaHei" panose="020B0503020204020204" pitchFamily="34" charset="-122"/>
                  <a:ea typeface="Microsoft YaHei" panose="020B0503020204020204" pitchFamily="34" charset="-122"/>
                </a:rPr>
                <a:t> too difficult, but now I ask my professors for help.</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grpSp>
      <p:sp>
        <p:nvSpPr>
          <p:cNvPr id="77" name="TextBox 76">
            <a:extLst>
              <a:ext uri="{FF2B5EF4-FFF2-40B4-BE49-F238E27FC236}">
                <a16:creationId xmlns:a16="http://schemas.microsoft.com/office/drawing/2014/main" id="{036FCD8D-B90A-5AA0-9AFE-392B1B86525F}"/>
              </a:ext>
            </a:extLst>
          </p:cNvPr>
          <p:cNvSpPr txBox="1"/>
          <p:nvPr/>
        </p:nvSpPr>
        <p:spPr>
          <a:xfrm>
            <a:off x="3113747" y="659455"/>
            <a:ext cx="3447016" cy="584775"/>
          </a:xfrm>
          <a:prstGeom prst="rect">
            <a:avLst/>
          </a:prstGeom>
          <a:noFill/>
        </p:spPr>
        <p:txBody>
          <a:bodyPr wrap="square" rtlCol="0">
            <a:spAutoFit/>
          </a:bodyPr>
          <a:lstStyle/>
          <a:p>
            <a:r>
              <a:rPr lang="en-US" sz="3200" b="1" dirty="0">
                <a:latin typeface="Microsoft YaHei" panose="020B0503020204020204" pitchFamily="34" charset="-122"/>
                <a:ea typeface="Microsoft YaHei" panose="020B0503020204020204" pitchFamily="34" charset="-122"/>
              </a:rPr>
              <a:t>Examples :</a:t>
            </a:r>
          </a:p>
        </p:txBody>
      </p:sp>
      <p:grpSp>
        <p:nvGrpSpPr>
          <p:cNvPr id="3" name="Group 2">
            <a:extLst>
              <a:ext uri="{FF2B5EF4-FFF2-40B4-BE49-F238E27FC236}">
                <a16:creationId xmlns:a16="http://schemas.microsoft.com/office/drawing/2014/main" id="{FE215480-31A4-5EF9-B426-B2B30D3B439D}"/>
              </a:ext>
            </a:extLst>
          </p:cNvPr>
          <p:cNvGrpSpPr/>
          <p:nvPr/>
        </p:nvGrpSpPr>
        <p:grpSpPr>
          <a:xfrm>
            <a:off x="2504486" y="2079465"/>
            <a:ext cx="162000" cy="2745289"/>
            <a:chOff x="2504486" y="2079465"/>
            <a:chExt cx="162000" cy="2745289"/>
          </a:xfrm>
        </p:grpSpPr>
        <p:sp>
          <p:nvSpPr>
            <p:cNvPr id="5" name="Oval 4">
              <a:extLst>
                <a:ext uri="{FF2B5EF4-FFF2-40B4-BE49-F238E27FC236}">
                  <a16:creationId xmlns:a16="http://schemas.microsoft.com/office/drawing/2014/main" id="{69B3FA7D-A161-AF53-87F1-569E74242647}"/>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6" name="Oval 5">
              <a:extLst>
                <a:ext uri="{FF2B5EF4-FFF2-40B4-BE49-F238E27FC236}">
                  <a16:creationId xmlns:a16="http://schemas.microsoft.com/office/drawing/2014/main" id="{3B403D39-66A1-C234-9A33-154FE734F1FD}"/>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F7E1D015-4B05-81EF-699F-3FB3793453C2}"/>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586BB009-6544-F4C3-7259-751298EBD3A3}"/>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1298439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0578A7-AE1E-07B0-216C-8CF2BFF7D448}"/>
              </a:ext>
            </a:extLst>
          </p:cNvPr>
          <p:cNvSpPr/>
          <p:nvPr/>
        </p:nvSpPr>
        <p:spPr>
          <a:xfrm>
            <a:off x="2870200" y="1414271"/>
            <a:ext cx="4591304" cy="4352809"/>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sp>
        <p:nvSpPr>
          <p:cNvPr id="4" name="TextBox 3">
            <a:extLst>
              <a:ext uri="{FF2B5EF4-FFF2-40B4-BE49-F238E27FC236}">
                <a16:creationId xmlns:a16="http://schemas.microsoft.com/office/drawing/2014/main" id="{653DA1F4-ED11-0E4C-F36C-0A91E4A0AAB9}"/>
              </a:ext>
            </a:extLst>
          </p:cNvPr>
          <p:cNvSpPr txBox="1"/>
          <p:nvPr/>
        </p:nvSpPr>
        <p:spPr>
          <a:xfrm>
            <a:off x="3080739" y="146303"/>
            <a:ext cx="4490493" cy="92333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5400" b="1" dirty="0">
                <a:latin typeface="Calibri" panose="020F0502020204030204" pitchFamily="34" charset="0"/>
                <a:ea typeface="Microsoft YaHei" panose="020B0503020204020204" pitchFamily="34" charset="-122"/>
                <a:cs typeface="Calibri" panose="020F0502020204030204" pitchFamily="34" charset="0"/>
              </a:rPr>
              <a:t>Learn by rote</a:t>
            </a:r>
          </a:p>
        </p:txBody>
      </p:sp>
      <p:sp>
        <p:nvSpPr>
          <p:cNvPr id="5" name="TextBox 4">
            <a:extLst>
              <a:ext uri="{FF2B5EF4-FFF2-40B4-BE49-F238E27FC236}">
                <a16:creationId xmlns:a16="http://schemas.microsoft.com/office/drawing/2014/main" id="{A0DDD0FC-08C8-C81A-FBA0-77CD85A80A15}"/>
              </a:ext>
            </a:extLst>
          </p:cNvPr>
          <p:cNvSpPr txBox="1"/>
          <p:nvPr/>
        </p:nvSpPr>
        <p:spPr>
          <a:xfrm>
            <a:off x="7547889" y="1115138"/>
            <a:ext cx="4644111" cy="5170646"/>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sz="2400" dirty="0">
                <a:latin typeface="Calibri" panose="020F0502020204030204" pitchFamily="34" charset="0"/>
                <a:ea typeface="Microsoft YaHei" panose="020B0503020204020204" pitchFamily="34" charset="-122"/>
                <a:cs typeface="Calibri" panose="020F0502020204030204" pitchFamily="34" charset="0"/>
              </a:rPr>
              <a:t>To memorize something by repeating it over and over again, without really understanding what it means.</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a:t>
            </a:r>
            <a:r>
              <a:rPr lang="fa-IR" b="1" dirty="0">
                <a:latin typeface="Microsoft YaHei" panose="020B0503020204020204" pitchFamily="34" charset="-122"/>
                <a:ea typeface="Microsoft YaHei" panose="020B0503020204020204" pitchFamily="34" charset="-122"/>
              </a:rPr>
              <a:t> </a:t>
            </a:r>
            <a:r>
              <a:rPr lang="en-US" sz="2400" dirty="0">
                <a:latin typeface="Calibri" panose="020F0502020204030204" pitchFamily="34" charset="0"/>
                <a:ea typeface="Microsoft YaHei" panose="020B0503020204020204" pitchFamily="34" charset="-122"/>
                <a:cs typeface="Calibri" panose="020F0502020204030204" pitchFamily="34" charset="0"/>
              </a:rPr>
              <a:t>The word "rote" dates back to Middle English in the 14th century. While its exact origins are uncertain, linguists believe it likely derives from the Latin word "</a:t>
            </a:r>
            <a:r>
              <a:rPr lang="en-US" sz="2400" dirty="0" err="1">
                <a:latin typeface="Calibri" panose="020F0502020204030204" pitchFamily="34" charset="0"/>
                <a:ea typeface="Microsoft YaHei" panose="020B0503020204020204" pitchFamily="34" charset="-122"/>
                <a:cs typeface="Calibri" panose="020F0502020204030204" pitchFamily="34" charset="0"/>
              </a:rPr>
              <a:t>rota</a:t>
            </a:r>
            <a:r>
              <a:rPr lang="en-US" sz="2400" dirty="0">
                <a:latin typeface="Calibri" panose="020F0502020204030204" pitchFamily="34" charset="0"/>
                <a:ea typeface="Microsoft YaHei" panose="020B0503020204020204" pitchFamily="34" charset="-122"/>
                <a:cs typeface="Calibri" panose="020F0502020204030204" pitchFamily="34" charset="0"/>
              </a:rPr>
              <a:t>" meaning "wheel" This refers to the mechanical, repetitive, wheel-like nature of this learning method.</a:t>
            </a:r>
            <a:endParaRPr lang="en-US" dirty="0">
              <a:latin typeface="Calibri" panose="020F0502020204030204" pitchFamily="34" charset="0"/>
              <a:ea typeface="Microsoft YaHei" panose="020B0503020204020204" pitchFamily="34" charset="-122"/>
              <a:cs typeface="Calibri" panose="020F0502020204030204" pitchFamily="34" charset="0"/>
            </a:endParaRPr>
          </a:p>
        </p:txBody>
      </p:sp>
      <p:pic>
        <p:nvPicPr>
          <p:cNvPr id="9" name="Picture 8">
            <a:extLst>
              <a:ext uri="{FF2B5EF4-FFF2-40B4-BE49-F238E27FC236}">
                <a16:creationId xmlns:a16="http://schemas.microsoft.com/office/drawing/2014/main" id="{9420D0CC-9551-D250-1F2E-7FB486B53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739" y="1414272"/>
            <a:ext cx="4213491" cy="4196036"/>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3" name="Group 2">
            <a:extLst>
              <a:ext uri="{FF2B5EF4-FFF2-40B4-BE49-F238E27FC236}">
                <a16:creationId xmlns:a16="http://schemas.microsoft.com/office/drawing/2014/main" id="{A7D5A65A-B47A-B2D1-A3E7-3B41A1AC9D05}"/>
              </a:ext>
            </a:extLst>
          </p:cNvPr>
          <p:cNvGrpSpPr/>
          <p:nvPr/>
        </p:nvGrpSpPr>
        <p:grpSpPr>
          <a:xfrm>
            <a:off x="2504486" y="2079465"/>
            <a:ext cx="162000" cy="2745289"/>
            <a:chOff x="2504486" y="2079465"/>
            <a:chExt cx="162000" cy="2745289"/>
          </a:xfrm>
        </p:grpSpPr>
        <p:sp>
          <p:nvSpPr>
            <p:cNvPr id="6" name="Oval 5">
              <a:extLst>
                <a:ext uri="{FF2B5EF4-FFF2-40B4-BE49-F238E27FC236}">
                  <a16:creationId xmlns:a16="http://schemas.microsoft.com/office/drawing/2014/main" id="{C2433FF9-5C9B-9C53-D720-82A9DC8DF4B5}"/>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B55315DD-642F-7C09-208E-27C311261920}"/>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8" name="Oval 7">
              <a:extLst>
                <a:ext uri="{FF2B5EF4-FFF2-40B4-BE49-F238E27FC236}">
                  <a16:creationId xmlns:a16="http://schemas.microsoft.com/office/drawing/2014/main" id="{617E0786-0D5D-FCB3-7E8A-F27B2682F350}"/>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10" name="Oval 9">
              <a:extLst>
                <a:ext uri="{FF2B5EF4-FFF2-40B4-BE49-F238E27FC236}">
                  <a16:creationId xmlns:a16="http://schemas.microsoft.com/office/drawing/2014/main" id="{18FB6784-C39C-677B-5043-F41A2CA06A4B}"/>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391353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6CEEB-D085-0DE6-70F5-4154D3E20E6F}"/>
              </a:ext>
            </a:extLst>
          </p:cNvPr>
          <p:cNvSpPr txBox="1"/>
          <p:nvPr/>
        </p:nvSpPr>
        <p:spPr>
          <a:xfrm>
            <a:off x="3506726" y="1462871"/>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Medical students rarely succeed if they only </a:t>
            </a:r>
          </a:p>
          <a:p>
            <a:pPr>
              <a:defRPr/>
            </a:pPr>
            <a:r>
              <a:rPr lang="en-US" b="1" dirty="0">
                <a:latin typeface="Microsoft YaHei" panose="020B0503020204020204" pitchFamily="34" charset="-122"/>
                <a:ea typeface="Microsoft YaHei" panose="020B0503020204020204" pitchFamily="34" charset="-122"/>
              </a:rPr>
              <a:t>learn by rote</a:t>
            </a:r>
            <a:r>
              <a:rPr lang="en-US" dirty="0">
                <a:latin typeface="Microsoft YaHei" panose="020B0503020204020204" pitchFamily="34" charset="-122"/>
                <a:ea typeface="Microsoft YaHei" panose="020B0503020204020204" pitchFamily="34" charset="-122"/>
              </a:rPr>
              <a:t> without understanding human anatomy.</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39" name="TextBox 38">
            <a:extLst>
              <a:ext uri="{FF2B5EF4-FFF2-40B4-BE49-F238E27FC236}">
                <a16:creationId xmlns:a16="http://schemas.microsoft.com/office/drawing/2014/main" id="{103022DA-4557-41C4-D130-3D8CD9D5D2BF}"/>
              </a:ext>
            </a:extLst>
          </p:cNvPr>
          <p:cNvSpPr txBox="1"/>
          <p:nvPr/>
        </p:nvSpPr>
        <p:spPr>
          <a:xfrm>
            <a:off x="3506726" y="2277740"/>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We shouldn't have </a:t>
            </a:r>
            <a:r>
              <a:rPr lang="en-US" b="1" dirty="0">
                <a:latin typeface="Microsoft YaHei" panose="020B0503020204020204" pitchFamily="34" charset="-122"/>
                <a:ea typeface="Microsoft YaHei" panose="020B0503020204020204" pitchFamily="34" charset="-122"/>
              </a:rPr>
              <a:t>learned</a:t>
            </a:r>
            <a:r>
              <a:rPr lang="en-US" dirty="0">
                <a:latin typeface="Microsoft YaHei" panose="020B0503020204020204" pitchFamily="34" charset="-122"/>
                <a:ea typeface="Microsoft YaHei" panose="020B0503020204020204" pitchFamily="34" charset="-122"/>
              </a:rPr>
              <a:t> the Spanish vocabulary </a:t>
            </a:r>
            <a:r>
              <a:rPr lang="en-US" b="1" dirty="0">
                <a:latin typeface="Microsoft YaHei" panose="020B0503020204020204" pitchFamily="34" charset="-122"/>
                <a:ea typeface="Microsoft YaHei" panose="020B0503020204020204" pitchFamily="34" charset="-122"/>
              </a:rPr>
              <a:t>by rote</a:t>
            </a:r>
            <a:r>
              <a:rPr lang="en-US" dirty="0">
                <a:latin typeface="Microsoft YaHei" panose="020B0503020204020204" pitchFamily="34" charset="-122"/>
                <a:ea typeface="Microsoft YaHei" panose="020B0503020204020204" pitchFamily="34" charset="-122"/>
              </a:rPr>
              <a:t>, because now </a:t>
            </a:r>
          </a:p>
          <a:p>
            <a:pPr>
              <a:defRPr/>
            </a:pPr>
            <a:r>
              <a:rPr lang="en-US" dirty="0">
                <a:latin typeface="Microsoft YaHei" panose="020B0503020204020204" pitchFamily="34" charset="-122"/>
                <a:ea typeface="Microsoft YaHei" panose="020B0503020204020204" pitchFamily="34" charset="-122"/>
              </a:rPr>
              <a:t>we can't use the words in actual conversations.</a:t>
            </a:r>
            <a:endParaRPr lang="en-US"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46" name="TextBox 45">
            <a:extLst>
              <a:ext uri="{FF2B5EF4-FFF2-40B4-BE49-F238E27FC236}">
                <a16:creationId xmlns:a16="http://schemas.microsoft.com/office/drawing/2014/main" id="{C44685EC-BC2E-90E0-C1C9-18054B634506}"/>
              </a:ext>
            </a:extLst>
          </p:cNvPr>
          <p:cNvSpPr txBox="1"/>
          <p:nvPr/>
        </p:nvSpPr>
        <p:spPr>
          <a:xfrm>
            <a:off x="3506726" y="3181531"/>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My presentation partner, who usually </a:t>
            </a:r>
            <a:r>
              <a:rPr lang="en-US" b="1" dirty="0">
                <a:latin typeface="Microsoft YaHei" panose="020B0503020204020204" pitchFamily="34" charset="-122"/>
                <a:ea typeface="Microsoft YaHei" panose="020B0503020204020204" pitchFamily="34" charset="-122"/>
              </a:rPr>
              <a:t>learns</a:t>
            </a:r>
            <a:r>
              <a:rPr lang="en-US" dirty="0">
                <a:latin typeface="Microsoft YaHei" panose="020B0503020204020204" pitchFamily="34" charset="-122"/>
                <a:ea typeface="Microsoft YaHei" panose="020B0503020204020204" pitchFamily="34" charset="-122"/>
              </a:rPr>
              <a:t> everything </a:t>
            </a:r>
            <a:r>
              <a:rPr lang="en-US" b="1" dirty="0">
                <a:latin typeface="Microsoft YaHei" panose="020B0503020204020204" pitchFamily="34" charset="-122"/>
                <a:ea typeface="Microsoft YaHei" panose="020B0503020204020204" pitchFamily="34" charset="-122"/>
              </a:rPr>
              <a:t>by rote</a:t>
            </a:r>
            <a:r>
              <a:rPr lang="en-US" dirty="0">
                <a:latin typeface="Microsoft YaHei" panose="020B0503020204020204" pitchFamily="34" charset="-122"/>
                <a:ea typeface="Microsoft YaHei" panose="020B0503020204020204" pitchFamily="34" charset="-122"/>
              </a:rPr>
              <a:t>,</a:t>
            </a:r>
          </a:p>
          <a:p>
            <a:pPr>
              <a:defRPr/>
            </a:pPr>
            <a:r>
              <a:rPr lang="en-US" dirty="0">
                <a:latin typeface="Microsoft YaHei" panose="020B0503020204020204" pitchFamily="34" charset="-122"/>
                <a:ea typeface="Microsoft YaHei" panose="020B0503020204020204" pitchFamily="34" charset="-122"/>
              </a:rPr>
              <a:t> completely forgot his lines when he got nervous.</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53" name="TextBox 52">
            <a:extLst>
              <a:ext uri="{FF2B5EF4-FFF2-40B4-BE49-F238E27FC236}">
                <a16:creationId xmlns:a16="http://schemas.microsoft.com/office/drawing/2014/main" id="{6CE7593F-5B0D-020D-8161-7D07658F13FF}"/>
              </a:ext>
            </a:extLst>
          </p:cNvPr>
          <p:cNvSpPr txBox="1"/>
          <p:nvPr/>
        </p:nvSpPr>
        <p:spPr>
          <a:xfrm>
            <a:off x="3395678" y="3947866"/>
            <a:ext cx="10632686"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By the time the open-book exam started, I realized I had </a:t>
            </a:r>
            <a:r>
              <a:rPr lang="en-US" b="1" dirty="0">
                <a:latin typeface="Microsoft YaHei" panose="020B0503020204020204" pitchFamily="34" charset="-122"/>
                <a:ea typeface="Microsoft YaHei" panose="020B0503020204020204" pitchFamily="34" charset="-122"/>
              </a:rPr>
              <a:t>learned</a:t>
            </a:r>
          </a:p>
          <a:p>
            <a:pPr>
              <a:defRPr/>
            </a:pPr>
            <a:r>
              <a:rPr lang="en-US" dirty="0">
                <a:latin typeface="Microsoft YaHei" panose="020B0503020204020204" pitchFamily="34" charset="-122"/>
                <a:ea typeface="Microsoft YaHei" panose="020B0503020204020204" pitchFamily="34" charset="-122"/>
              </a:rPr>
              <a:t> the entire textbook </a:t>
            </a:r>
            <a:r>
              <a:rPr lang="en-US" b="1" dirty="0">
                <a:latin typeface="Microsoft YaHei" panose="020B0503020204020204" pitchFamily="34" charset="-122"/>
                <a:ea typeface="Microsoft YaHei" panose="020B0503020204020204" pitchFamily="34" charset="-122"/>
              </a:rPr>
              <a:t>by rote</a:t>
            </a:r>
            <a:r>
              <a:rPr lang="en-US" dirty="0">
                <a:latin typeface="Microsoft YaHei" panose="020B0503020204020204" pitchFamily="34" charset="-122"/>
                <a:ea typeface="Microsoft YaHei" panose="020B0503020204020204" pitchFamily="34" charset="-122"/>
              </a:rPr>
              <a:t> for absolutely no reason.</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60" name="TextBox 59">
            <a:extLst>
              <a:ext uri="{FF2B5EF4-FFF2-40B4-BE49-F238E27FC236}">
                <a16:creationId xmlns:a16="http://schemas.microsoft.com/office/drawing/2014/main" id="{8CB0E27E-8EEA-F86E-63A7-49863B29A2A4}"/>
              </a:ext>
            </a:extLst>
          </p:cNvPr>
          <p:cNvSpPr txBox="1"/>
          <p:nvPr/>
        </p:nvSpPr>
        <p:spPr>
          <a:xfrm>
            <a:off x="3352749" y="4760802"/>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she hadn't tried to </a:t>
            </a:r>
            <a:r>
              <a:rPr lang="en-US" b="1" dirty="0">
                <a:latin typeface="Microsoft YaHei" panose="020B0503020204020204" pitchFamily="34" charset="-122"/>
                <a:ea typeface="Microsoft YaHei" panose="020B0503020204020204" pitchFamily="34" charset="-122"/>
              </a:rPr>
              <a:t>learn</a:t>
            </a:r>
            <a:r>
              <a:rPr lang="en-US" dirty="0">
                <a:latin typeface="Microsoft YaHei" panose="020B0503020204020204" pitchFamily="34" charset="-122"/>
                <a:ea typeface="Microsoft YaHei" panose="020B0503020204020204" pitchFamily="34" charset="-122"/>
              </a:rPr>
              <a:t> the physics formulas </a:t>
            </a:r>
            <a:r>
              <a:rPr lang="en-US" b="1" dirty="0">
                <a:latin typeface="Microsoft YaHei" panose="020B0503020204020204" pitchFamily="34" charset="-122"/>
                <a:ea typeface="Microsoft YaHei" panose="020B0503020204020204" pitchFamily="34" charset="-122"/>
              </a:rPr>
              <a:t>by rote</a:t>
            </a:r>
            <a:r>
              <a:rPr lang="en-US" dirty="0">
                <a:latin typeface="Microsoft YaHei" panose="020B0503020204020204" pitchFamily="34" charset="-122"/>
                <a:ea typeface="Microsoft YaHei" panose="020B0503020204020204" pitchFamily="34" charset="-122"/>
              </a:rPr>
              <a:t>, </a:t>
            </a:r>
          </a:p>
          <a:p>
            <a:pPr>
              <a:defRPr/>
            </a:pPr>
            <a:r>
              <a:rPr lang="en-US" dirty="0">
                <a:latin typeface="Microsoft YaHei" panose="020B0503020204020204" pitchFamily="34" charset="-122"/>
                <a:ea typeface="Microsoft YaHei" panose="020B0503020204020204" pitchFamily="34" charset="-122"/>
              </a:rPr>
              <a:t>she would have passed the difficult midterm.</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grpSp>
        <p:nvGrpSpPr>
          <p:cNvPr id="3" name="Group 2">
            <a:extLst>
              <a:ext uri="{FF2B5EF4-FFF2-40B4-BE49-F238E27FC236}">
                <a16:creationId xmlns:a16="http://schemas.microsoft.com/office/drawing/2014/main" id="{9FE9D5FD-9F02-F5C2-E731-D07DDE164F56}"/>
              </a:ext>
            </a:extLst>
          </p:cNvPr>
          <p:cNvGrpSpPr/>
          <p:nvPr/>
        </p:nvGrpSpPr>
        <p:grpSpPr>
          <a:xfrm>
            <a:off x="2983700" y="793238"/>
            <a:ext cx="7722226" cy="4643226"/>
            <a:chOff x="489846" y="1090684"/>
            <a:chExt cx="7084123" cy="4320069"/>
          </a:xfrm>
        </p:grpSpPr>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7" name="TextBox 76">
              <a:extLst>
                <a:ext uri="{FF2B5EF4-FFF2-40B4-BE49-F238E27FC236}">
                  <a16:creationId xmlns:a16="http://schemas.microsoft.com/office/drawing/2014/main" id="{036FCD8D-B90A-5AA0-9AFE-392B1B86525F}"/>
                </a:ext>
              </a:extLst>
            </p:cNvPr>
            <p:cNvSpPr txBox="1"/>
            <p:nvPr/>
          </p:nvSpPr>
          <p:spPr>
            <a:xfrm>
              <a:off x="489846" y="1090684"/>
              <a:ext cx="2326821" cy="486805"/>
            </a:xfrm>
            <a:prstGeom prst="rect">
              <a:avLst/>
            </a:prstGeom>
            <a:noFill/>
          </p:spPr>
          <p:txBody>
            <a:bodyPr wrap="square" rtlCol="0">
              <a:spAutoFit/>
            </a:bodyPr>
            <a:lstStyle/>
            <a:p>
              <a:r>
                <a:rPr lang="en-US" sz="2800" b="1" dirty="0">
                  <a:latin typeface="Microsoft YaHei" panose="020B0503020204020204" pitchFamily="34" charset="-122"/>
                  <a:ea typeface="Microsoft YaHei" panose="020B0503020204020204" pitchFamily="34" charset="-122"/>
                </a:rPr>
                <a:t>Examples</a:t>
              </a:r>
              <a:r>
                <a:rPr lang="en-US" b="1" dirty="0">
                  <a:latin typeface="Microsoft YaHei" panose="020B0503020204020204" pitchFamily="34" charset="-122"/>
                  <a:ea typeface="Microsoft YaHei" panose="020B0503020204020204" pitchFamily="34" charset="-122"/>
                </a:rPr>
                <a:t> :</a:t>
              </a:r>
            </a:p>
          </p:txBody>
        </p:sp>
      </p:grpSp>
      <p:grpSp>
        <p:nvGrpSpPr>
          <p:cNvPr id="2" name="Group 1">
            <a:extLst>
              <a:ext uri="{FF2B5EF4-FFF2-40B4-BE49-F238E27FC236}">
                <a16:creationId xmlns:a16="http://schemas.microsoft.com/office/drawing/2014/main" id="{0E7E8B03-8350-C465-C32B-526AD805F3D0}"/>
              </a:ext>
            </a:extLst>
          </p:cNvPr>
          <p:cNvGrpSpPr/>
          <p:nvPr/>
        </p:nvGrpSpPr>
        <p:grpSpPr>
          <a:xfrm>
            <a:off x="2504486" y="2079465"/>
            <a:ext cx="162000" cy="2745289"/>
            <a:chOff x="2504486" y="2079465"/>
            <a:chExt cx="162000" cy="2745289"/>
          </a:xfrm>
        </p:grpSpPr>
        <p:sp>
          <p:nvSpPr>
            <p:cNvPr id="5" name="Oval 4">
              <a:extLst>
                <a:ext uri="{FF2B5EF4-FFF2-40B4-BE49-F238E27FC236}">
                  <a16:creationId xmlns:a16="http://schemas.microsoft.com/office/drawing/2014/main" id="{7FE276E7-9BF1-07D9-6A1C-382E2E6A5707}"/>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6" name="Oval 5">
              <a:extLst>
                <a:ext uri="{FF2B5EF4-FFF2-40B4-BE49-F238E27FC236}">
                  <a16:creationId xmlns:a16="http://schemas.microsoft.com/office/drawing/2014/main" id="{3A285EAE-C97A-715A-198E-FCB3CF0625C0}"/>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F7C5DD85-3E40-A4BB-E51D-714BAB4AE54D}"/>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992E85ED-1A77-B501-7214-0EEDBD29CDFE}"/>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951940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C10A94-8CF5-CCE3-0A35-DC7D5291D986}"/>
              </a:ext>
            </a:extLst>
          </p:cNvPr>
          <p:cNvSpPr txBox="1"/>
          <p:nvPr/>
        </p:nvSpPr>
        <p:spPr>
          <a:xfrm>
            <a:off x="3331780" y="137746"/>
            <a:ext cx="5255173" cy="830997"/>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4800" b="1" dirty="0">
                <a:latin typeface="Calibri" panose="020F0502020204030204" pitchFamily="34" charset="0"/>
                <a:ea typeface="Microsoft YaHei" panose="020B0503020204020204" pitchFamily="34" charset="-122"/>
                <a:cs typeface="Calibri" panose="020F0502020204030204" pitchFamily="34" charset="0"/>
              </a:rPr>
              <a:t>Draw a blank</a:t>
            </a:r>
          </a:p>
        </p:txBody>
      </p:sp>
      <p:sp>
        <p:nvSpPr>
          <p:cNvPr id="3" name="TextBox 2">
            <a:extLst>
              <a:ext uri="{FF2B5EF4-FFF2-40B4-BE49-F238E27FC236}">
                <a16:creationId xmlns:a16="http://schemas.microsoft.com/office/drawing/2014/main" id="{E1B8EB35-6768-76FC-4783-BA3A0C61CBE1}"/>
              </a:ext>
            </a:extLst>
          </p:cNvPr>
          <p:cNvSpPr txBox="1"/>
          <p:nvPr/>
        </p:nvSpPr>
        <p:spPr>
          <a:xfrm>
            <a:off x="7664415" y="1090917"/>
            <a:ext cx="4084441" cy="4524315"/>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 be unable to remember something, or to get no results when looking for an answer.</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a:t>
            </a:r>
            <a:r>
              <a:rPr lang="fa-IR" b="1" dirty="0">
                <a:latin typeface="Microsoft YaHei" panose="020B0503020204020204" pitchFamily="34" charset="-122"/>
                <a:ea typeface="Microsoft YaHei" panose="020B0503020204020204" pitchFamily="34" charset="-122"/>
              </a:rPr>
              <a:t> </a:t>
            </a:r>
            <a:r>
              <a:rPr lang="en-US" dirty="0">
                <a:latin typeface="Microsoft YaHei" panose="020B0503020204020204" pitchFamily="34" charset="-122"/>
                <a:ea typeface="Microsoft YaHei" panose="020B0503020204020204" pitchFamily="34" charset="-122"/>
              </a:rPr>
              <a:t>This phrase originates from 16th-century English lotteries, specifically during the reign of Queen Elizabeth I. Two boxes were used in the draw: one containing the participants' names and another containing prize slips. Most of the prize slips were actually blank. If someone's name was pulled alongside a blank slip, they "drew a blank" and won nothing.</a:t>
            </a:r>
            <a:endParaRPr lang="en-US" b="1" dirty="0">
              <a:latin typeface="Microsoft YaHei" panose="020B0503020204020204" pitchFamily="34" charset="-122"/>
              <a:ea typeface="Microsoft YaHei" panose="020B0503020204020204" pitchFamily="34" charset="-122"/>
            </a:endParaRPr>
          </a:p>
        </p:txBody>
      </p:sp>
      <p:sp>
        <p:nvSpPr>
          <p:cNvPr id="4" name="Rectangle: Rounded Corners 3">
            <a:extLst>
              <a:ext uri="{FF2B5EF4-FFF2-40B4-BE49-F238E27FC236}">
                <a16:creationId xmlns:a16="http://schemas.microsoft.com/office/drawing/2014/main" id="{FB1FAAD3-BFA2-BC2B-5313-F1E42BDCC9C7}"/>
              </a:ext>
            </a:extLst>
          </p:cNvPr>
          <p:cNvSpPr/>
          <p:nvPr/>
        </p:nvSpPr>
        <p:spPr>
          <a:xfrm>
            <a:off x="2870200" y="1090919"/>
            <a:ext cx="4622800" cy="4524315"/>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pic>
        <p:nvPicPr>
          <p:cNvPr id="12" name="Picture 11">
            <a:extLst>
              <a:ext uri="{FF2B5EF4-FFF2-40B4-BE49-F238E27FC236}">
                <a16:creationId xmlns:a16="http://schemas.microsoft.com/office/drawing/2014/main" id="{2B320442-55C9-C11C-2B0A-1792BEA2F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615" y="1213091"/>
            <a:ext cx="4279969" cy="4279969"/>
          </a:xfrm>
          <a:prstGeom prst="roundRect">
            <a:avLst>
              <a:gd name="adj" fmla="val 594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5" name="Group 4">
            <a:extLst>
              <a:ext uri="{FF2B5EF4-FFF2-40B4-BE49-F238E27FC236}">
                <a16:creationId xmlns:a16="http://schemas.microsoft.com/office/drawing/2014/main" id="{81B9CAE3-A287-B3D2-CD22-D608490022DC}"/>
              </a:ext>
            </a:extLst>
          </p:cNvPr>
          <p:cNvGrpSpPr/>
          <p:nvPr/>
        </p:nvGrpSpPr>
        <p:grpSpPr>
          <a:xfrm>
            <a:off x="2504486" y="2079465"/>
            <a:ext cx="162000" cy="2745289"/>
            <a:chOff x="2504486" y="2079465"/>
            <a:chExt cx="162000" cy="2745289"/>
          </a:xfrm>
        </p:grpSpPr>
        <p:sp>
          <p:nvSpPr>
            <p:cNvPr id="6" name="Oval 5">
              <a:extLst>
                <a:ext uri="{FF2B5EF4-FFF2-40B4-BE49-F238E27FC236}">
                  <a16:creationId xmlns:a16="http://schemas.microsoft.com/office/drawing/2014/main" id="{E29BA0B7-34C7-9C2A-B835-5704D81F40A6}"/>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12F40B59-A228-547B-1CA5-3DD7B714D43D}"/>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8" name="Oval 7">
              <a:extLst>
                <a:ext uri="{FF2B5EF4-FFF2-40B4-BE49-F238E27FC236}">
                  <a16:creationId xmlns:a16="http://schemas.microsoft.com/office/drawing/2014/main" id="{55CE7DCA-CA31-0CE3-1B99-CDDF2336BAE9}"/>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A4197989-D26E-3902-BA41-C43F9842D0F2}"/>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444540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919943-13FD-235E-CD70-AE5400017BAE}"/>
              </a:ext>
            </a:extLst>
          </p:cNvPr>
          <p:cNvGrpSpPr/>
          <p:nvPr/>
        </p:nvGrpSpPr>
        <p:grpSpPr>
          <a:xfrm>
            <a:off x="2983700" y="1316458"/>
            <a:ext cx="11979837" cy="4508414"/>
            <a:chOff x="489846" y="1652893"/>
            <a:chExt cx="11284323" cy="3776479"/>
          </a:xfrm>
        </p:grpSpPr>
        <p:sp>
          <p:nvSpPr>
            <p:cNvPr id="4" name="TextBox 3">
              <a:extLst>
                <a:ext uri="{FF2B5EF4-FFF2-40B4-BE49-F238E27FC236}">
                  <a16:creationId xmlns:a16="http://schemas.microsoft.com/office/drawing/2014/main" id="{8FB6CEEB-D085-0DE6-70F5-4154D3E20E6F}"/>
                </a:ext>
              </a:extLst>
            </p:cNvPr>
            <p:cNvSpPr txBox="1"/>
            <p:nvPr/>
          </p:nvSpPr>
          <p:spPr>
            <a:xfrm>
              <a:off x="963605" y="1652893"/>
              <a:ext cx="10739479" cy="707886"/>
            </a:xfrm>
            <a:prstGeom prst="rect">
              <a:avLst/>
            </a:prstGeom>
            <a:noFill/>
          </p:spPr>
          <p:txBody>
            <a:bodyPr wrap="square">
              <a:spAutoFit/>
            </a:bodyPr>
            <a:lstStyle/>
            <a:p>
              <a:pPr>
                <a:defRPr/>
              </a:pPr>
              <a:r>
                <a:rPr lang="en-US" sz="2000" dirty="0">
                  <a:latin typeface="Microsoft YaHei" panose="020B0503020204020204" pitchFamily="34" charset="-122"/>
                  <a:ea typeface="Microsoft YaHei" panose="020B0503020204020204" pitchFamily="34" charset="-122"/>
                </a:rPr>
                <a:t>When the professor asked me about my research</a:t>
              </a:r>
            </a:p>
            <a:p>
              <a:pPr>
                <a:defRPr/>
              </a:pPr>
              <a:r>
                <a:rPr lang="en-US" sz="2000" dirty="0">
                  <a:latin typeface="Microsoft YaHei" panose="020B0503020204020204" pitchFamily="34" charset="-122"/>
                  <a:ea typeface="Microsoft YaHei" panose="020B0503020204020204" pitchFamily="34" charset="-122"/>
                </a:rPr>
                <a:t> methodology in front of the class, I completely </a:t>
              </a:r>
              <a:r>
                <a:rPr lang="en-US" sz="2000" b="1" dirty="0">
                  <a:latin typeface="Microsoft YaHei" panose="020B0503020204020204" pitchFamily="34" charset="-122"/>
                  <a:ea typeface="Microsoft YaHei" panose="020B0503020204020204" pitchFamily="34" charset="-122"/>
                </a:rPr>
                <a:t>drew a blank</a:t>
              </a:r>
              <a:r>
                <a:rPr lang="en-US" sz="2000" dirty="0">
                  <a:latin typeface="Microsoft YaHei" panose="020B0503020204020204" pitchFamily="34" charset="-122"/>
                  <a:ea typeface="Microsoft YaHei" panose="020B0503020204020204" pitchFamily="34" charset="-122"/>
                </a:rPr>
                <a:t>.</a:t>
              </a:r>
              <a:endParaRPr lang="fa-IR" sz="20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sz="2000"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1034691" y="2442835"/>
              <a:ext cx="10521638" cy="707886"/>
            </a:xfrm>
            <a:prstGeom prst="rect">
              <a:avLst/>
            </a:prstGeom>
            <a:noFill/>
          </p:spPr>
          <p:txBody>
            <a:bodyPr wrap="square">
              <a:spAutoFit/>
            </a:bodyPr>
            <a:lstStyle/>
            <a:p>
              <a:pPr>
                <a:defRPr/>
              </a:pPr>
              <a:r>
                <a:rPr lang="en-US" sz="2000" dirty="0">
                  <a:latin typeface="Microsoft YaHei" panose="020B0503020204020204" pitchFamily="34" charset="-122"/>
                  <a:ea typeface="Microsoft YaHei" panose="020B0503020204020204" pitchFamily="34" charset="-122"/>
                </a:rPr>
                <a:t>I am going to </a:t>
              </a:r>
              <a:r>
                <a:rPr lang="en-US" sz="2000" b="1" dirty="0">
                  <a:latin typeface="Microsoft YaHei" panose="020B0503020204020204" pitchFamily="34" charset="-122"/>
                  <a:ea typeface="Microsoft YaHei" panose="020B0503020204020204" pitchFamily="34" charset="-122"/>
                </a:rPr>
                <a:t>draw a blank</a:t>
              </a:r>
              <a:r>
                <a:rPr lang="en-US" sz="2000" dirty="0">
                  <a:latin typeface="Microsoft YaHei" panose="020B0503020204020204" pitchFamily="34" charset="-122"/>
                  <a:ea typeface="Microsoft YaHei" panose="020B0503020204020204" pitchFamily="34" charset="-122"/>
                </a:rPr>
                <a:t> if I don't get at least </a:t>
              </a:r>
            </a:p>
            <a:p>
              <a:pPr>
                <a:defRPr/>
              </a:pPr>
              <a:r>
                <a:rPr lang="en-US" sz="2000" dirty="0">
                  <a:latin typeface="Microsoft YaHei" panose="020B0503020204020204" pitchFamily="34" charset="-122"/>
                  <a:ea typeface="Microsoft YaHei" panose="020B0503020204020204" pitchFamily="34" charset="-122"/>
                </a:rPr>
                <a:t>six hours of sleep before tomorrow's oral defense.</a:t>
              </a:r>
              <a:endParaRPr lang="en-US" sz="20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sz="2000"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1034690" y="3169036"/>
              <a:ext cx="10521638" cy="707886"/>
            </a:xfrm>
            <a:prstGeom prst="rect">
              <a:avLst/>
            </a:prstGeom>
            <a:noFill/>
          </p:spPr>
          <p:txBody>
            <a:bodyPr wrap="square">
              <a:spAutoFit/>
            </a:bodyPr>
            <a:lstStyle/>
            <a:p>
              <a:pPr>
                <a:defRPr/>
              </a:pPr>
              <a:r>
                <a:rPr lang="en-US" sz="2000" dirty="0">
                  <a:latin typeface="Microsoft YaHei" panose="020B0503020204020204" pitchFamily="34" charset="-122"/>
                  <a:ea typeface="Microsoft YaHei" panose="020B0503020204020204" pitchFamily="34" charset="-122"/>
                </a:rPr>
                <a:t>Rarely do I </a:t>
              </a:r>
              <a:r>
                <a:rPr lang="en-US" sz="2000" b="1" dirty="0">
                  <a:latin typeface="Microsoft YaHei" panose="020B0503020204020204" pitchFamily="34" charset="-122"/>
                  <a:ea typeface="Microsoft YaHei" panose="020B0503020204020204" pitchFamily="34" charset="-122"/>
                </a:rPr>
                <a:t>draw a blank</a:t>
              </a:r>
              <a:r>
                <a:rPr lang="en-US" sz="2000" dirty="0">
                  <a:latin typeface="Microsoft YaHei" panose="020B0503020204020204" pitchFamily="34" charset="-122"/>
                  <a:ea typeface="Microsoft YaHei" panose="020B0503020204020204" pitchFamily="34" charset="-122"/>
                </a:rPr>
                <a:t> during history quizzes, </a:t>
              </a:r>
            </a:p>
            <a:p>
              <a:pPr>
                <a:defRPr/>
              </a:pPr>
              <a:r>
                <a:rPr lang="en-US" sz="2000" dirty="0">
                  <a:latin typeface="Microsoft YaHei" panose="020B0503020204020204" pitchFamily="34" charset="-122"/>
                  <a:ea typeface="Microsoft YaHei" panose="020B0503020204020204" pitchFamily="34" charset="-122"/>
                </a:rPr>
                <a:t>but yesterday's dates were impossibly confusing.</a:t>
              </a:r>
              <a:endParaRPr lang="fa-IR" sz="20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sz="2000"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53" name="TextBox 52">
              <a:extLst>
                <a:ext uri="{FF2B5EF4-FFF2-40B4-BE49-F238E27FC236}">
                  <a16:creationId xmlns:a16="http://schemas.microsoft.com/office/drawing/2014/main" id="{6CE7593F-5B0D-020D-8161-7D07658F13FF}"/>
                </a:ext>
              </a:extLst>
            </p:cNvPr>
            <p:cNvSpPr txBox="1"/>
            <p:nvPr/>
          </p:nvSpPr>
          <p:spPr>
            <a:xfrm>
              <a:off x="1034691" y="3977598"/>
              <a:ext cx="10632686" cy="707886"/>
            </a:xfrm>
            <a:prstGeom prst="rect">
              <a:avLst/>
            </a:prstGeom>
            <a:noFill/>
          </p:spPr>
          <p:txBody>
            <a:bodyPr wrap="square">
              <a:spAutoFit/>
            </a:bodyPr>
            <a:lstStyle/>
            <a:p>
              <a:pPr>
                <a:defRPr/>
              </a:pPr>
              <a:r>
                <a:rPr lang="en-US" sz="2000" dirty="0">
                  <a:latin typeface="Microsoft YaHei" panose="020B0503020204020204" pitchFamily="34" charset="-122"/>
                  <a:ea typeface="Microsoft YaHei" panose="020B0503020204020204" pitchFamily="34" charset="-122"/>
                </a:rPr>
                <a:t>Despite studying in the library all weekend,</a:t>
              </a:r>
            </a:p>
            <a:p>
              <a:pPr>
                <a:defRPr/>
              </a:pPr>
              <a:r>
                <a:rPr lang="en-US" sz="2000" dirty="0">
                  <a:latin typeface="Microsoft YaHei" panose="020B0503020204020204" pitchFamily="34" charset="-122"/>
                  <a:ea typeface="Microsoft YaHei" panose="020B0503020204020204" pitchFamily="34" charset="-122"/>
                </a:rPr>
                <a:t> I have </a:t>
              </a:r>
              <a:r>
                <a:rPr lang="en-US" sz="2000" b="1" dirty="0">
                  <a:latin typeface="Microsoft YaHei" panose="020B0503020204020204" pitchFamily="34" charset="-122"/>
                  <a:ea typeface="Microsoft YaHei" panose="020B0503020204020204" pitchFamily="34" charset="-122"/>
                </a:rPr>
                <a:t>drawn a blank</a:t>
              </a:r>
              <a:r>
                <a:rPr lang="en-US" sz="2000" dirty="0">
                  <a:latin typeface="Microsoft YaHei" panose="020B0503020204020204" pitchFamily="34" charset="-122"/>
                  <a:ea typeface="Microsoft YaHei" panose="020B0503020204020204" pitchFamily="34" charset="-122"/>
                </a:rPr>
                <a:t> on every single question of this test!</a:t>
              </a:r>
              <a:endParaRPr lang="fa-IR" sz="20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sz="2000"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60" name="TextBox 59">
              <a:extLst>
                <a:ext uri="{FF2B5EF4-FFF2-40B4-BE49-F238E27FC236}">
                  <a16:creationId xmlns:a16="http://schemas.microsoft.com/office/drawing/2014/main" id="{8CB0E27E-8EEA-F86E-63A7-49863B29A2A4}"/>
                </a:ext>
              </a:extLst>
            </p:cNvPr>
            <p:cNvSpPr txBox="1"/>
            <p:nvPr/>
          </p:nvSpPr>
          <p:spPr>
            <a:xfrm>
              <a:off x="1034690" y="4721486"/>
              <a:ext cx="10739479" cy="707886"/>
            </a:xfrm>
            <a:prstGeom prst="rect">
              <a:avLst/>
            </a:prstGeom>
            <a:noFill/>
          </p:spPr>
          <p:txBody>
            <a:bodyPr wrap="square">
              <a:spAutoFit/>
            </a:bodyPr>
            <a:lstStyle/>
            <a:p>
              <a:pPr>
                <a:defRPr/>
              </a:pPr>
              <a:r>
                <a:rPr lang="en-US" sz="2000" dirty="0">
                  <a:latin typeface="Microsoft YaHei" panose="020B0503020204020204" pitchFamily="34" charset="-122"/>
                  <a:ea typeface="Microsoft YaHei" panose="020B0503020204020204" pitchFamily="34" charset="-122"/>
                </a:rPr>
                <a:t>Having </a:t>
              </a:r>
              <a:r>
                <a:rPr lang="en-US" sz="2000" b="1" dirty="0">
                  <a:latin typeface="Microsoft YaHei" panose="020B0503020204020204" pitchFamily="34" charset="-122"/>
                  <a:ea typeface="Microsoft YaHei" panose="020B0503020204020204" pitchFamily="34" charset="-122"/>
                </a:rPr>
                <a:t>drawn a blank</a:t>
              </a:r>
              <a:r>
                <a:rPr lang="en-US" sz="2000" dirty="0">
                  <a:latin typeface="Microsoft YaHei" panose="020B0503020204020204" pitchFamily="34" charset="-122"/>
                  <a:ea typeface="Microsoft YaHei" panose="020B0503020204020204" pitchFamily="34" charset="-122"/>
                </a:rPr>
                <a:t> during the first round of the debate, </a:t>
              </a:r>
            </a:p>
            <a:p>
              <a:pPr>
                <a:defRPr/>
              </a:pPr>
              <a:r>
                <a:rPr lang="en-US" sz="2000" dirty="0">
                  <a:latin typeface="Microsoft YaHei" panose="020B0503020204020204" pitchFamily="34" charset="-122"/>
                  <a:ea typeface="Microsoft YaHei" panose="020B0503020204020204" pitchFamily="34" charset="-122"/>
                </a:rPr>
                <a:t>the law student felt incredibly embarrassed.</a:t>
              </a:r>
              <a:endParaRPr lang="fa-IR" sz="20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sz="2000"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grpSp>
      <p:sp>
        <p:nvSpPr>
          <p:cNvPr id="77" name="TextBox 76">
            <a:extLst>
              <a:ext uri="{FF2B5EF4-FFF2-40B4-BE49-F238E27FC236}">
                <a16:creationId xmlns:a16="http://schemas.microsoft.com/office/drawing/2014/main" id="{036FCD8D-B90A-5AA0-9AFE-392B1B86525F}"/>
              </a:ext>
            </a:extLst>
          </p:cNvPr>
          <p:cNvSpPr txBox="1"/>
          <p:nvPr/>
        </p:nvSpPr>
        <p:spPr>
          <a:xfrm>
            <a:off x="359218" y="1214675"/>
            <a:ext cx="2326821" cy="369332"/>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Examples :</a:t>
            </a:r>
          </a:p>
        </p:txBody>
      </p:sp>
      <p:grpSp>
        <p:nvGrpSpPr>
          <p:cNvPr id="3" name="Group 2">
            <a:extLst>
              <a:ext uri="{FF2B5EF4-FFF2-40B4-BE49-F238E27FC236}">
                <a16:creationId xmlns:a16="http://schemas.microsoft.com/office/drawing/2014/main" id="{CAA97ADC-EB8B-77F1-9428-AB9CCFFB4758}"/>
              </a:ext>
            </a:extLst>
          </p:cNvPr>
          <p:cNvGrpSpPr/>
          <p:nvPr/>
        </p:nvGrpSpPr>
        <p:grpSpPr>
          <a:xfrm>
            <a:off x="2504486" y="2079465"/>
            <a:ext cx="162000" cy="2745289"/>
            <a:chOff x="2504486" y="2079465"/>
            <a:chExt cx="162000" cy="2745289"/>
          </a:xfrm>
        </p:grpSpPr>
        <p:sp>
          <p:nvSpPr>
            <p:cNvPr id="5" name="Oval 4">
              <a:extLst>
                <a:ext uri="{FF2B5EF4-FFF2-40B4-BE49-F238E27FC236}">
                  <a16:creationId xmlns:a16="http://schemas.microsoft.com/office/drawing/2014/main" id="{BA6BE6CD-DB27-983A-D69C-F5A19990CB14}"/>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6" name="Oval 5">
              <a:extLst>
                <a:ext uri="{FF2B5EF4-FFF2-40B4-BE49-F238E27FC236}">
                  <a16:creationId xmlns:a16="http://schemas.microsoft.com/office/drawing/2014/main" id="{839FD465-9C51-1483-7176-C2BB6070B03F}"/>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0C0A4A2E-C8BD-E702-4F74-1F2C3B2D5AF1}"/>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8C643F2E-C633-857B-21C7-22B3CF5AE108}"/>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
        <p:nvSpPr>
          <p:cNvPr id="10" name="TextBox 9">
            <a:extLst>
              <a:ext uri="{FF2B5EF4-FFF2-40B4-BE49-F238E27FC236}">
                <a16:creationId xmlns:a16="http://schemas.microsoft.com/office/drawing/2014/main" id="{0C6F5B45-01FF-A612-6DD7-EB075A025010}"/>
              </a:ext>
            </a:extLst>
          </p:cNvPr>
          <p:cNvSpPr txBox="1"/>
          <p:nvPr/>
        </p:nvSpPr>
        <p:spPr>
          <a:xfrm>
            <a:off x="2983700" y="793238"/>
            <a:ext cx="2536410" cy="523220"/>
          </a:xfrm>
          <a:prstGeom prst="rect">
            <a:avLst/>
          </a:prstGeom>
          <a:noFill/>
        </p:spPr>
        <p:txBody>
          <a:bodyPr wrap="square" rtlCol="0">
            <a:spAutoFit/>
          </a:bodyPr>
          <a:lstStyle/>
          <a:p>
            <a:r>
              <a:rPr lang="en-US" sz="2800" b="1" dirty="0">
                <a:latin typeface="Microsoft YaHei" panose="020B0503020204020204" pitchFamily="34" charset="-122"/>
                <a:ea typeface="Microsoft YaHei" panose="020B0503020204020204" pitchFamily="34" charset="-122"/>
              </a:rPr>
              <a:t>Examples</a:t>
            </a:r>
            <a:r>
              <a:rPr lang="en-US" b="1" dirty="0">
                <a:latin typeface="Microsoft YaHei" panose="020B0503020204020204" pitchFamily="34" charset="-122"/>
                <a:ea typeface="Microsoft YaHei" panose="020B0503020204020204" pitchFamily="34" charset="-122"/>
              </a:rPr>
              <a:t> :</a:t>
            </a:r>
          </a:p>
        </p:txBody>
      </p:sp>
    </p:spTree>
    <p:extLst>
      <p:ext uri="{BB962C8B-B14F-4D97-AF65-F5344CB8AC3E}">
        <p14:creationId xmlns:p14="http://schemas.microsoft.com/office/powerpoint/2010/main" val="2872214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3A2C6-03D0-5C5E-6D47-130656C277FF}"/>
              </a:ext>
            </a:extLst>
          </p:cNvPr>
          <p:cNvSpPr txBox="1"/>
          <p:nvPr/>
        </p:nvSpPr>
        <p:spPr>
          <a:xfrm>
            <a:off x="2977604" y="274776"/>
            <a:ext cx="3058602" cy="72059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4000" b="1"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Red tape</a:t>
            </a:r>
          </a:p>
        </p:txBody>
      </p:sp>
      <p:sp>
        <p:nvSpPr>
          <p:cNvPr id="3" name="TextBox 2">
            <a:extLst>
              <a:ext uri="{FF2B5EF4-FFF2-40B4-BE49-F238E27FC236}">
                <a16:creationId xmlns:a16="http://schemas.microsoft.com/office/drawing/2014/main" id="{C834ADA1-6D0F-1E2C-25ED-6E2845A2BAA5}"/>
              </a:ext>
            </a:extLst>
          </p:cNvPr>
          <p:cNvSpPr txBox="1"/>
          <p:nvPr/>
        </p:nvSpPr>
        <p:spPr>
          <a:xfrm>
            <a:off x="7712035" y="995366"/>
            <a:ext cx="4084441" cy="4524315"/>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Too many official rules and unnecessary paperwork that make it hard to get things done quickly.</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 </a:t>
            </a:r>
            <a:r>
              <a:rPr lang="en-US" dirty="0">
                <a:latin typeface="Microsoft YaHei" panose="020B0503020204020204" pitchFamily="34" charset="-122"/>
                <a:ea typeface="Microsoft YaHei" panose="020B0503020204020204" pitchFamily="34" charset="-122"/>
              </a:rPr>
              <a:t>In the 16th and 17th centuries, the British Empire and other European administrations bound official government documents, legal files, and dossiers with red cloth tape. Dealing with these matters required untying the red tape, which eventually became a lasting metaphor for tedious bureaucratic procedures.</a:t>
            </a:r>
            <a:endParaRPr lang="en-US" b="1" dirty="0">
              <a:latin typeface="Microsoft YaHei" panose="020B0503020204020204" pitchFamily="34" charset="-122"/>
              <a:ea typeface="Microsoft YaHei" panose="020B0503020204020204" pitchFamily="34" charset="-122"/>
            </a:endParaRPr>
          </a:p>
        </p:txBody>
      </p:sp>
      <p:sp>
        <p:nvSpPr>
          <p:cNvPr id="4" name="Rectangle: Rounded Corners 3">
            <a:extLst>
              <a:ext uri="{FF2B5EF4-FFF2-40B4-BE49-F238E27FC236}">
                <a16:creationId xmlns:a16="http://schemas.microsoft.com/office/drawing/2014/main" id="{C599207C-AF92-E709-B4D0-962128BFA1D9}"/>
              </a:ext>
            </a:extLst>
          </p:cNvPr>
          <p:cNvSpPr/>
          <p:nvPr/>
        </p:nvSpPr>
        <p:spPr>
          <a:xfrm>
            <a:off x="2880585" y="1103971"/>
            <a:ext cx="4334254" cy="4396014"/>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pic>
        <p:nvPicPr>
          <p:cNvPr id="6" name="Picture 5">
            <a:extLst>
              <a:ext uri="{FF2B5EF4-FFF2-40B4-BE49-F238E27FC236}">
                <a16:creationId xmlns:a16="http://schemas.microsoft.com/office/drawing/2014/main" id="{3EBAD429-7C32-6491-49AF-366016C2D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604" y="1213818"/>
            <a:ext cx="4148025" cy="4148025"/>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5" name="Group 4">
            <a:extLst>
              <a:ext uri="{FF2B5EF4-FFF2-40B4-BE49-F238E27FC236}">
                <a16:creationId xmlns:a16="http://schemas.microsoft.com/office/drawing/2014/main" id="{B0ECFCC7-A9EA-D2D8-5628-9668DAD34F97}"/>
              </a:ext>
            </a:extLst>
          </p:cNvPr>
          <p:cNvGrpSpPr/>
          <p:nvPr/>
        </p:nvGrpSpPr>
        <p:grpSpPr>
          <a:xfrm>
            <a:off x="2504486" y="2079465"/>
            <a:ext cx="162000" cy="2745289"/>
            <a:chOff x="2504486" y="2079465"/>
            <a:chExt cx="162000" cy="2745289"/>
          </a:xfrm>
        </p:grpSpPr>
        <p:sp>
          <p:nvSpPr>
            <p:cNvPr id="7" name="Oval 6">
              <a:extLst>
                <a:ext uri="{FF2B5EF4-FFF2-40B4-BE49-F238E27FC236}">
                  <a16:creationId xmlns:a16="http://schemas.microsoft.com/office/drawing/2014/main" id="{A55771BC-E8C5-5739-3955-CD46EEE76DF5}"/>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8" name="Oval 7">
              <a:extLst>
                <a:ext uri="{FF2B5EF4-FFF2-40B4-BE49-F238E27FC236}">
                  <a16:creationId xmlns:a16="http://schemas.microsoft.com/office/drawing/2014/main" id="{092520E6-6495-BDBF-8CE8-D5D0CA279072}"/>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402A6CCE-83B9-433F-E93E-423FE6F53D55}"/>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10" name="Oval 9">
              <a:extLst>
                <a:ext uri="{FF2B5EF4-FFF2-40B4-BE49-F238E27FC236}">
                  <a16:creationId xmlns:a16="http://schemas.microsoft.com/office/drawing/2014/main" id="{4212F049-A4B8-A2C9-B2BD-ADCF327F8A9E}"/>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4238783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6CEEB-D085-0DE6-70F5-4154D3E20E6F}"/>
              </a:ext>
            </a:extLst>
          </p:cNvPr>
          <p:cNvSpPr txBox="1"/>
          <p:nvPr/>
        </p:nvSpPr>
        <p:spPr>
          <a:xfrm>
            <a:off x="3537419" y="1712473"/>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 wish there wasn't so much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 involved in applying</a:t>
            </a:r>
          </a:p>
          <a:p>
            <a:pPr>
              <a:defRPr/>
            </a:pPr>
            <a:r>
              <a:rPr lang="en-US" dirty="0">
                <a:latin typeface="Microsoft YaHei" panose="020B0503020204020204" pitchFamily="34" charset="-122"/>
                <a:ea typeface="Microsoft YaHei" panose="020B0503020204020204" pitchFamily="34" charset="-122"/>
              </a:rPr>
              <a:t> for the university's international exchange program.</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53" name="TextBox 52">
            <a:extLst>
              <a:ext uri="{FF2B5EF4-FFF2-40B4-BE49-F238E27FC236}">
                <a16:creationId xmlns:a16="http://schemas.microsoft.com/office/drawing/2014/main" id="{6CE7593F-5B0D-020D-8161-7D07658F13FF}"/>
              </a:ext>
            </a:extLst>
          </p:cNvPr>
          <p:cNvSpPr txBox="1"/>
          <p:nvPr/>
        </p:nvSpPr>
        <p:spPr>
          <a:xfrm>
            <a:off x="3470519" y="4162570"/>
            <a:ext cx="10632686"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Despite the endless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 at the admissions office, </a:t>
            </a:r>
          </a:p>
          <a:p>
            <a:pPr>
              <a:defRPr/>
            </a:pPr>
            <a:r>
              <a:rPr lang="en-US" dirty="0">
                <a:latin typeface="Microsoft YaHei" panose="020B0503020204020204" pitchFamily="34" charset="-122"/>
                <a:ea typeface="Microsoft YaHei" panose="020B0503020204020204" pitchFamily="34" charset="-122"/>
              </a:rPr>
              <a:t>she managed to secure her scholarship.</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60" name="TextBox 59">
            <a:extLst>
              <a:ext uri="{FF2B5EF4-FFF2-40B4-BE49-F238E27FC236}">
                <a16:creationId xmlns:a16="http://schemas.microsoft.com/office/drawing/2014/main" id="{8CB0E27E-8EEA-F86E-63A7-49863B29A2A4}"/>
              </a:ext>
            </a:extLst>
          </p:cNvPr>
          <p:cNvSpPr txBox="1"/>
          <p:nvPr/>
        </p:nvSpPr>
        <p:spPr>
          <a:xfrm>
            <a:off x="3537419" y="4909201"/>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Dealing with all this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 just to register for a</a:t>
            </a:r>
          </a:p>
          <a:p>
            <a:pPr>
              <a:defRPr/>
            </a:pPr>
            <a:r>
              <a:rPr lang="en-US" dirty="0">
                <a:latin typeface="Microsoft YaHei" panose="020B0503020204020204" pitchFamily="34" charset="-122"/>
                <a:ea typeface="Microsoft YaHei" panose="020B0503020204020204" pitchFamily="34" charset="-122"/>
              </a:rPr>
              <a:t> simple elective course must be exhausting for freshmen.</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grpSp>
        <p:nvGrpSpPr>
          <p:cNvPr id="2" name="Group 1">
            <a:extLst>
              <a:ext uri="{FF2B5EF4-FFF2-40B4-BE49-F238E27FC236}">
                <a16:creationId xmlns:a16="http://schemas.microsoft.com/office/drawing/2014/main" id="{C3557533-A53A-4751-22CE-B8A6F8883E04}"/>
              </a:ext>
            </a:extLst>
          </p:cNvPr>
          <p:cNvGrpSpPr/>
          <p:nvPr/>
        </p:nvGrpSpPr>
        <p:grpSpPr>
          <a:xfrm>
            <a:off x="2991104" y="952543"/>
            <a:ext cx="11207356" cy="4681001"/>
            <a:chOff x="489846" y="978504"/>
            <a:chExt cx="11066483" cy="4432249"/>
          </a:xfrm>
        </p:grpSpPr>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1034691" y="2515264"/>
              <a:ext cx="10521638" cy="611984"/>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The funding approval for the new science lab has been </a:t>
              </a:r>
            </a:p>
            <a:p>
              <a:pPr>
                <a:defRPr/>
              </a:pPr>
              <a:r>
                <a:rPr lang="en-US" dirty="0">
                  <a:latin typeface="Microsoft YaHei" panose="020B0503020204020204" pitchFamily="34" charset="-122"/>
                  <a:ea typeface="Microsoft YaHei" panose="020B0503020204020204" pitchFamily="34" charset="-122"/>
                </a:rPr>
                <a:t>delayed by ridiculous bureaucratic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a:t>
              </a:r>
              <a:endParaRPr lang="en-US"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1034691" y="3233710"/>
              <a:ext cx="10521638" cy="611984"/>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Not only does the university's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 frustrate the students,</a:t>
              </a:r>
            </a:p>
            <a:p>
              <a:pPr>
                <a:defRPr/>
              </a:pPr>
              <a:r>
                <a:rPr lang="en-US" dirty="0">
                  <a:latin typeface="Microsoft YaHei" panose="020B0503020204020204" pitchFamily="34" charset="-122"/>
                  <a:ea typeface="Microsoft YaHei" panose="020B0503020204020204" pitchFamily="34" charset="-122"/>
                </a:rPr>
                <a:t> but it also discourages potential researchers from joining the faculty.</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7" name="TextBox 76">
              <a:extLst>
                <a:ext uri="{FF2B5EF4-FFF2-40B4-BE49-F238E27FC236}">
                  <a16:creationId xmlns:a16="http://schemas.microsoft.com/office/drawing/2014/main" id="{036FCD8D-B90A-5AA0-9AFE-392B1B86525F}"/>
                </a:ext>
              </a:extLst>
            </p:cNvPr>
            <p:cNvSpPr txBox="1"/>
            <p:nvPr/>
          </p:nvSpPr>
          <p:spPr>
            <a:xfrm>
              <a:off x="489846" y="978504"/>
              <a:ext cx="3686157" cy="495416"/>
            </a:xfrm>
            <a:prstGeom prst="rect">
              <a:avLst/>
            </a:prstGeom>
            <a:noFill/>
          </p:spPr>
          <p:txBody>
            <a:bodyPr wrap="square" rtlCol="0">
              <a:spAutoFit/>
            </a:bodyPr>
            <a:lstStyle/>
            <a:p>
              <a:r>
                <a:rPr lang="en-US" sz="2800" b="1" dirty="0">
                  <a:latin typeface="Microsoft YaHei" panose="020B0503020204020204" pitchFamily="34" charset="-122"/>
                  <a:ea typeface="Microsoft YaHei" panose="020B0503020204020204" pitchFamily="34" charset="-122"/>
                </a:rPr>
                <a:t>Examples :</a:t>
              </a:r>
            </a:p>
          </p:txBody>
        </p:sp>
      </p:grpSp>
      <p:grpSp>
        <p:nvGrpSpPr>
          <p:cNvPr id="3" name="Group 2">
            <a:extLst>
              <a:ext uri="{FF2B5EF4-FFF2-40B4-BE49-F238E27FC236}">
                <a16:creationId xmlns:a16="http://schemas.microsoft.com/office/drawing/2014/main" id="{BD2F959F-E9F2-83AD-7DA6-5A9D76DC1484}"/>
              </a:ext>
            </a:extLst>
          </p:cNvPr>
          <p:cNvGrpSpPr/>
          <p:nvPr/>
        </p:nvGrpSpPr>
        <p:grpSpPr>
          <a:xfrm>
            <a:off x="2504486" y="2079465"/>
            <a:ext cx="162000" cy="2745289"/>
            <a:chOff x="2504486" y="2079465"/>
            <a:chExt cx="162000" cy="2745289"/>
          </a:xfrm>
        </p:grpSpPr>
        <p:sp>
          <p:nvSpPr>
            <p:cNvPr id="5" name="Oval 4">
              <a:extLst>
                <a:ext uri="{FF2B5EF4-FFF2-40B4-BE49-F238E27FC236}">
                  <a16:creationId xmlns:a16="http://schemas.microsoft.com/office/drawing/2014/main" id="{33EF0D4E-712F-4C17-F904-29F04F8E10B9}"/>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6" name="Oval 5">
              <a:extLst>
                <a:ext uri="{FF2B5EF4-FFF2-40B4-BE49-F238E27FC236}">
                  <a16:creationId xmlns:a16="http://schemas.microsoft.com/office/drawing/2014/main" id="{C9BB7A0B-6FC4-BE29-4658-AB819C0334C5}"/>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E86D0CBF-245F-F4F6-7CC5-583C7B474ABE}"/>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C2D8B10B-8B40-A291-767D-3E3D1CA98C4B}"/>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3178478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l"/>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9"/>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a:r>
              <a:rPr lang="en-US" sz="4800" b="1" dirty="0">
                <a:solidFill>
                  <a:schemeClr val="bg1"/>
                </a:solidFill>
                <a:latin typeface="Calibri Light" panose="020F0302020204030204" pitchFamily="34" charset="0"/>
                <a:ea typeface="Roboto"/>
                <a:cs typeface="Calibri Light" panose="020F0302020204030204" pitchFamily="34" charset="0"/>
                <a:sym typeface="Roboto"/>
              </a:rPr>
              <a:t>Introduction</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I</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2"/>
          </a:xfrm>
          <a:prstGeom prst="straightConnector1">
            <a:avLst/>
          </a:prstGeom>
          <a:noFill/>
          <a:ln w="19050" cap="flat" cmpd="sng">
            <a:solidFill>
              <a:srgbClr val="6466AC"/>
            </a:solidFill>
            <a:prstDash val="dash"/>
            <a:round/>
            <a:headEnd type="none" w="med" len="med"/>
            <a:tailEnd type="none" w="med" len="med"/>
          </a:ln>
        </p:spPr>
      </p:cxnSp>
      <p:pic>
        <p:nvPicPr>
          <p:cNvPr id="8" name="Graphic 7">
            <a:extLst>
              <a:ext uri="{FF2B5EF4-FFF2-40B4-BE49-F238E27FC236}">
                <a16:creationId xmlns:a16="http://schemas.microsoft.com/office/drawing/2014/main" id="{E02461C4-B9AD-9A79-14CC-D9FED77105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8163" y="1236912"/>
            <a:ext cx="847725" cy="838200"/>
          </a:xfrm>
          <a:prstGeom prst="rect">
            <a:avLst/>
          </a:prstGeom>
        </p:spPr>
      </p:pic>
    </p:spTree>
    <p:extLst>
      <p:ext uri="{BB962C8B-B14F-4D97-AF65-F5344CB8AC3E}">
        <p14:creationId xmlns:p14="http://schemas.microsoft.com/office/powerpoint/2010/main" val="2484799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3BE78B-69F1-8A4A-D847-9DF27F70D68D}"/>
              </a:ext>
            </a:extLst>
          </p:cNvPr>
          <p:cNvSpPr txBox="1"/>
          <p:nvPr/>
        </p:nvSpPr>
        <p:spPr>
          <a:xfrm>
            <a:off x="2983506" y="175849"/>
            <a:ext cx="5492038" cy="707886"/>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4000" b="1" dirty="0">
                <a:latin typeface="Calibri" panose="020F0502020204030204" pitchFamily="34" charset="0"/>
                <a:ea typeface="Microsoft YaHei" panose="020B0503020204020204" pitchFamily="34" charset="-122"/>
                <a:cs typeface="Calibri" panose="020F0502020204030204" pitchFamily="34" charset="0"/>
              </a:rPr>
              <a:t>Cover a lot of ground </a:t>
            </a:r>
          </a:p>
        </p:txBody>
      </p:sp>
      <p:sp>
        <p:nvSpPr>
          <p:cNvPr id="5" name="TextBox 4">
            <a:extLst>
              <a:ext uri="{FF2B5EF4-FFF2-40B4-BE49-F238E27FC236}">
                <a16:creationId xmlns:a16="http://schemas.microsoft.com/office/drawing/2014/main" id="{69792932-7625-BB67-AB15-A40AE81D0D90}"/>
              </a:ext>
            </a:extLst>
          </p:cNvPr>
          <p:cNvSpPr txBox="1"/>
          <p:nvPr/>
        </p:nvSpPr>
        <p:spPr>
          <a:xfrm>
            <a:off x="7861043" y="1105287"/>
            <a:ext cx="4242816" cy="4647426"/>
          </a:xfrm>
          <a:prstGeom prst="rect">
            <a:avLst/>
          </a:prstGeom>
          <a:noFill/>
        </p:spPr>
        <p:txBody>
          <a:bodyPr wrap="square" rtlCol="0">
            <a:spAutoFit/>
          </a:bodyPr>
          <a:lstStyle/>
          <a:p>
            <a:r>
              <a:rPr lang="en-US" sz="1600" b="1" dirty="0">
                <a:latin typeface="Microsoft YaHei" panose="020B0503020204020204" pitchFamily="34" charset="-122"/>
                <a:ea typeface="Microsoft YaHei" panose="020B0503020204020204" pitchFamily="34" charset="-122"/>
              </a:rPr>
              <a:t>Definition: </a:t>
            </a:r>
            <a:r>
              <a:rPr lang="en-US" sz="2000" dirty="0">
                <a:latin typeface="Calibri" panose="020F0502020204030204" pitchFamily="34" charset="0"/>
                <a:ea typeface="Microsoft YaHei" panose="020B0503020204020204" pitchFamily="34" charset="-122"/>
                <a:cs typeface="Calibri" panose="020F0502020204030204" pitchFamily="34" charset="0"/>
              </a:rPr>
              <a:t>To talk about or deal with many different topics and a lot of information in a short amount of time.</a:t>
            </a:r>
          </a:p>
          <a:p>
            <a:endParaRPr lang="en-US" sz="1600" dirty="0">
              <a:latin typeface="Microsoft YaHei" panose="020B0503020204020204" pitchFamily="34" charset="-122"/>
              <a:ea typeface="Microsoft YaHei" panose="020B0503020204020204" pitchFamily="34" charset="-122"/>
            </a:endParaRPr>
          </a:p>
          <a:p>
            <a:r>
              <a:rPr lang="en-US" sz="1600" b="1" dirty="0">
                <a:latin typeface="Microsoft YaHei" panose="020B0503020204020204" pitchFamily="34" charset="-122"/>
                <a:ea typeface="Microsoft YaHei" panose="020B0503020204020204" pitchFamily="34" charset="-122"/>
              </a:rPr>
              <a:t>Etymology &amp; Origin: </a:t>
            </a:r>
            <a:r>
              <a:rPr lang="en-US" sz="2000" dirty="0">
                <a:latin typeface="Calibri" panose="020F0502020204030204" pitchFamily="34" charset="0"/>
                <a:ea typeface="Microsoft YaHei" panose="020B0503020204020204" pitchFamily="34" charset="-122"/>
                <a:cs typeface="Calibri" panose="020F0502020204030204" pitchFamily="34" charset="0"/>
              </a:rPr>
              <a:t>Originally, in the 19th century, this phrase was used literally to describe travelers, explorers, or fast horses that physically traveled across a vast distance. By the 20th century, it evolved into a metaphorical expression used in academic and everyday contexts to describe a meeting, book </a:t>
            </a:r>
          </a:p>
          <a:p>
            <a:r>
              <a:rPr lang="en-US" sz="2000" dirty="0">
                <a:latin typeface="Calibri" panose="020F0502020204030204" pitchFamily="34" charset="0"/>
                <a:ea typeface="Microsoft YaHei" panose="020B0503020204020204" pitchFamily="34" charset="-122"/>
                <a:cs typeface="Calibri" panose="020F0502020204030204" pitchFamily="34" charset="0"/>
              </a:rPr>
              <a:t>or lecture that addresses a large amount of information.</a:t>
            </a:r>
            <a:endParaRPr lang="en-US" sz="1600" dirty="0">
              <a:latin typeface="Calibri" panose="020F0502020204030204" pitchFamily="34" charset="0"/>
              <a:ea typeface="Microsoft YaHei" panose="020B0503020204020204" pitchFamily="34" charset="-122"/>
              <a:cs typeface="Calibri" panose="020F0502020204030204" pitchFamily="34" charset="0"/>
            </a:endParaRPr>
          </a:p>
        </p:txBody>
      </p:sp>
      <p:sp>
        <p:nvSpPr>
          <p:cNvPr id="6" name="Rectangle: Rounded Corners 5">
            <a:extLst>
              <a:ext uri="{FF2B5EF4-FFF2-40B4-BE49-F238E27FC236}">
                <a16:creationId xmlns:a16="http://schemas.microsoft.com/office/drawing/2014/main" id="{02BA55A9-B92C-6AD1-F216-B73AC911A86D}"/>
              </a:ext>
            </a:extLst>
          </p:cNvPr>
          <p:cNvSpPr/>
          <p:nvPr/>
        </p:nvSpPr>
        <p:spPr>
          <a:xfrm>
            <a:off x="2846568" y="1189951"/>
            <a:ext cx="4834393" cy="4239560"/>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pic>
        <p:nvPicPr>
          <p:cNvPr id="8" name="Picture 7">
            <a:extLst>
              <a:ext uri="{FF2B5EF4-FFF2-40B4-BE49-F238E27FC236}">
                <a16:creationId xmlns:a16="http://schemas.microsoft.com/office/drawing/2014/main" id="{CB233DE7-BC3B-2695-1660-D374203E6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506" y="1334558"/>
            <a:ext cx="4560516" cy="3950345"/>
          </a:xfrm>
          <a:prstGeom prst="roundRect">
            <a:avLst>
              <a:gd name="adj" fmla="val 8193"/>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2" name="Group 1">
            <a:extLst>
              <a:ext uri="{FF2B5EF4-FFF2-40B4-BE49-F238E27FC236}">
                <a16:creationId xmlns:a16="http://schemas.microsoft.com/office/drawing/2014/main" id="{069630F5-8D10-C4BD-59B8-AE68E201F31B}"/>
              </a:ext>
            </a:extLst>
          </p:cNvPr>
          <p:cNvGrpSpPr/>
          <p:nvPr/>
        </p:nvGrpSpPr>
        <p:grpSpPr>
          <a:xfrm>
            <a:off x="2504486" y="2079465"/>
            <a:ext cx="162000" cy="2745289"/>
            <a:chOff x="2504486" y="2079465"/>
            <a:chExt cx="162000" cy="2745289"/>
          </a:xfrm>
        </p:grpSpPr>
        <p:sp>
          <p:nvSpPr>
            <p:cNvPr id="3" name="Oval 2">
              <a:extLst>
                <a:ext uri="{FF2B5EF4-FFF2-40B4-BE49-F238E27FC236}">
                  <a16:creationId xmlns:a16="http://schemas.microsoft.com/office/drawing/2014/main" id="{8859745B-BB05-90D2-7543-9C7E15178DA6}"/>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71B569CA-0BD8-FDE4-B414-1D0A92301284}"/>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03F39C26-0483-67F8-D51E-884A9FC323AD}"/>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10" name="Oval 9">
              <a:extLst>
                <a:ext uri="{FF2B5EF4-FFF2-40B4-BE49-F238E27FC236}">
                  <a16:creationId xmlns:a16="http://schemas.microsoft.com/office/drawing/2014/main" id="{483639DF-6710-4061-09B1-7C2568213AAB}"/>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2580278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FB03E4-9CFE-FD8E-AC43-38949063294E}"/>
              </a:ext>
            </a:extLst>
          </p:cNvPr>
          <p:cNvGrpSpPr/>
          <p:nvPr/>
        </p:nvGrpSpPr>
        <p:grpSpPr>
          <a:xfrm>
            <a:off x="2841306" y="917913"/>
            <a:ext cx="11211431" cy="4769152"/>
            <a:chOff x="489846" y="907402"/>
            <a:chExt cx="11211431" cy="4769152"/>
          </a:xfrm>
        </p:grpSpPr>
        <p:sp>
          <p:nvSpPr>
            <p:cNvPr id="4" name="TextBox 3">
              <a:extLst>
                <a:ext uri="{FF2B5EF4-FFF2-40B4-BE49-F238E27FC236}">
                  <a16:creationId xmlns:a16="http://schemas.microsoft.com/office/drawing/2014/main" id="{8FB6CEEB-D085-0DE6-70F5-4154D3E20E6F}"/>
                </a:ext>
              </a:extLst>
            </p:cNvPr>
            <p:cNvSpPr txBox="1"/>
            <p:nvPr/>
          </p:nvSpPr>
          <p:spPr>
            <a:xfrm>
              <a:off x="961798" y="1711837"/>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Next week, the visiting professor is </a:t>
              </a:r>
              <a:r>
                <a:rPr lang="en-US" b="1" dirty="0">
                  <a:latin typeface="Microsoft YaHei" panose="020B0503020204020204" pitchFamily="34" charset="-122"/>
                  <a:ea typeface="Microsoft YaHei" panose="020B0503020204020204" pitchFamily="34" charset="-122"/>
                </a:rPr>
                <a:t>covering a lot of ground</a:t>
              </a:r>
              <a:r>
                <a:rPr lang="en-US" dirty="0">
                  <a:latin typeface="Microsoft YaHei" panose="020B0503020204020204" pitchFamily="34" charset="-122"/>
                  <a:ea typeface="Microsoft YaHei" panose="020B0503020204020204" pitchFamily="34" charset="-122"/>
                </a:rPr>
                <a:t> in his</a:t>
              </a:r>
            </a:p>
            <a:p>
              <a:pPr>
                <a:defRPr/>
              </a:pPr>
              <a:r>
                <a:rPr lang="en-US" dirty="0">
                  <a:latin typeface="Microsoft YaHei" panose="020B0503020204020204" pitchFamily="34" charset="-122"/>
                  <a:ea typeface="Microsoft YaHei" panose="020B0503020204020204" pitchFamily="34" charset="-122"/>
                </a:rPr>
                <a:t> intensive two-hour workshop.</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925771" y="2484562"/>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The genetics syllabus was so dense that we had to </a:t>
              </a:r>
              <a:r>
                <a:rPr lang="en-US" b="1" dirty="0">
                  <a:latin typeface="Microsoft YaHei" panose="020B0503020204020204" pitchFamily="34" charset="-122"/>
                  <a:ea typeface="Microsoft YaHei" panose="020B0503020204020204" pitchFamily="34" charset="-122"/>
                </a:rPr>
                <a:t>cover a lot of ground</a:t>
              </a:r>
            </a:p>
            <a:p>
              <a:pPr>
                <a:defRPr/>
              </a:pPr>
              <a:r>
                <a:rPr lang="en-US" dirty="0">
                  <a:latin typeface="Microsoft YaHei" panose="020B0503020204020204" pitchFamily="34" charset="-122"/>
                  <a:ea typeface="Microsoft YaHei" panose="020B0503020204020204" pitchFamily="34" charset="-122"/>
                </a:rPr>
                <a:t> in every single lecture.</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948122" y="3213683"/>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To </a:t>
              </a:r>
              <a:r>
                <a:rPr lang="en-US" b="1" dirty="0">
                  <a:latin typeface="Microsoft YaHei" panose="020B0503020204020204" pitchFamily="34" charset="-122"/>
                  <a:ea typeface="Microsoft YaHei" panose="020B0503020204020204" pitchFamily="34" charset="-122"/>
                </a:rPr>
                <a:t>cover a lot of ground</a:t>
              </a:r>
              <a:r>
                <a:rPr lang="en-US" dirty="0">
                  <a:latin typeface="Microsoft YaHei" panose="020B0503020204020204" pitchFamily="34" charset="-122"/>
                  <a:ea typeface="Microsoft YaHei" panose="020B0503020204020204" pitchFamily="34" charset="-122"/>
                </a:rPr>
                <a:t> before the finals,</a:t>
              </a:r>
            </a:p>
            <a:p>
              <a:pPr>
                <a:defRPr/>
              </a:pPr>
              <a:r>
                <a:rPr lang="en-US" dirty="0">
                  <a:latin typeface="Microsoft YaHei" panose="020B0503020204020204" pitchFamily="34" charset="-122"/>
                  <a:ea typeface="Microsoft YaHei" panose="020B0503020204020204" pitchFamily="34" charset="-122"/>
                </a:rPr>
                <a:t> the study group meets in the campus cafe every evening.</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53" name="TextBox 52">
              <a:extLst>
                <a:ext uri="{FF2B5EF4-FFF2-40B4-BE49-F238E27FC236}">
                  <a16:creationId xmlns:a16="http://schemas.microsoft.com/office/drawing/2014/main" id="{6CE7593F-5B0D-020D-8161-7D07658F13FF}"/>
                </a:ext>
              </a:extLst>
            </p:cNvPr>
            <p:cNvSpPr txBox="1"/>
            <p:nvPr/>
          </p:nvSpPr>
          <p:spPr>
            <a:xfrm>
              <a:off x="925771" y="4030012"/>
              <a:ext cx="10632686" cy="646331"/>
            </a:xfrm>
            <a:prstGeom prst="rect">
              <a:avLst/>
            </a:prstGeom>
            <a:noFill/>
          </p:spPr>
          <p:txBody>
            <a:bodyPr wrap="square">
              <a:spAutoFit/>
            </a:bodyPr>
            <a:lstStyle/>
            <a:p>
              <a:r>
                <a:rPr lang="en-US" dirty="0">
                  <a:latin typeface="Microsoft YaHei" panose="020B0503020204020204" pitchFamily="34" charset="-122"/>
                  <a:ea typeface="Microsoft YaHei" panose="020B0503020204020204" pitchFamily="34" charset="-122"/>
                </a:rPr>
                <a:t>The intensive summer semester requires you </a:t>
              </a:r>
            </a:p>
            <a:p>
              <a:r>
                <a:rPr lang="en-US" dirty="0">
                  <a:latin typeface="Microsoft YaHei" panose="020B0503020204020204" pitchFamily="34" charset="-122"/>
                  <a:ea typeface="Microsoft YaHei" panose="020B0503020204020204" pitchFamily="34" charset="-122"/>
                </a:rPr>
                <a:t>to </a:t>
              </a:r>
              <a:r>
                <a:rPr lang="en-US" b="1" dirty="0">
                  <a:latin typeface="Microsoft YaHei" panose="020B0503020204020204" pitchFamily="34" charset="-122"/>
                  <a:ea typeface="Microsoft YaHei" panose="020B0503020204020204" pitchFamily="34" charset="-122"/>
                </a:rPr>
                <a:t>cover more ground</a:t>
              </a:r>
              <a:r>
                <a:rPr lang="en-US" dirty="0">
                  <a:latin typeface="Microsoft YaHei" panose="020B0503020204020204" pitchFamily="34" charset="-122"/>
                  <a:ea typeface="Microsoft YaHei" panose="020B0503020204020204" pitchFamily="34" charset="-122"/>
                </a:rPr>
                <a:t> than in any other regular term.</a:t>
              </a:r>
            </a:p>
          </p:txBody>
        </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60" name="TextBox 59">
              <a:extLst>
                <a:ext uri="{FF2B5EF4-FFF2-40B4-BE49-F238E27FC236}">
                  <a16:creationId xmlns:a16="http://schemas.microsoft.com/office/drawing/2014/main" id="{8CB0E27E-8EEA-F86E-63A7-49863B29A2A4}"/>
                </a:ext>
              </a:extLst>
            </p:cNvPr>
            <p:cNvSpPr txBox="1"/>
            <p:nvPr/>
          </p:nvSpPr>
          <p:spPr>
            <a:xfrm>
              <a:off x="948122" y="4723767"/>
              <a:ext cx="10739479" cy="923330"/>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the lecturer hadn't canceled two classes last month, </a:t>
              </a:r>
            </a:p>
            <a:p>
              <a:pPr>
                <a:defRPr/>
              </a:pPr>
              <a:r>
                <a:rPr lang="en-US" dirty="0">
                  <a:latin typeface="Microsoft YaHei" panose="020B0503020204020204" pitchFamily="34" charset="-122"/>
                  <a:ea typeface="Microsoft YaHei" panose="020B0503020204020204" pitchFamily="34" charset="-122"/>
                </a:rPr>
                <a:t>we would be </a:t>
              </a:r>
              <a:r>
                <a:rPr lang="en-US" b="1" dirty="0">
                  <a:latin typeface="Microsoft YaHei" panose="020B0503020204020204" pitchFamily="34" charset="-122"/>
                  <a:ea typeface="Microsoft YaHei" panose="020B0503020204020204" pitchFamily="34" charset="-122"/>
                </a:rPr>
                <a:t>covering less ground</a:t>
              </a:r>
              <a:r>
                <a:rPr lang="en-US" dirty="0">
                  <a:latin typeface="Microsoft YaHei" panose="020B0503020204020204" pitchFamily="34" charset="-122"/>
                  <a:ea typeface="Microsoft YaHei" panose="020B0503020204020204" pitchFamily="34" charset="-122"/>
                </a:rPr>
                <a:t> right now </a:t>
              </a:r>
            </a:p>
            <a:p>
              <a:pPr>
                <a:defRPr/>
              </a:pPr>
              <a:r>
                <a:rPr lang="en-US" dirty="0">
                  <a:latin typeface="Microsoft YaHei" panose="020B0503020204020204" pitchFamily="34" charset="-122"/>
                  <a:ea typeface="Microsoft YaHei" panose="020B0503020204020204" pitchFamily="34" charset="-122"/>
                </a:rPr>
                <a:t>instead of rushing through the chapters.</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069510" y="5676554"/>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7" name="TextBox 76">
              <a:extLst>
                <a:ext uri="{FF2B5EF4-FFF2-40B4-BE49-F238E27FC236}">
                  <a16:creationId xmlns:a16="http://schemas.microsoft.com/office/drawing/2014/main" id="{036FCD8D-B90A-5AA0-9AFE-392B1B86525F}"/>
                </a:ext>
              </a:extLst>
            </p:cNvPr>
            <p:cNvSpPr txBox="1"/>
            <p:nvPr/>
          </p:nvSpPr>
          <p:spPr>
            <a:xfrm>
              <a:off x="545227" y="907402"/>
              <a:ext cx="3281089" cy="584775"/>
            </a:xfrm>
            <a:prstGeom prst="rect">
              <a:avLst/>
            </a:prstGeom>
            <a:noFill/>
          </p:spPr>
          <p:txBody>
            <a:bodyPr wrap="square" rtlCol="0">
              <a:spAutoFit/>
            </a:bodyPr>
            <a:lstStyle/>
            <a:p>
              <a:r>
                <a:rPr lang="en-US" sz="3200" b="1" dirty="0">
                  <a:latin typeface="Microsoft YaHei" panose="020B0503020204020204" pitchFamily="34" charset="-122"/>
                  <a:ea typeface="Microsoft YaHei" panose="020B0503020204020204" pitchFamily="34" charset="-122"/>
                </a:rPr>
                <a:t>Examples :</a:t>
              </a:r>
            </a:p>
          </p:txBody>
        </p:sp>
      </p:grpSp>
      <p:grpSp>
        <p:nvGrpSpPr>
          <p:cNvPr id="3" name="Group 2">
            <a:extLst>
              <a:ext uri="{FF2B5EF4-FFF2-40B4-BE49-F238E27FC236}">
                <a16:creationId xmlns:a16="http://schemas.microsoft.com/office/drawing/2014/main" id="{9B92D440-ECEA-0290-4323-C1BBCEBCB6A1}"/>
              </a:ext>
            </a:extLst>
          </p:cNvPr>
          <p:cNvGrpSpPr/>
          <p:nvPr/>
        </p:nvGrpSpPr>
        <p:grpSpPr>
          <a:xfrm>
            <a:off x="2504486" y="2079465"/>
            <a:ext cx="162000" cy="2745289"/>
            <a:chOff x="2504486" y="2079465"/>
            <a:chExt cx="162000" cy="2745289"/>
          </a:xfrm>
        </p:grpSpPr>
        <p:sp>
          <p:nvSpPr>
            <p:cNvPr id="5" name="Oval 4">
              <a:extLst>
                <a:ext uri="{FF2B5EF4-FFF2-40B4-BE49-F238E27FC236}">
                  <a16:creationId xmlns:a16="http://schemas.microsoft.com/office/drawing/2014/main" id="{A2189735-D50E-98D9-4C3D-A824DCB58FC4}"/>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6" name="Oval 5">
              <a:extLst>
                <a:ext uri="{FF2B5EF4-FFF2-40B4-BE49-F238E27FC236}">
                  <a16:creationId xmlns:a16="http://schemas.microsoft.com/office/drawing/2014/main" id="{542F5F45-CDBE-C742-4603-78AA5731AAB0}"/>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972E7410-6688-0825-E8C4-8F7139D0CDE4}"/>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9180E2B6-260F-12F7-EECF-E58F7BC31C7F}"/>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1593030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220717" y="350456"/>
            <a:ext cx="11606849" cy="6229020"/>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fa-IR">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r" rtl="1"/>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rtl="1"/>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9"/>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rtl="1"/>
            <a:r>
              <a:rPr lang="en-US" sz="4800" b="1" dirty="0">
                <a:solidFill>
                  <a:schemeClr val="bg1"/>
                </a:solidFill>
                <a:latin typeface="Calibri Light" panose="020F0302020204030204" pitchFamily="34" charset="0"/>
                <a:ea typeface="Roboto"/>
                <a:cs typeface="Calibri Light" panose="020F0302020204030204" pitchFamily="34" charset="0"/>
                <a:sym typeface="Roboto"/>
              </a:rPr>
              <a:t>Conclusion</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VI</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2"/>
          </a:xfrm>
          <a:prstGeom prst="straightConnector1">
            <a:avLst/>
          </a:prstGeom>
          <a:noFill/>
          <a:ln w="19050" cap="flat" cmpd="sng">
            <a:solidFill>
              <a:srgbClr val="6466AC"/>
            </a:solidFill>
            <a:prstDash val="dash"/>
            <a:round/>
            <a:headEnd type="none" w="med" len="med"/>
            <a:tailEnd type="none" w="med" len="med"/>
          </a:ln>
        </p:spPr>
      </p:cxnSp>
      <p:pic>
        <p:nvPicPr>
          <p:cNvPr id="11" name="Graphic 10">
            <a:extLst>
              <a:ext uri="{FF2B5EF4-FFF2-40B4-BE49-F238E27FC236}">
                <a16:creationId xmlns:a16="http://schemas.microsoft.com/office/drawing/2014/main" id="{CE22DCAD-B23D-5572-F97B-EAAE181FBC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54537" y="1293539"/>
            <a:ext cx="876300" cy="876300"/>
          </a:xfrm>
          <a:prstGeom prst="rect">
            <a:avLst/>
          </a:prstGeom>
        </p:spPr>
      </p:pic>
    </p:spTree>
    <p:extLst>
      <p:ext uri="{BB962C8B-B14F-4D97-AF65-F5344CB8AC3E}">
        <p14:creationId xmlns:p14="http://schemas.microsoft.com/office/powerpoint/2010/main" val="1969458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5ABC4FB7-8029-5FEF-EA32-9EBA40C4E5B7}"/>
              </a:ext>
            </a:extLst>
          </p:cNvPr>
          <p:cNvSpPr/>
          <p:nvPr/>
        </p:nvSpPr>
        <p:spPr>
          <a:xfrm>
            <a:off x="1357038" y="34914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Learning English By idioms</a:t>
            </a:r>
          </a:p>
        </p:txBody>
      </p:sp>
      <p:grpSp>
        <p:nvGrpSpPr>
          <p:cNvPr id="4" name="Group 3">
            <a:extLst>
              <a:ext uri="{FF2B5EF4-FFF2-40B4-BE49-F238E27FC236}">
                <a16:creationId xmlns:a16="http://schemas.microsoft.com/office/drawing/2014/main" id="{7275564B-F5C0-1A50-CE72-DCD217716C0E}"/>
              </a:ext>
            </a:extLst>
          </p:cNvPr>
          <p:cNvGrpSpPr/>
          <p:nvPr/>
        </p:nvGrpSpPr>
        <p:grpSpPr>
          <a:xfrm>
            <a:off x="337420" y="1062931"/>
            <a:ext cx="11517159" cy="4525717"/>
            <a:chOff x="1316176" y="924899"/>
            <a:chExt cx="9559636" cy="2950611"/>
          </a:xfrm>
        </p:grpSpPr>
        <p:sp>
          <p:nvSpPr>
            <p:cNvPr id="5" name="TextBox 4">
              <a:extLst>
                <a:ext uri="{FF2B5EF4-FFF2-40B4-BE49-F238E27FC236}">
                  <a16:creationId xmlns:a16="http://schemas.microsoft.com/office/drawing/2014/main" id="{7B918D9F-8228-727E-196E-3CD2241BA003}"/>
                </a:ext>
              </a:extLst>
            </p:cNvPr>
            <p:cNvSpPr txBox="1"/>
            <p:nvPr/>
          </p:nvSpPr>
          <p:spPr>
            <a:xfrm>
              <a:off x="1316177" y="924899"/>
              <a:ext cx="9559634" cy="553220"/>
            </a:xfrm>
            <a:prstGeom prst="rect">
              <a:avLst/>
            </a:prstGeom>
            <a:noFill/>
          </p:spPr>
          <p:txBody>
            <a:bodyPr wrap="square" rtlCol="0">
              <a:spAutoFit/>
            </a:bodyPr>
            <a:lstStyle/>
            <a:p>
              <a:r>
                <a:rPr lang="en-US" sz="2400" dirty="0">
                  <a:latin typeface="Calibri Light" panose="020F0302020204030204" pitchFamily="34" charset="0"/>
                  <a:ea typeface="Microsoft YaHei" panose="020B0503020204020204" pitchFamily="34" charset="-122"/>
                  <a:cs typeface="Calibri Light" panose="020F0302020204030204" pitchFamily="34" charset="0"/>
                </a:rPr>
                <a:t>1. Identify useful English idioms (through online research, textbooks, AI tools, or any other available method).</a:t>
              </a:r>
            </a:p>
          </p:txBody>
        </p:sp>
        <p:sp>
          <p:nvSpPr>
            <p:cNvPr id="6" name="Rectangle 3">
              <a:extLst>
                <a:ext uri="{FF2B5EF4-FFF2-40B4-BE49-F238E27FC236}">
                  <a16:creationId xmlns:a16="http://schemas.microsoft.com/office/drawing/2014/main" id="{22852BC1-75FA-CFA8-BB82-7948097D4FC0}"/>
                </a:ext>
              </a:extLst>
            </p:cNvPr>
            <p:cNvSpPr>
              <a:spLocks noChangeArrowheads="1"/>
            </p:cNvSpPr>
            <p:nvPr/>
          </p:nvSpPr>
          <p:spPr bwMode="auto">
            <a:xfrm>
              <a:off x="1316177" y="2350569"/>
              <a:ext cx="9559633" cy="55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dirty="0">
                  <a:latin typeface="Calibri Light" panose="020F0302020204030204" pitchFamily="34" charset="0"/>
                  <a:ea typeface="Microsoft YaHei" panose="020B0503020204020204" pitchFamily="34" charset="-122"/>
                  <a:cs typeface="Calibri Light" panose="020F0302020204030204" pitchFamily="34" charset="0"/>
                </a:rPr>
                <a:t>4. Consult English–English dictionaries to look up the idiom (you may also request its English definition from an AI tool) and study the definitions thoroughly.</a:t>
              </a:r>
              <a:endParaRPr kumimoji="0" lang="en-US" altLang="en-US" sz="2400" u="none" strike="noStrike" cap="none" normalizeH="0" baseline="0" dirty="0">
                <a:ln>
                  <a:noFill/>
                </a:ln>
                <a:solidFill>
                  <a:schemeClr val="tx1"/>
                </a:solidFill>
                <a:effectLst/>
                <a:latin typeface="Calibri Light" panose="020F0302020204030204" pitchFamily="34" charset="0"/>
                <a:ea typeface="Microsoft YaHei" panose="020B0503020204020204" pitchFamily="34" charset="-122"/>
                <a:cs typeface="Calibri Light" panose="020F0302020204030204" pitchFamily="34" charset="0"/>
              </a:endParaRPr>
            </a:p>
          </p:txBody>
        </p:sp>
        <p:sp>
          <p:nvSpPr>
            <p:cNvPr id="7" name="TextBox 6">
              <a:extLst>
                <a:ext uri="{FF2B5EF4-FFF2-40B4-BE49-F238E27FC236}">
                  <a16:creationId xmlns:a16="http://schemas.microsoft.com/office/drawing/2014/main" id="{0E59A71F-A65D-D851-F7A4-EC60229E20AE}"/>
                </a:ext>
              </a:extLst>
            </p:cNvPr>
            <p:cNvSpPr txBox="1"/>
            <p:nvPr/>
          </p:nvSpPr>
          <p:spPr>
            <a:xfrm>
              <a:off x="1316178" y="1571230"/>
              <a:ext cx="9559634" cy="307345"/>
            </a:xfrm>
            <a:prstGeom prst="rect">
              <a:avLst/>
            </a:prstGeom>
            <a:noFill/>
          </p:spPr>
          <p:txBody>
            <a:bodyPr wrap="square" rtlCol="0">
              <a:spAutoFit/>
            </a:bodyPr>
            <a:lstStyle/>
            <a:p>
              <a:r>
                <a:rPr lang="en-US" sz="2400" dirty="0">
                  <a:latin typeface="Calibri Light" panose="020F0302020204030204" pitchFamily="34" charset="0"/>
                  <a:ea typeface="Microsoft YaHei" panose="020B0503020204020204" pitchFamily="34" charset="-122"/>
                  <a:cs typeface="Calibri Light" panose="020F0302020204030204" pitchFamily="34" charset="0"/>
                </a:rPr>
                <a:t>2. Research the history and origin of each idiom.</a:t>
              </a:r>
            </a:p>
          </p:txBody>
        </p:sp>
        <p:sp>
          <p:nvSpPr>
            <p:cNvPr id="8" name="TextBox 7">
              <a:extLst>
                <a:ext uri="{FF2B5EF4-FFF2-40B4-BE49-F238E27FC236}">
                  <a16:creationId xmlns:a16="http://schemas.microsoft.com/office/drawing/2014/main" id="{C97FFB8B-8322-8880-D18D-CCF2FB2EA0D6}"/>
                </a:ext>
              </a:extLst>
            </p:cNvPr>
            <p:cNvSpPr txBox="1"/>
            <p:nvPr/>
          </p:nvSpPr>
          <p:spPr>
            <a:xfrm>
              <a:off x="1316178" y="1935308"/>
              <a:ext cx="9559633" cy="307345"/>
            </a:xfrm>
            <a:prstGeom prst="rect">
              <a:avLst/>
            </a:prstGeom>
            <a:noFill/>
          </p:spPr>
          <p:txBody>
            <a:bodyPr wrap="square" rtlCol="0">
              <a:spAutoFit/>
            </a:bodyPr>
            <a:lstStyle/>
            <a:p>
              <a:r>
                <a:rPr lang="en-US" sz="2400" dirty="0">
                  <a:latin typeface="Calibri Light" panose="020F0302020204030204" pitchFamily="34" charset="0"/>
                  <a:ea typeface="Microsoft YaHei" panose="020B0503020204020204" pitchFamily="34" charset="-122"/>
                  <a:cs typeface="Calibri Light" panose="020F0302020204030204" pitchFamily="34" charset="0"/>
                </a:rPr>
                <a:t>3. Find several examples that show how the idiom is used in real contexts.</a:t>
              </a:r>
            </a:p>
          </p:txBody>
        </p:sp>
        <p:sp>
          <p:nvSpPr>
            <p:cNvPr id="9" name="TextBox 8">
              <a:extLst>
                <a:ext uri="{FF2B5EF4-FFF2-40B4-BE49-F238E27FC236}">
                  <a16:creationId xmlns:a16="http://schemas.microsoft.com/office/drawing/2014/main" id="{74004451-7601-6CC2-2E4A-23BF81BB8C3F}"/>
                </a:ext>
              </a:extLst>
            </p:cNvPr>
            <p:cNvSpPr txBox="1"/>
            <p:nvPr/>
          </p:nvSpPr>
          <p:spPr>
            <a:xfrm>
              <a:off x="1316176" y="2950241"/>
              <a:ext cx="9559633" cy="307345"/>
            </a:xfrm>
            <a:prstGeom prst="rect">
              <a:avLst/>
            </a:prstGeom>
            <a:noFill/>
          </p:spPr>
          <p:txBody>
            <a:bodyPr wrap="square" rtlCol="0">
              <a:spAutoFit/>
            </a:bodyPr>
            <a:lstStyle/>
            <a:p>
              <a:r>
                <a:rPr lang="en-US" sz="2400" dirty="0">
                  <a:latin typeface="Calibri Light" panose="020F0302020204030204" pitchFamily="34" charset="0"/>
                  <a:ea typeface="Microsoft YaHei" panose="020B0503020204020204" pitchFamily="34" charset="-122"/>
                  <a:cs typeface="Calibri Light" panose="020F0302020204030204" pitchFamily="34" charset="0"/>
                </a:rPr>
                <a:t>5. Analyze the grammar and vocabulary in each example.</a:t>
              </a:r>
            </a:p>
          </p:txBody>
        </p:sp>
        <p:sp>
          <p:nvSpPr>
            <p:cNvPr id="10" name="TextBox 9">
              <a:extLst>
                <a:ext uri="{FF2B5EF4-FFF2-40B4-BE49-F238E27FC236}">
                  <a16:creationId xmlns:a16="http://schemas.microsoft.com/office/drawing/2014/main" id="{EE8F64BB-D869-A15C-AED6-559B4B37C70E}"/>
                </a:ext>
              </a:extLst>
            </p:cNvPr>
            <p:cNvSpPr txBox="1"/>
            <p:nvPr/>
          </p:nvSpPr>
          <p:spPr>
            <a:xfrm>
              <a:off x="1316176" y="3322290"/>
              <a:ext cx="9559633" cy="553220"/>
            </a:xfrm>
            <a:prstGeom prst="rect">
              <a:avLst/>
            </a:prstGeom>
            <a:noFill/>
          </p:spPr>
          <p:txBody>
            <a:bodyPr wrap="square" rtlCol="0">
              <a:spAutoFit/>
            </a:bodyPr>
            <a:lstStyle/>
            <a:p>
              <a:r>
                <a:rPr lang="en-US" sz="2400" dirty="0">
                  <a:latin typeface="Calibri Light" panose="020F0302020204030204" pitchFamily="34" charset="0"/>
                  <a:ea typeface="Microsoft YaHei" panose="020B0503020204020204" pitchFamily="34" charset="-122"/>
                  <a:cs typeface="Calibri Light" panose="020F0302020204030204" pitchFamily="34" charset="0"/>
                </a:rPr>
                <a:t>6. You can also create an image or a short story for each idiom to help you remember it more easily and for a longer time.</a:t>
              </a:r>
            </a:p>
          </p:txBody>
        </p:sp>
      </p:grpSp>
      <p:sp>
        <p:nvSpPr>
          <p:cNvPr id="11" name="Rectangle: Rounded Corners 15">
            <a:extLst>
              <a:ext uri="{FF2B5EF4-FFF2-40B4-BE49-F238E27FC236}">
                <a16:creationId xmlns:a16="http://schemas.microsoft.com/office/drawing/2014/main" id="{38744626-BAD6-F6F0-2456-7E5E1F38E2BD}"/>
              </a:ext>
            </a:extLst>
          </p:cNvPr>
          <p:cNvSpPr/>
          <p:nvPr/>
        </p:nvSpPr>
        <p:spPr>
          <a:xfrm>
            <a:off x="472966" y="5817065"/>
            <a:ext cx="10983053" cy="830996"/>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2000" dirty="0">
                <a:latin typeface="Microsoft YaHei" panose="020B0503020204020204" pitchFamily="34" charset="-122"/>
                <a:ea typeface="Microsoft YaHei" panose="020B0503020204020204" pitchFamily="34" charset="-122"/>
              </a:rPr>
              <a:t>By doing this, you'll not only learn a practical idiom but also expand your vocabulary and improve your command of English grammar!</a:t>
            </a:r>
          </a:p>
        </p:txBody>
      </p:sp>
      <p:sp>
        <p:nvSpPr>
          <p:cNvPr id="12" name="Right Triangle 11">
            <a:extLst>
              <a:ext uri="{FF2B5EF4-FFF2-40B4-BE49-F238E27FC236}">
                <a16:creationId xmlns:a16="http://schemas.microsoft.com/office/drawing/2014/main" id="{1DBCA877-4E12-240C-FB25-FBB415260EC7}"/>
              </a:ext>
            </a:extLst>
          </p:cNvPr>
          <p:cNvSpPr/>
          <p:nvPr/>
        </p:nvSpPr>
        <p:spPr>
          <a:xfrm rot="10800000">
            <a:off x="10399776" y="-22385"/>
            <a:ext cx="1890836" cy="1848256"/>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R"/>
          </a:p>
        </p:txBody>
      </p:sp>
    </p:spTree>
    <p:extLst>
      <p:ext uri="{BB962C8B-B14F-4D97-AF65-F5344CB8AC3E}">
        <p14:creationId xmlns:p14="http://schemas.microsoft.com/office/powerpoint/2010/main" val="1028720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a:extLst>
              <a:ext uri="{FF2B5EF4-FFF2-40B4-BE49-F238E27FC236}">
                <a16:creationId xmlns:a16="http://schemas.microsoft.com/office/drawing/2014/main" id="{DBC74115-8D03-DF32-0832-917E720FD995}"/>
              </a:ext>
            </a:extLst>
          </p:cNvPr>
          <p:cNvSpPr/>
          <p:nvPr/>
        </p:nvSpPr>
        <p:spPr>
          <a:xfrm>
            <a:off x="3766457" y="2503714"/>
            <a:ext cx="5355772" cy="2057400"/>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2" name="Alternate Process 1">
            <a:extLst>
              <a:ext uri="{FF2B5EF4-FFF2-40B4-BE49-F238E27FC236}">
                <a16:creationId xmlns:a16="http://schemas.microsoft.com/office/drawing/2014/main" id="{D5D79436-31BD-6265-B788-09EA6AE79AD5}"/>
              </a:ext>
            </a:extLst>
          </p:cNvPr>
          <p:cNvSpPr/>
          <p:nvPr/>
        </p:nvSpPr>
        <p:spPr>
          <a:xfrm>
            <a:off x="1458685" y="881743"/>
            <a:ext cx="9568543" cy="5094513"/>
          </a:xfrm>
          <a:prstGeom prst="flowChartAlternateProcess">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tx1"/>
                  </a:solidFill>
                </a:ln>
                <a:solidFill>
                  <a:schemeClr val="tx1"/>
                </a:solidFill>
                <a:latin typeface="Calibri" panose="020F0502020204030204" pitchFamily="34" charset="0"/>
                <a:cs typeface="Calibri" panose="020F0502020204030204" pitchFamily="34" charset="0"/>
              </a:rPr>
              <a:t>W</a:t>
            </a:r>
            <a:r>
              <a:rPr lang="en-IR" sz="3200" b="1" dirty="0">
                <a:ln>
                  <a:solidFill>
                    <a:schemeClr val="tx1"/>
                  </a:solidFill>
                </a:ln>
                <a:solidFill>
                  <a:schemeClr val="tx1"/>
                </a:solidFill>
                <a:latin typeface="Calibri" panose="020F0502020204030204" pitchFamily="34" charset="0"/>
                <a:cs typeface="Calibri" panose="020F0502020204030204" pitchFamily="34" charset="0"/>
              </a:rPr>
              <a:t>hich Experession from today do you think</a:t>
            </a:r>
          </a:p>
          <a:p>
            <a:pPr algn="ctr"/>
            <a:r>
              <a:rPr lang="en-IR" sz="3200" b="1" dirty="0">
                <a:ln>
                  <a:solidFill>
                    <a:schemeClr val="tx1"/>
                  </a:solidFill>
                </a:ln>
                <a:solidFill>
                  <a:schemeClr val="tx1"/>
                </a:solidFill>
                <a:latin typeface="Calibri" panose="020F0502020204030204" pitchFamily="34" charset="0"/>
                <a:cs typeface="Calibri" panose="020F0502020204030204" pitchFamily="34" charset="0"/>
              </a:rPr>
              <a:t> you’ll actually use in real life-and why?</a:t>
            </a:r>
          </a:p>
        </p:txBody>
      </p:sp>
    </p:spTree>
    <p:extLst>
      <p:ext uri="{BB962C8B-B14F-4D97-AF65-F5344CB8AC3E}">
        <p14:creationId xmlns:p14="http://schemas.microsoft.com/office/powerpoint/2010/main" val="3996420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61119" y="467341"/>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fa-IR" b="1" dirty="0">
              <a:latin typeface="Calibri" panose="020F0502020204030204" pitchFamily="34" charset="0"/>
              <a:cs typeface="Calibri" panose="020F0502020204030204" pitchFamily="34" charset="0"/>
            </a:endParaRPr>
          </a:p>
        </p:txBody>
      </p:sp>
      <p:sp>
        <p:nvSpPr>
          <p:cNvPr id="11" name="Google Shape;572;p35">
            <a:extLst>
              <a:ext uri="{FF2B5EF4-FFF2-40B4-BE49-F238E27FC236}">
                <a16:creationId xmlns:a16="http://schemas.microsoft.com/office/drawing/2014/main" id="{E619BB79-8616-A4F2-5B21-58E44FB76057}"/>
              </a:ext>
            </a:extLst>
          </p:cNvPr>
          <p:cNvSpPr/>
          <p:nvPr/>
        </p:nvSpPr>
        <p:spPr>
          <a:xfrm>
            <a:off x="4248431" y="198484"/>
            <a:ext cx="3695139" cy="715911"/>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kern="0" dirty="0">
                <a:solidFill>
                  <a:schemeClr val="bg1"/>
                </a:solidFill>
                <a:latin typeface="Calibri Light" panose="020F0302020204030204" pitchFamily="34" charset="0"/>
                <a:cs typeface="Calibri Light" panose="020F0302020204030204" pitchFamily="34" charset="0"/>
                <a:sym typeface="Roboto"/>
              </a:rPr>
              <a:t>English Sources</a:t>
            </a:r>
            <a:endParaRPr lang="fa-IR" sz="3200" kern="0" dirty="0">
              <a:solidFill>
                <a:schemeClr val="bg1"/>
              </a:solidFill>
              <a:latin typeface="Calibri Light" panose="020F0302020204030204" pitchFamily="34" charset="0"/>
              <a:cs typeface="Calibri Light" panose="020F0302020204030204" pitchFamily="34" charset="0"/>
              <a:sym typeface="Roboto"/>
            </a:endParaRPr>
          </a:p>
        </p:txBody>
      </p:sp>
      <p:sp>
        <p:nvSpPr>
          <p:cNvPr id="2" name="TextBox 1">
            <a:extLst>
              <a:ext uri="{FF2B5EF4-FFF2-40B4-BE49-F238E27FC236}">
                <a16:creationId xmlns:a16="http://schemas.microsoft.com/office/drawing/2014/main" id="{076C04A2-03A2-DE0A-129E-862455E71D4D}"/>
              </a:ext>
            </a:extLst>
          </p:cNvPr>
          <p:cNvSpPr txBox="1"/>
          <p:nvPr/>
        </p:nvSpPr>
        <p:spPr>
          <a:xfrm>
            <a:off x="1660631" y="1113533"/>
            <a:ext cx="8870731" cy="4985980"/>
          </a:xfrm>
          <a:prstGeom prst="rect">
            <a:avLst/>
          </a:prstGeom>
          <a:noFill/>
        </p:spPr>
        <p:txBody>
          <a:bodyPr wrap="square" rtlCol="0">
            <a:spAutoFit/>
          </a:bodyPr>
          <a:lstStyle/>
          <a:p>
            <a:pPr marL="285750" indent="-285750" algn="l">
              <a:buFont typeface="Arial" panose="020B0604020202020204" pitchFamily="34" charset="0"/>
              <a:buChar char="•"/>
            </a:pPr>
            <a:r>
              <a:rPr lang="en-US" b="1" i="1" dirty="0">
                <a:effectLst/>
                <a:latin typeface="Calibri" panose="020F0502020204030204" pitchFamily="34" charset="0"/>
                <a:cs typeface="Calibri" panose="020F0502020204030204" pitchFamily="34" charset="0"/>
              </a:rPr>
              <a:t>Cambridge Dictionary</a:t>
            </a:r>
            <a:r>
              <a:rPr lang="fa-IR" b="1" i="1" dirty="0">
                <a:effectLst/>
                <a:latin typeface="Calibri" panose="020F0502020204030204" pitchFamily="34" charset="0"/>
                <a:cs typeface="Calibri" panose="020F0502020204030204" pitchFamily="34" charset="0"/>
              </a:rPr>
              <a:t> </a:t>
            </a:r>
            <a:r>
              <a:rPr lang="en-US" b="1" i="1" dirty="0">
                <a:effectLst/>
                <a:latin typeface="Calibri" panose="020F0502020204030204" pitchFamily="34" charset="0"/>
                <a:cs typeface="Calibri" panose="020F0502020204030204" pitchFamily="34" charset="0"/>
              </a:rPr>
              <a:t>Oxford Advanced Learner’s</a:t>
            </a:r>
            <a:r>
              <a:rPr lang="fa-IR" b="1" i="1" dirty="0">
                <a:effectLst/>
                <a:latin typeface="Calibri" panose="020F0502020204030204" pitchFamily="34" charset="0"/>
                <a:cs typeface="Calibri" panose="020F0502020204030204" pitchFamily="34" charset="0"/>
              </a:rPr>
              <a:t> </a:t>
            </a:r>
            <a:r>
              <a:rPr lang="en-US" b="1" i="1" dirty="0">
                <a:effectLst/>
                <a:latin typeface="Calibri" panose="020F0502020204030204" pitchFamily="34" charset="0"/>
                <a:cs typeface="Calibri" panose="020F0502020204030204" pitchFamily="34" charset="0"/>
              </a:rPr>
              <a:t>Merriam</a:t>
            </a:r>
            <a:r>
              <a:rPr lang="fa-IR" b="1" i="1" dirty="0">
                <a:effectLst/>
                <a:latin typeface="Calibri" panose="020F0502020204030204" pitchFamily="34" charset="0"/>
                <a:cs typeface="Calibri" panose="020F0502020204030204" pitchFamily="34" charset="0"/>
              </a:rPr>
              <a:t>.</a:t>
            </a:r>
          </a:p>
          <a:p>
            <a:pPr marL="285750" indent="-285750" algn="l">
              <a:buFont typeface="Arial" panose="020B0604020202020204" pitchFamily="34" charset="0"/>
              <a:buChar char="•"/>
            </a:pPr>
            <a:endParaRPr lang="fa-IR" b="1" i="1"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b="1" i="1" dirty="0">
                <a:effectLst/>
                <a:latin typeface="Calibri" panose="020F0502020204030204" pitchFamily="34" charset="0"/>
                <a:cs typeface="Calibri" panose="020F0502020204030204" pitchFamily="34" charset="0"/>
              </a:rPr>
              <a:t>Webster Dictionary</a:t>
            </a:r>
            <a:r>
              <a:rPr lang="fa-IR" b="1" i="1" dirty="0">
                <a:effectLst/>
                <a:latin typeface="Calibri" panose="020F0502020204030204" pitchFamily="34" charset="0"/>
                <a:cs typeface="Calibri" panose="020F0502020204030204" pitchFamily="34" charset="0"/>
              </a:rPr>
              <a:t> </a:t>
            </a:r>
            <a:r>
              <a:rPr lang="en-US" b="1" i="1" dirty="0">
                <a:effectLst/>
                <a:latin typeface="Calibri" panose="020F0502020204030204" pitchFamily="34" charset="0"/>
                <a:cs typeface="Calibri" panose="020F0502020204030204" pitchFamily="34" charset="0"/>
              </a:rPr>
              <a:t>Collins English Dictionary</a:t>
            </a:r>
            <a:r>
              <a:rPr lang="fa-IR" b="1" i="1" dirty="0">
                <a:effectLst/>
                <a:latin typeface="Calibri" panose="020F0502020204030204" pitchFamily="34" charset="0"/>
                <a:cs typeface="Calibri" panose="020F0502020204030204" pitchFamily="34" charset="0"/>
              </a:rPr>
              <a:t>.</a:t>
            </a:r>
          </a:p>
          <a:p>
            <a:pPr marL="285750" indent="-285750" algn="l">
              <a:buFont typeface="Arial" panose="020B0604020202020204" pitchFamily="34" charset="0"/>
              <a:buChar char="•"/>
            </a:pPr>
            <a:endParaRPr lang="en-US" b="1" i="1" dirty="0">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b="1" i="1" dirty="0">
                <a:effectLst/>
                <a:latin typeface="Calibri" panose="020F0502020204030204" pitchFamily="34" charset="0"/>
                <a:cs typeface="Calibri" panose="020F0502020204030204" pitchFamily="34" charset="0"/>
              </a:rPr>
              <a:t>Oxford Dictionary of Idiom.</a:t>
            </a:r>
          </a:p>
          <a:p>
            <a:pPr algn="l"/>
            <a:endParaRPr lang="fa-IR" b="1" i="1" dirty="0">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b="1" i="1" dirty="0">
                <a:effectLst/>
                <a:latin typeface="Calibri" panose="020F0502020204030204" pitchFamily="34" charset="0"/>
                <a:cs typeface="Calibri" panose="020F0502020204030204" pitchFamily="34" charset="0"/>
              </a:rPr>
              <a:t>Brewer’s Dictionary of Phrase and Fable</a:t>
            </a:r>
            <a:r>
              <a:rPr lang="fa-IR" b="1" i="1" dirty="0">
                <a:effectLst/>
                <a:latin typeface="Calibri" panose="020F0502020204030204" pitchFamily="34" charset="0"/>
                <a:cs typeface="Calibri" panose="020F0502020204030204" pitchFamily="34" charset="0"/>
              </a:rPr>
              <a:t>.</a:t>
            </a:r>
          </a:p>
          <a:p>
            <a:pPr marL="171450" indent="-171450" algn="l">
              <a:buFont typeface="Arial" panose="020B0604020202020204" pitchFamily="34" charset="0"/>
              <a:buChar char="•"/>
            </a:pPr>
            <a:endParaRPr lang="fa-IR" sz="1200" b="1" i="1" dirty="0">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b="1" i="1" dirty="0" err="1">
                <a:effectLst/>
                <a:latin typeface="Calibri" panose="020F0502020204030204" pitchFamily="34" charset="0"/>
                <a:cs typeface="Calibri" panose="020F0502020204030204" pitchFamily="34" charset="0"/>
              </a:rPr>
              <a:t>Phrases.org.uk</a:t>
            </a:r>
            <a:r>
              <a:rPr lang="en-US" b="1" i="1" dirty="0">
                <a:effectLst/>
                <a:latin typeface="Calibri" panose="020F0502020204030204" pitchFamily="34" charset="0"/>
                <a:cs typeface="Calibri" panose="020F0502020204030204" pitchFamily="34" charset="0"/>
              </a:rPr>
              <a:t> (The Phrase Finder)</a:t>
            </a:r>
            <a:r>
              <a:rPr lang="fa-IR" b="1" i="1" dirty="0">
                <a:effectLst/>
                <a:latin typeface="Calibri" panose="020F0502020204030204" pitchFamily="34" charset="0"/>
                <a:cs typeface="Calibri" panose="020F0502020204030204" pitchFamily="34" charset="0"/>
              </a:rPr>
              <a:t>.</a:t>
            </a:r>
            <a:endParaRPr lang="en-US" b="1" i="1" dirty="0">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endParaRPr lang="fa-IR" b="1" i="1" dirty="0">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b="1" i="1" dirty="0">
                <a:solidFill>
                  <a:srgbClr val="000000"/>
                </a:solidFill>
                <a:effectLst/>
                <a:latin typeface="Calibri" panose="020F0502020204030204" pitchFamily="34" charset="0"/>
                <a:cs typeface="Calibri" panose="020F0502020204030204" pitchFamily="34" charset="0"/>
              </a:rPr>
              <a:t>“The Handbook of Figurative Language” (Routledge Handbook)</a:t>
            </a:r>
            <a:r>
              <a:rPr lang="fa-IR" b="1" i="1" dirty="0">
                <a:solidFill>
                  <a:srgbClr val="000000"/>
                </a:solidFill>
                <a:effectLst/>
                <a:latin typeface="Calibri" panose="020F0502020204030204" pitchFamily="34" charset="0"/>
                <a:cs typeface="Calibri" panose="020F0502020204030204" pitchFamily="34" charset="0"/>
              </a:rPr>
              <a:t> .</a:t>
            </a:r>
          </a:p>
          <a:p>
            <a:pPr marL="285750" indent="-285750" algn="l">
              <a:buFont typeface="Arial" panose="020B0604020202020204" pitchFamily="34" charset="0"/>
              <a:buChar char="•"/>
            </a:pPr>
            <a:endParaRPr lang="fa-IR" b="1" i="1" dirty="0">
              <a:solidFill>
                <a:srgbClr val="000000"/>
              </a:solidFill>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b="1" i="1" dirty="0">
                <a:solidFill>
                  <a:srgbClr val="000000"/>
                </a:solidFill>
                <a:effectLst/>
                <a:latin typeface="Calibri" panose="020F0502020204030204" pitchFamily="34" charset="0"/>
                <a:cs typeface="Calibri" panose="020F0502020204030204" pitchFamily="34" charset="0"/>
              </a:rPr>
              <a:t>Idioms: Processing, Structure and Interpretation — by Seana Coulson (Academic Press)</a:t>
            </a:r>
            <a:r>
              <a:rPr lang="fa-IR" b="1" i="1" dirty="0">
                <a:solidFill>
                  <a:srgbClr val="000000"/>
                </a:solidFill>
                <a:effectLst/>
                <a:latin typeface="Calibri" panose="020F0502020204030204" pitchFamily="34" charset="0"/>
                <a:cs typeface="Calibri" panose="020F0502020204030204" pitchFamily="34" charset="0"/>
              </a:rPr>
              <a:t>.</a:t>
            </a:r>
          </a:p>
          <a:p>
            <a:pPr marL="285750" indent="-285750" algn="l">
              <a:buFont typeface="Arial" panose="020B0604020202020204" pitchFamily="34" charset="0"/>
              <a:buChar char="•"/>
            </a:pPr>
            <a:r>
              <a:rPr lang="en-US" b="1" i="1" dirty="0">
                <a:solidFill>
                  <a:srgbClr val="000000"/>
                </a:solidFill>
                <a:effectLst/>
                <a:latin typeface="Calibri" panose="020F0502020204030204" pitchFamily="34" charset="0"/>
                <a:cs typeface="Calibri" panose="020F0502020204030204" pitchFamily="34" charset="0"/>
              </a:rPr>
              <a:t>Figurative Language and Thought — by Albert N. Katz (Oxford University Press)</a:t>
            </a:r>
            <a:endParaRPr lang="fa-IR" b="1" i="1" dirty="0">
              <a:solidFill>
                <a:srgbClr val="000000"/>
              </a:solidFill>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b="1" i="1" dirty="0">
                <a:solidFill>
                  <a:srgbClr val="000000"/>
                </a:solidFill>
                <a:effectLst/>
                <a:latin typeface="Calibri" panose="020F0502020204030204" pitchFamily="34" charset="0"/>
                <a:cs typeface="Calibri" panose="020F0502020204030204" pitchFamily="34" charset="0"/>
              </a:rPr>
              <a:t> Metaphors We Live By — Lakoff &amp; Johnson (University of Chicago Press)</a:t>
            </a:r>
            <a:r>
              <a:rPr lang="fa-IR" b="1" i="1" dirty="0">
                <a:solidFill>
                  <a:srgbClr val="000000"/>
                </a:solidFill>
                <a:effectLst/>
                <a:latin typeface="Calibri" panose="020F0502020204030204" pitchFamily="34" charset="0"/>
                <a:cs typeface="Calibri" panose="020F0502020204030204" pitchFamily="34" charset="0"/>
              </a:rPr>
              <a:t>.</a:t>
            </a:r>
          </a:p>
          <a:p>
            <a:pPr marL="285750" indent="-285750" algn="l">
              <a:buFont typeface="Arial" panose="020B0604020202020204" pitchFamily="34" charset="0"/>
              <a:buChar char="•"/>
            </a:pPr>
            <a:endParaRPr lang="fa-IR" b="1" i="1" dirty="0">
              <a:solidFill>
                <a:srgbClr val="000000"/>
              </a:solidFill>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b="1" i="1" dirty="0">
                <a:solidFill>
                  <a:srgbClr val="000000"/>
                </a:solidFill>
                <a:effectLst/>
                <a:latin typeface="Calibri" panose="020F0502020204030204" pitchFamily="34" charset="0"/>
                <a:cs typeface="Calibri" panose="020F0502020204030204" pitchFamily="34" charset="0"/>
              </a:rPr>
              <a:t>McGraw‑Hill’s Dictionary of American Idioms and Phrasal Verbs</a:t>
            </a:r>
            <a:r>
              <a:rPr lang="fa-IR" b="1" i="1" dirty="0">
                <a:solidFill>
                  <a:srgbClr val="000000"/>
                </a:solidFill>
                <a:effectLst/>
                <a:latin typeface="Calibri" panose="020F0502020204030204" pitchFamily="34" charset="0"/>
                <a:cs typeface="Calibri" panose="020F0502020204030204" pitchFamily="34" charset="0"/>
              </a:rPr>
              <a:t>.</a:t>
            </a:r>
            <a:br>
              <a:rPr lang="en-US" dirty="0"/>
            </a:br>
            <a:endParaRPr lang="en-IR"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34621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a:extLst>
              <a:ext uri="{FF2B5EF4-FFF2-40B4-BE49-F238E27FC236}">
                <a16:creationId xmlns:a16="http://schemas.microsoft.com/office/drawing/2014/main" id="{2EFF2E0D-BE20-5D6A-AAE4-5E63A6EEC842}"/>
              </a:ext>
            </a:extLst>
          </p:cNvPr>
          <p:cNvSpPr/>
          <p:nvPr/>
        </p:nvSpPr>
        <p:spPr>
          <a:xfrm>
            <a:off x="2528048" y="726140"/>
            <a:ext cx="7135905" cy="5795683"/>
          </a:xfrm>
          <a:prstGeom prst="heart">
            <a:avLst/>
          </a:prstGeom>
          <a:gradFill>
            <a:gsLst>
              <a:gs pos="45000">
                <a:schemeClr val="accent2">
                  <a:shade val="30000"/>
                  <a:satMod val="115000"/>
                  <a:lumMod val="45175"/>
                  <a:lumOff val="54825"/>
                </a:schemeClr>
              </a:gs>
              <a:gs pos="100000">
                <a:schemeClr val="accent2">
                  <a:lumMod val="20000"/>
                  <a:lumOff val="80000"/>
                  <a:shade val="100000"/>
                  <a:satMod val="115000"/>
                </a:schemeClr>
              </a:gs>
            </a:gsLst>
            <a:path path="circle">
              <a:fillToRect l="50000" t="50000" r="50000" b="5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dirty="0"/>
          </a:p>
        </p:txBody>
      </p:sp>
      <p:sp>
        <p:nvSpPr>
          <p:cNvPr id="2" name="Title 1">
            <a:extLst>
              <a:ext uri="{FF2B5EF4-FFF2-40B4-BE49-F238E27FC236}">
                <a16:creationId xmlns:a16="http://schemas.microsoft.com/office/drawing/2014/main" id="{965A93DA-19C7-1977-8155-990728DE69E9}"/>
              </a:ext>
            </a:extLst>
          </p:cNvPr>
          <p:cNvSpPr>
            <a:spLocks noGrp="1"/>
          </p:cNvSpPr>
          <p:nvPr>
            <p:ph type="title" idx="4294967295"/>
          </p:nvPr>
        </p:nvSpPr>
        <p:spPr>
          <a:xfrm>
            <a:off x="2528047" y="2141668"/>
            <a:ext cx="8256493" cy="2171746"/>
          </a:xfrm>
        </p:spPr>
        <p:txBody>
          <a:bodyPr>
            <a:normAutofit/>
          </a:bodyPr>
          <a:lstStyle/>
          <a:p>
            <a:r>
              <a:rPr lang="en-IR" sz="125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cs typeface="Calibri" panose="020F0502020204030204" pitchFamily="34" charset="0"/>
              </a:rPr>
              <a:t>Thank you </a:t>
            </a:r>
          </a:p>
        </p:txBody>
      </p:sp>
    </p:spTree>
    <p:extLst>
      <p:ext uri="{BB962C8B-B14F-4D97-AF65-F5344CB8AC3E}">
        <p14:creationId xmlns:p14="http://schemas.microsoft.com/office/powerpoint/2010/main" val="294465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9887A1-8F5C-6371-F0AD-002A9747A2A6}"/>
              </a:ext>
            </a:extLst>
          </p:cNvPr>
          <p:cNvSpPr/>
          <p:nvPr/>
        </p:nvSpPr>
        <p:spPr>
          <a:xfrm>
            <a:off x="2800824"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Language = A Codebook !?</a:t>
            </a:r>
          </a:p>
        </p:txBody>
      </p:sp>
      <p:pic>
        <p:nvPicPr>
          <p:cNvPr id="6" name="Graphic 5">
            <a:extLst>
              <a:ext uri="{FF2B5EF4-FFF2-40B4-BE49-F238E27FC236}">
                <a16:creationId xmlns:a16="http://schemas.microsoft.com/office/drawing/2014/main" id="{4F400E10-BDC1-CB02-1FEC-2C5CB9E005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51883" y="1186865"/>
            <a:ext cx="4959221" cy="2785965"/>
          </a:xfrm>
          <a:prstGeom prst="rect">
            <a:avLst/>
          </a:prstGeom>
        </p:spPr>
      </p:pic>
      <p:pic>
        <p:nvPicPr>
          <p:cNvPr id="16" name="Graphic 15">
            <a:extLst>
              <a:ext uri="{FF2B5EF4-FFF2-40B4-BE49-F238E27FC236}">
                <a16:creationId xmlns:a16="http://schemas.microsoft.com/office/drawing/2014/main" id="{EDCEC40D-4893-8A87-9D29-772F3C6AC0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0501" y="1619940"/>
            <a:ext cx="4959221" cy="2709463"/>
          </a:xfrm>
          <a:prstGeom prst="rect">
            <a:avLst/>
          </a:prstGeom>
        </p:spPr>
      </p:pic>
      <p:sp>
        <p:nvSpPr>
          <p:cNvPr id="20" name="Rectangle 19">
            <a:extLst>
              <a:ext uri="{FF2B5EF4-FFF2-40B4-BE49-F238E27FC236}">
                <a16:creationId xmlns:a16="http://schemas.microsoft.com/office/drawing/2014/main" id="{69F2727B-9A1E-43EC-9BAB-709A5D7AA69C}"/>
              </a:ext>
            </a:extLst>
          </p:cNvPr>
          <p:cNvSpPr/>
          <p:nvPr/>
        </p:nvSpPr>
        <p:spPr>
          <a:xfrm rot="16200000">
            <a:off x="6927287" y="668332"/>
            <a:ext cx="519661" cy="7668628"/>
          </a:xfrm>
          <a:prstGeom prst="rect">
            <a:avLst/>
          </a:prstGeom>
          <a:gradFill>
            <a:gsLst>
              <a:gs pos="17000">
                <a:schemeClr val="accent2">
                  <a:satMod val="103000"/>
                  <a:lumMod val="102000"/>
                  <a:tint val="94000"/>
                </a:schemeClr>
              </a:gs>
              <a:gs pos="75000">
                <a:schemeClr val="accent2">
                  <a:satMod val="110000"/>
                  <a:lumMod val="100000"/>
                  <a:shade val="100000"/>
                </a:schemeClr>
              </a:gs>
              <a:gs pos="36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 rtlCol="1" anchor="ctr"/>
          <a:lstStyle/>
          <a:p>
            <a:pPr algn="ctr"/>
            <a:r>
              <a:rPr lang="en-US" sz="2400" dirty="0">
                <a:latin typeface="Calibri" panose="020F0502020204030204" pitchFamily="34" charset="0"/>
                <a:cs typeface="Calibri" panose="020F0502020204030204" pitchFamily="34" charset="0"/>
              </a:rPr>
              <a:t>A shared codebook is the key to true communication;</a:t>
            </a:r>
            <a:endParaRPr lang="en-US" sz="2400" dirty="0">
              <a:solidFill>
                <a:schemeClr val="bg1"/>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FAB01CD9-70A4-976E-B390-5E0276E7FA56}"/>
              </a:ext>
            </a:extLst>
          </p:cNvPr>
          <p:cNvSpPr/>
          <p:nvPr/>
        </p:nvSpPr>
        <p:spPr>
          <a:xfrm rot="16200000">
            <a:off x="6927287" y="1537692"/>
            <a:ext cx="519662" cy="7230932"/>
          </a:xfrm>
          <a:prstGeom prst="rect">
            <a:avLst/>
          </a:prstGeom>
          <a:solidFill>
            <a:schemeClr val="accent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200" dirty="0">
                <a:latin typeface="Calibri" panose="020F0502020204030204" pitchFamily="34" charset="0"/>
                <a:cs typeface="Calibri" panose="020F0502020204030204" pitchFamily="34" charset="0"/>
              </a:rPr>
              <a:t>Fluency means having the same codes.</a:t>
            </a:r>
          </a:p>
        </p:txBody>
      </p:sp>
    </p:spTree>
    <p:extLst>
      <p:ext uri="{BB962C8B-B14F-4D97-AF65-F5344CB8AC3E}">
        <p14:creationId xmlns:p14="http://schemas.microsoft.com/office/powerpoint/2010/main" val="13052538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9887A1-8F5C-6371-F0AD-002A9747A2A6}"/>
              </a:ext>
            </a:extLst>
          </p:cNvPr>
          <p:cNvSpPr/>
          <p:nvPr/>
        </p:nvSpPr>
        <p:spPr>
          <a:xfrm>
            <a:off x="2800825"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libri Light" panose="020F0302020204030204" pitchFamily="34" charset="0"/>
                <a:cs typeface="Calibri Light" panose="020F0302020204030204" pitchFamily="34" charset="0"/>
              </a:rPr>
              <a:t>The Missing Piece</a:t>
            </a:r>
          </a:p>
        </p:txBody>
      </p:sp>
      <p:grpSp>
        <p:nvGrpSpPr>
          <p:cNvPr id="3" name="Group 2">
            <a:extLst>
              <a:ext uri="{FF2B5EF4-FFF2-40B4-BE49-F238E27FC236}">
                <a16:creationId xmlns:a16="http://schemas.microsoft.com/office/drawing/2014/main" id="{84851B75-586C-E94F-E244-DF0C2EFE0EA4}"/>
              </a:ext>
            </a:extLst>
          </p:cNvPr>
          <p:cNvGrpSpPr/>
          <p:nvPr/>
        </p:nvGrpSpPr>
        <p:grpSpPr>
          <a:xfrm>
            <a:off x="8827813" y="1197584"/>
            <a:ext cx="3183292" cy="4677699"/>
            <a:chOff x="8827812" y="1839369"/>
            <a:chExt cx="2533147" cy="4035914"/>
          </a:xfrm>
        </p:grpSpPr>
        <p:sp>
          <p:nvSpPr>
            <p:cNvPr id="192" name="Google Shape;916;p40">
              <a:extLst>
                <a:ext uri="{FF2B5EF4-FFF2-40B4-BE49-F238E27FC236}">
                  <a16:creationId xmlns:a16="http://schemas.microsoft.com/office/drawing/2014/main" id="{6E108001-75F2-258B-6AB2-8213486E76A1}"/>
                </a:ext>
              </a:extLst>
            </p:cNvPr>
            <p:cNvSpPr txBox="1"/>
            <p:nvPr/>
          </p:nvSpPr>
          <p:spPr>
            <a:xfrm flipH="1">
              <a:off x="8827813" y="1839369"/>
              <a:ext cx="2308000" cy="3956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1" anchor="ctr"/>
            <a:lstStyle>
              <a:defPPr>
                <a:defRPr lang="fa-IR"/>
              </a:defPPr>
              <a:lvl1pPr algn="ctr" rtl="1">
                <a:defRPr sz="2000">
                  <a:solidFill>
                    <a:schemeClr val="bg1"/>
                  </a:solidFill>
                  <a:latin typeface="Shabnam" panose="020B0603030804020204" pitchFamily="34" charset="-78"/>
                  <a:cs typeface="Shabnam" panose="020B0603030804020204" pitchFamily="34"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r>
                <a:rPr lang="en-US" b="1" dirty="0">
                  <a:latin typeface="Calibri" panose="020F0502020204030204" pitchFamily="34" charset="0"/>
                  <a:cs typeface="Calibri" panose="020F0502020204030204" pitchFamily="34" charset="0"/>
                </a:rPr>
                <a:t>Beyond the Basics</a:t>
              </a:r>
              <a:endParaRPr lang="fa-IR" b="1" dirty="0">
                <a:latin typeface="Calibri" panose="020F0502020204030204" pitchFamily="34" charset="0"/>
                <a:cs typeface="Calibri" panose="020F0502020204030204" pitchFamily="34" charset="0"/>
                <a:sym typeface="Roboto"/>
              </a:endParaRPr>
            </a:p>
          </p:txBody>
        </p:sp>
        <p:grpSp>
          <p:nvGrpSpPr>
            <p:cNvPr id="206" name="Group 205">
              <a:extLst>
                <a:ext uri="{FF2B5EF4-FFF2-40B4-BE49-F238E27FC236}">
                  <a16:creationId xmlns:a16="http://schemas.microsoft.com/office/drawing/2014/main" id="{723A81BD-CBA7-14CE-F561-B78DD4DE7E89}"/>
                </a:ext>
              </a:extLst>
            </p:cNvPr>
            <p:cNvGrpSpPr/>
            <p:nvPr/>
          </p:nvGrpSpPr>
          <p:grpSpPr>
            <a:xfrm>
              <a:off x="8827812" y="2234969"/>
              <a:ext cx="2533147" cy="3640314"/>
              <a:chOff x="3384546" y="2129629"/>
              <a:chExt cx="2533147" cy="3003972"/>
            </a:xfrm>
          </p:grpSpPr>
          <p:sp>
            <p:nvSpPr>
              <p:cNvPr id="207" name="Google Shape;907;p40">
                <a:extLst>
                  <a:ext uri="{FF2B5EF4-FFF2-40B4-BE49-F238E27FC236}">
                    <a16:creationId xmlns:a16="http://schemas.microsoft.com/office/drawing/2014/main" id="{1702C358-D1F5-FFB6-5ABC-3FBAE79C09FE}"/>
                  </a:ext>
                </a:extLst>
              </p:cNvPr>
              <p:cNvSpPr/>
              <p:nvPr/>
            </p:nvSpPr>
            <p:spPr>
              <a:xfrm flipH="1">
                <a:off x="3384970" y="2998474"/>
                <a:ext cx="2308000" cy="1087410"/>
              </a:xfrm>
              <a:prstGeom prst="rect">
                <a:avLst/>
              </a:prstGeom>
              <a:solidFill>
                <a:srgbClr val="F2F2F2"/>
              </a:solidFill>
              <a:ln>
                <a:noFill/>
              </a:ln>
            </p:spPr>
            <p:txBody>
              <a:bodyPr spcFirstLastPara="1" wrap="square" lIns="121900" tIns="60933" rIns="121900" bIns="60933" anchor="ctr" anchorCtr="0">
                <a:noAutofit/>
              </a:bodyPr>
              <a:lstStyle/>
              <a:p>
                <a:pPr algn="ctr"/>
                <a:endParaRPr sz="2000" dirty="0">
                  <a:solidFill>
                    <a:srgbClr val="FFFFFF"/>
                  </a:solidFill>
                  <a:latin typeface="Calibri" panose="020F0502020204030204" pitchFamily="34" charset="0"/>
                  <a:ea typeface="Fira Sans Condensed Medium"/>
                  <a:cs typeface="Calibri" panose="020F0502020204030204" pitchFamily="34" charset="0"/>
                  <a:sym typeface="Fira Sans Condensed Medium"/>
                </a:endParaRPr>
              </a:p>
            </p:txBody>
          </p:sp>
          <p:sp>
            <p:nvSpPr>
              <p:cNvPr id="210" name="Google Shape;924;p40">
                <a:extLst>
                  <a:ext uri="{FF2B5EF4-FFF2-40B4-BE49-F238E27FC236}">
                    <a16:creationId xmlns:a16="http://schemas.microsoft.com/office/drawing/2014/main" id="{3D6DA7AD-9C4A-B43B-8414-BDA6CA51FB67}"/>
                  </a:ext>
                </a:extLst>
              </p:cNvPr>
              <p:cNvSpPr txBox="1"/>
              <p:nvPr/>
            </p:nvSpPr>
            <p:spPr>
              <a:xfrm flipH="1">
                <a:off x="3384546" y="2129629"/>
                <a:ext cx="2533147" cy="2591882"/>
              </a:xfrm>
              <a:prstGeom prst="rect">
                <a:avLst/>
              </a:prstGeom>
              <a:noFill/>
              <a:ln>
                <a:noFill/>
              </a:ln>
            </p:spPr>
            <p:txBody>
              <a:bodyPr spcFirstLastPara="1" wrap="square" lIns="121900" tIns="121900" rIns="121900" bIns="121900" anchor="ctr" anchorCtr="0">
                <a:noAutofit/>
              </a:bodyPr>
              <a:lstStyle/>
              <a:p>
                <a:r>
                  <a:rPr lang="en-US" sz="2400" dirty="0">
                    <a:latin typeface="Calibri" panose="020F0502020204030204" pitchFamily="34" charset="0"/>
                    <a:cs typeface="Calibri" panose="020F0502020204030204" pitchFamily="34" charset="0"/>
                  </a:rPr>
                  <a:t>Grammar and vocabulary build the foundation, but idioms are the essential missing piece;</a:t>
                </a:r>
              </a:p>
              <a:p>
                <a:r>
                  <a:rPr lang="en-US" sz="2400" dirty="0">
                    <a:latin typeface="Calibri" panose="020F0502020204030204" pitchFamily="34" charset="0"/>
                    <a:cs typeface="Calibri" panose="020F0502020204030204" pitchFamily="34" charset="0"/>
                  </a:rPr>
                  <a:t> Idioms complete your language puzzle by adding cultural nuance and natural flow.</a:t>
                </a:r>
                <a:endParaRPr lang="fa-IR" sz="2400" dirty="0">
                  <a:solidFill>
                    <a:srgbClr val="33363F"/>
                  </a:solidFill>
                  <a:latin typeface="Calibri" panose="020F0502020204030204" pitchFamily="34" charset="0"/>
                  <a:ea typeface="Roboto"/>
                  <a:cs typeface="Calibri" panose="020F0502020204030204" pitchFamily="34" charset="0"/>
                  <a:sym typeface="Roboto"/>
                </a:endParaRPr>
              </a:p>
            </p:txBody>
          </p:sp>
          <p:sp>
            <p:nvSpPr>
              <p:cNvPr id="211" name="Google Shape;930;p40">
                <a:extLst>
                  <a:ext uri="{FF2B5EF4-FFF2-40B4-BE49-F238E27FC236}">
                    <a16:creationId xmlns:a16="http://schemas.microsoft.com/office/drawing/2014/main" id="{FC07C5E1-5459-598E-B15D-C18F7D5878F8}"/>
                  </a:ext>
                </a:extLst>
              </p:cNvPr>
              <p:cNvSpPr/>
              <p:nvPr/>
            </p:nvSpPr>
            <p:spPr>
              <a:xfrm flipH="1">
                <a:off x="3384547" y="4900383"/>
                <a:ext cx="2308000" cy="233218"/>
              </a:xfrm>
              <a:prstGeom prst="rect">
                <a:avLst/>
              </a:prstGeom>
              <a:solidFill>
                <a:schemeClr val="accent5"/>
              </a:solidFill>
              <a:ln>
                <a:solidFill>
                  <a:schemeClr val="accent1"/>
                </a:solidFill>
              </a:ln>
            </p:spPr>
            <p:txBody>
              <a:bodyPr spcFirstLastPara="1" wrap="square" lIns="121900" tIns="60933" rIns="121900" bIns="60933" anchor="ctr" anchorCtr="0">
                <a:noAutofit/>
              </a:bodyPr>
              <a:lstStyle/>
              <a:p>
                <a:pPr algn="ctr"/>
                <a:endParaRPr sz="2000" dirty="0">
                  <a:solidFill>
                    <a:srgbClr val="FFFFFF"/>
                  </a:solidFill>
                  <a:latin typeface="Calibri" panose="020F0502020204030204" pitchFamily="34" charset="0"/>
                  <a:ea typeface="Fira Sans Condensed Medium"/>
                  <a:cs typeface="Calibri" panose="020F0502020204030204" pitchFamily="34" charset="0"/>
                  <a:sym typeface="Fira Sans Condensed Medium"/>
                </a:endParaRPr>
              </a:p>
            </p:txBody>
          </p:sp>
        </p:grpSp>
      </p:grpSp>
      <p:pic>
        <p:nvPicPr>
          <p:cNvPr id="185" name="Picture 184">
            <a:extLst>
              <a:ext uri="{FF2B5EF4-FFF2-40B4-BE49-F238E27FC236}">
                <a16:creationId xmlns:a16="http://schemas.microsoft.com/office/drawing/2014/main" id="{71F32B1E-1C2A-6C57-F943-3B9BB4DD4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188" y="1958962"/>
            <a:ext cx="4889796" cy="2827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6" name="Graphic 185">
            <a:extLst>
              <a:ext uri="{FF2B5EF4-FFF2-40B4-BE49-F238E27FC236}">
                <a16:creationId xmlns:a16="http://schemas.microsoft.com/office/drawing/2014/main" id="{57EE6DD5-FC06-43F9-9BDD-347E292F90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0424" y="2647173"/>
            <a:ext cx="1235104" cy="1265076"/>
          </a:xfrm>
          <a:prstGeom prst="rect">
            <a:avLst/>
          </a:prstGeom>
        </p:spPr>
      </p:pic>
    </p:spTree>
    <p:extLst>
      <p:ext uri="{BB962C8B-B14F-4D97-AF65-F5344CB8AC3E}">
        <p14:creationId xmlns:p14="http://schemas.microsoft.com/office/powerpoint/2010/main" val="24282090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barn(inVertical)">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wipe(down)">
                                      <p:cBhvr>
                                        <p:cTn id="12"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9887A1-8F5C-6371-F0AD-002A9747A2A6}"/>
              </a:ext>
            </a:extLst>
          </p:cNvPr>
          <p:cNvSpPr/>
          <p:nvPr/>
        </p:nvSpPr>
        <p:spPr>
          <a:xfrm>
            <a:off x="2790550"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An Amazing Shot</a:t>
            </a:r>
          </a:p>
        </p:txBody>
      </p:sp>
      <p:grpSp>
        <p:nvGrpSpPr>
          <p:cNvPr id="33" name="Group 32">
            <a:extLst>
              <a:ext uri="{FF2B5EF4-FFF2-40B4-BE49-F238E27FC236}">
                <a16:creationId xmlns:a16="http://schemas.microsoft.com/office/drawing/2014/main" id="{5DD66904-2775-9F6B-BD5F-79A9986156F5}"/>
              </a:ext>
            </a:extLst>
          </p:cNvPr>
          <p:cNvGrpSpPr/>
          <p:nvPr/>
        </p:nvGrpSpPr>
        <p:grpSpPr>
          <a:xfrm>
            <a:off x="5453710" y="950228"/>
            <a:ext cx="5572778" cy="4181723"/>
            <a:chOff x="866521" y="919121"/>
            <a:chExt cx="5798257" cy="4350919"/>
          </a:xfrm>
        </p:grpSpPr>
        <p:sp>
          <p:nvSpPr>
            <p:cNvPr id="34" name="Freeform: Shape 33">
              <a:extLst>
                <a:ext uri="{FF2B5EF4-FFF2-40B4-BE49-F238E27FC236}">
                  <a16:creationId xmlns:a16="http://schemas.microsoft.com/office/drawing/2014/main" id="{B5A6E068-601D-B5CE-D486-4A8A7FF4613D}"/>
                </a:ext>
              </a:extLst>
            </p:cNvPr>
            <p:cNvSpPr/>
            <p:nvPr/>
          </p:nvSpPr>
          <p:spPr>
            <a:xfrm>
              <a:off x="3010071" y="1686004"/>
              <a:ext cx="3654707" cy="3584036"/>
            </a:xfrm>
            <a:custGeom>
              <a:avLst/>
              <a:gdLst>
                <a:gd name="connsiteX0" fmla="*/ 4837523 w 5049222"/>
                <a:gd name="connsiteY0" fmla="*/ 3357240 h 4951585"/>
                <a:gd name="connsiteX1" fmla="*/ 1917894 w 5049222"/>
                <a:gd name="connsiteY1" fmla="*/ 4942266 h 4951585"/>
                <a:gd name="connsiteX2" fmla="*/ 594075 w 5049222"/>
                <a:gd name="connsiteY2" fmla="*/ 4452414 h 4951585"/>
                <a:gd name="connsiteX3" fmla="*/ 691066 w 5049222"/>
                <a:gd name="connsiteY3" fmla="*/ 971674 h 4951585"/>
                <a:gd name="connsiteX4" fmla="*/ 2700965 w 5049222"/>
                <a:gd name="connsiteY4" fmla="*/ 114 h 4951585"/>
                <a:gd name="connsiteX5" fmla="*/ 4217308 w 5049222"/>
                <a:gd name="connsiteY5" fmla="*/ 535326 h 4951585"/>
                <a:gd name="connsiteX6" fmla="*/ 4692369 w 5049222"/>
                <a:gd name="connsiteY6" fmla="*/ 1062194 h 4951585"/>
                <a:gd name="connsiteX7" fmla="*/ 4837523 w 5049222"/>
                <a:gd name="connsiteY7" fmla="*/ 3357240 h 495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9222" h="4951585">
                  <a:moveTo>
                    <a:pt x="4837523" y="3357240"/>
                  </a:moveTo>
                  <a:cubicBezTo>
                    <a:pt x="4326015" y="4525889"/>
                    <a:pt x="2975804" y="5027853"/>
                    <a:pt x="1917894" y="4942266"/>
                  </a:cubicBezTo>
                  <a:cubicBezTo>
                    <a:pt x="1629041" y="4918897"/>
                    <a:pt x="1047864" y="4871880"/>
                    <a:pt x="594075" y="4452414"/>
                  </a:cubicBezTo>
                  <a:cubicBezTo>
                    <a:pt x="-277396" y="3646858"/>
                    <a:pt x="-143181" y="1963023"/>
                    <a:pt x="691066" y="971674"/>
                  </a:cubicBezTo>
                  <a:cubicBezTo>
                    <a:pt x="798500" y="844010"/>
                    <a:pt x="1542141" y="-11334"/>
                    <a:pt x="2700965" y="114"/>
                  </a:cubicBezTo>
                  <a:cubicBezTo>
                    <a:pt x="3549394" y="8497"/>
                    <a:pt x="4144897" y="476965"/>
                    <a:pt x="4217308" y="535326"/>
                  </a:cubicBezTo>
                  <a:cubicBezTo>
                    <a:pt x="4308782" y="609053"/>
                    <a:pt x="4510538" y="784253"/>
                    <a:pt x="4692369" y="1062194"/>
                  </a:cubicBezTo>
                  <a:cubicBezTo>
                    <a:pt x="5119606" y="1715263"/>
                    <a:pt x="5157163" y="2626950"/>
                    <a:pt x="4837523" y="3357240"/>
                  </a:cubicBezTo>
                  <a:close/>
                </a:path>
              </a:pathLst>
            </a:custGeom>
            <a:solidFill>
              <a:schemeClr val="accent1">
                <a:lumMod val="10000"/>
                <a:lumOff val="90000"/>
              </a:schemeClr>
            </a:solidFill>
            <a:ln w="1849" cap="flat">
              <a:noFill/>
              <a:prstDash val="solid"/>
              <a:miter/>
            </a:ln>
          </p:spPr>
          <p:txBody>
            <a:bodyPr rtlCol="1" anchor="ctr"/>
            <a:lstStyle/>
            <a:p>
              <a:endParaRPr lang="fa-IR">
                <a:latin typeface="Calibri Light" panose="020F0302020204030204" pitchFamily="34" charset="0"/>
              </a:endParaRPr>
            </a:p>
          </p:txBody>
        </p:sp>
        <p:grpSp>
          <p:nvGrpSpPr>
            <p:cNvPr id="35" name="Graphic 3">
              <a:extLst>
                <a:ext uri="{FF2B5EF4-FFF2-40B4-BE49-F238E27FC236}">
                  <a16:creationId xmlns:a16="http://schemas.microsoft.com/office/drawing/2014/main" id="{99DDD91B-FDE7-3B2A-799A-7516936DBF2F}"/>
                </a:ext>
              </a:extLst>
            </p:cNvPr>
            <p:cNvGrpSpPr/>
            <p:nvPr/>
          </p:nvGrpSpPr>
          <p:grpSpPr>
            <a:xfrm>
              <a:off x="3370566" y="2312323"/>
              <a:ext cx="1249294" cy="2125252"/>
              <a:chOff x="1428962" y="1743699"/>
              <a:chExt cx="1725983" cy="2936177"/>
            </a:xfrm>
            <a:solidFill>
              <a:schemeClr val="accent2">
                <a:lumMod val="40000"/>
                <a:lumOff val="60000"/>
              </a:schemeClr>
            </a:solidFill>
          </p:grpSpPr>
          <p:sp>
            <p:nvSpPr>
              <p:cNvPr id="98" name="Freeform: Shape 97">
                <a:extLst>
                  <a:ext uri="{FF2B5EF4-FFF2-40B4-BE49-F238E27FC236}">
                    <a16:creationId xmlns:a16="http://schemas.microsoft.com/office/drawing/2014/main" id="{E5D53F80-5E9E-ECC3-8923-845A19CA9846}"/>
                  </a:ext>
                </a:extLst>
              </p:cNvPr>
              <p:cNvSpPr/>
              <p:nvPr/>
            </p:nvSpPr>
            <p:spPr>
              <a:xfrm>
                <a:off x="1428962" y="1743699"/>
                <a:ext cx="1725983" cy="2936177"/>
              </a:xfrm>
              <a:custGeom>
                <a:avLst/>
                <a:gdLst>
                  <a:gd name="connsiteX0" fmla="*/ 1668093 w 1725983"/>
                  <a:gd name="connsiteY0" fmla="*/ 1554347 h 2936177"/>
                  <a:gd name="connsiteX1" fmla="*/ 1237545 w 1725983"/>
                  <a:gd name="connsiteY1" fmla="*/ 971448 h 2936177"/>
                  <a:gd name="connsiteX2" fmla="*/ 902091 w 1725983"/>
                  <a:gd name="connsiteY2" fmla="*/ 501980 h 2936177"/>
                  <a:gd name="connsiteX3" fmla="*/ 885001 w 1725983"/>
                  <a:gd name="connsiteY3" fmla="*/ 440669 h 2936177"/>
                  <a:gd name="connsiteX4" fmla="*/ 280081 w 1725983"/>
                  <a:gd name="connsiteY4" fmla="*/ 16574 h 2936177"/>
                  <a:gd name="connsiteX5" fmla="*/ 37136 w 1725983"/>
                  <a:gd name="connsiteY5" fmla="*/ 714256 h 2936177"/>
                  <a:gd name="connsiteX6" fmla="*/ 118120 w 1725983"/>
                  <a:gd name="connsiteY6" fmla="*/ 887962 h 2936177"/>
                  <a:gd name="connsiteX7" fmla="*/ 227722 w 1725983"/>
                  <a:gd name="connsiteY7" fmla="*/ 1446628 h 2936177"/>
                  <a:gd name="connsiteX8" fmla="*/ 266879 w 1725983"/>
                  <a:gd name="connsiteY8" fmla="*/ 2006489 h 2936177"/>
                  <a:gd name="connsiteX9" fmla="*/ 765240 w 1725983"/>
                  <a:gd name="connsiteY9" fmla="*/ 2628450 h 2936177"/>
                  <a:gd name="connsiteX10" fmla="*/ 983112 w 1725983"/>
                  <a:gd name="connsiteY10" fmla="*/ 2796321 h 2936177"/>
                  <a:gd name="connsiteX11" fmla="*/ 1360388 w 1725983"/>
                  <a:gd name="connsiteY11" fmla="*/ 2921704 h 2936177"/>
                  <a:gd name="connsiteX12" fmla="*/ 1595731 w 1725983"/>
                  <a:gd name="connsiteY12" fmla="*/ 2562972 h 2936177"/>
                  <a:gd name="connsiteX13" fmla="*/ 1656669 w 1725983"/>
                  <a:gd name="connsiteY13" fmla="*/ 2285809 h 2936177"/>
                  <a:gd name="connsiteX14" fmla="*/ 1668093 w 1725983"/>
                  <a:gd name="connsiteY14" fmla="*/ 1554347 h 29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5983" h="2936177">
                    <a:moveTo>
                      <a:pt x="1668093" y="1554347"/>
                    </a:moveTo>
                    <a:cubicBezTo>
                      <a:pt x="1584981" y="1296778"/>
                      <a:pt x="1425656" y="1091744"/>
                      <a:pt x="1237545" y="971448"/>
                    </a:cubicBezTo>
                    <a:cubicBezTo>
                      <a:pt x="1069387" y="863912"/>
                      <a:pt x="947783" y="696082"/>
                      <a:pt x="902091" y="501980"/>
                    </a:cubicBezTo>
                    <a:cubicBezTo>
                      <a:pt x="897289" y="481576"/>
                      <a:pt x="891601" y="461117"/>
                      <a:pt x="885001" y="440669"/>
                    </a:cubicBezTo>
                    <a:cubicBezTo>
                      <a:pt x="785047" y="130899"/>
                      <a:pt x="514215" y="-58975"/>
                      <a:pt x="280081" y="16574"/>
                    </a:cubicBezTo>
                    <a:cubicBezTo>
                      <a:pt x="45950" y="92123"/>
                      <a:pt x="-62820" y="404487"/>
                      <a:pt x="37136" y="714256"/>
                    </a:cubicBezTo>
                    <a:cubicBezTo>
                      <a:pt x="57575" y="777598"/>
                      <a:pt x="85163" y="835911"/>
                      <a:pt x="118120" y="887962"/>
                    </a:cubicBezTo>
                    <a:cubicBezTo>
                      <a:pt x="223304" y="1054075"/>
                      <a:pt x="265146" y="1253525"/>
                      <a:pt x="227722" y="1446628"/>
                    </a:cubicBezTo>
                    <a:cubicBezTo>
                      <a:pt x="194281" y="1619200"/>
                      <a:pt x="204570" y="1813383"/>
                      <a:pt x="266879" y="2006489"/>
                    </a:cubicBezTo>
                    <a:cubicBezTo>
                      <a:pt x="359812" y="2294493"/>
                      <a:pt x="548035" y="2516831"/>
                      <a:pt x="765240" y="2628450"/>
                    </a:cubicBezTo>
                    <a:cubicBezTo>
                      <a:pt x="847397" y="2670670"/>
                      <a:pt x="921574" y="2727534"/>
                      <a:pt x="983112" y="2796321"/>
                    </a:cubicBezTo>
                    <a:cubicBezTo>
                      <a:pt x="1085373" y="2910630"/>
                      <a:pt x="1228942" y="2964119"/>
                      <a:pt x="1360388" y="2921704"/>
                    </a:cubicBezTo>
                    <a:cubicBezTo>
                      <a:pt x="1502192" y="2875948"/>
                      <a:pt x="1590196" y="2731388"/>
                      <a:pt x="1595731" y="2562972"/>
                    </a:cubicBezTo>
                    <a:cubicBezTo>
                      <a:pt x="1598864" y="2467666"/>
                      <a:pt x="1620723" y="2374205"/>
                      <a:pt x="1656669" y="2285809"/>
                    </a:cubicBezTo>
                    <a:cubicBezTo>
                      <a:pt x="1741531" y="2077126"/>
                      <a:pt x="1752123" y="1814760"/>
                      <a:pt x="1668093" y="1554347"/>
                    </a:cubicBez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sp>
            <p:nvSpPr>
              <p:cNvPr id="99" name="Freeform: Shape 98">
                <a:extLst>
                  <a:ext uri="{FF2B5EF4-FFF2-40B4-BE49-F238E27FC236}">
                    <a16:creationId xmlns:a16="http://schemas.microsoft.com/office/drawing/2014/main" id="{565C8B5F-24B6-2313-4165-80246D4DA655}"/>
                  </a:ext>
                </a:extLst>
              </p:cNvPr>
              <p:cNvSpPr/>
              <p:nvPr/>
            </p:nvSpPr>
            <p:spPr>
              <a:xfrm>
                <a:off x="1888900" y="2063353"/>
                <a:ext cx="950197" cy="2432177"/>
              </a:xfrm>
              <a:custGeom>
                <a:avLst/>
                <a:gdLst>
                  <a:gd name="connsiteX0" fmla="*/ 8463 w 950197"/>
                  <a:gd name="connsiteY0" fmla="*/ 0 h 2432177"/>
                  <a:gd name="connsiteX1" fmla="*/ 283659 w 950197"/>
                  <a:gd name="connsiteY1" fmla="*/ 591407 h 2432177"/>
                  <a:gd name="connsiteX2" fmla="*/ 348464 w 950197"/>
                  <a:gd name="connsiteY2" fmla="*/ 741067 h 2432177"/>
                  <a:gd name="connsiteX3" fmla="*/ 380615 w 950197"/>
                  <a:gd name="connsiteY3" fmla="*/ 816008 h 2432177"/>
                  <a:gd name="connsiteX4" fmla="*/ 412138 w 950197"/>
                  <a:gd name="connsiteY4" fmla="*/ 891217 h 2432177"/>
                  <a:gd name="connsiteX5" fmla="*/ 474729 w 950197"/>
                  <a:gd name="connsiteY5" fmla="*/ 1041830 h 2432177"/>
                  <a:gd name="connsiteX6" fmla="*/ 535501 w 950197"/>
                  <a:gd name="connsiteY6" fmla="*/ 1193196 h 2432177"/>
                  <a:gd name="connsiteX7" fmla="*/ 652144 w 950197"/>
                  <a:gd name="connsiteY7" fmla="*/ 1497867 h 2432177"/>
                  <a:gd name="connsiteX8" fmla="*/ 708319 w 950197"/>
                  <a:gd name="connsiteY8" fmla="*/ 1651018 h 2432177"/>
                  <a:gd name="connsiteX9" fmla="*/ 762129 w 950197"/>
                  <a:gd name="connsiteY9" fmla="*/ 1805029 h 2432177"/>
                  <a:gd name="connsiteX10" fmla="*/ 950197 w 950197"/>
                  <a:gd name="connsiteY10" fmla="*/ 2429766 h 2432177"/>
                  <a:gd name="connsiteX11" fmla="*/ 941136 w 950197"/>
                  <a:gd name="connsiteY11" fmla="*/ 2432178 h 2432177"/>
                  <a:gd name="connsiteX12" fmla="*/ 894821 w 950197"/>
                  <a:gd name="connsiteY12" fmla="*/ 2276017 h 2432177"/>
                  <a:gd name="connsiteX13" fmla="*/ 883331 w 950197"/>
                  <a:gd name="connsiteY13" fmla="*/ 2236967 h 2432177"/>
                  <a:gd name="connsiteX14" fmla="*/ 870866 w 950197"/>
                  <a:gd name="connsiteY14" fmla="*/ 2198202 h 2432177"/>
                  <a:gd name="connsiteX15" fmla="*/ 845791 w 950197"/>
                  <a:gd name="connsiteY15" fmla="*/ 2120727 h 2432177"/>
                  <a:gd name="connsiteX16" fmla="*/ 820867 w 950197"/>
                  <a:gd name="connsiteY16" fmla="*/ 2043220 h 2432177"/>
                  <a:gd name="connsiteX17" fmla="*/ 794691 w 950197"/>
                  <a:gd name="connsiteY17" fmla="*/ 1966117 h 2432177"/>
                  <a:gd name="connsiteX18" fmla="*/ 741573 w 950197"/>
                  <a:gd name="connsiteY18" fmla="*/ 1812179 h 2432177"/>
                  <a:gd name="connsiteX19" fmla="*/ 511217 w 950197"/>
                  <a:gd name="connsiteY19" fmla="*/ 1202836 h 2432177"/>
                  <a:gd name="connsiteX20" fmla="*/ 388349 w 950197"/>
                  <a:gd name="connsiteY20" fmla="*/ 901112 h 2432177"/>
                  <a:gd name="connsiteX21" fmla="*/ 357272 w 950197"/>
                  <a:gd name="connsiteY21" fmla="*/ 825823 h 2432177"/>
                  <a:gd name="connsiteX22" fmla="*/ 325565 w 950197"/>
                  <a:gd name="connsiteY22" fmla="*/ 750794 h 2432177"/>
                  <a:gd name="connsiteX23" fmla="*/ 261732 w 950197"/>
                  <a:gd name="connsiteY23" fmla="*/ 600909 h 2432177"/>
                  <a:gd name="connsiteX24" fmla="*/ 132348 w 950197"/>
                  <a:gd name="connsiteY24" fmla="*/ 301843 h 2432177"/>
                  <a:gd name="connsiteX25" fmla="*/ 0 w 950197"/>
                  <a:gd name="connsiteY25" fmla="*/ 4043 h 2432177"/>
                  <a:gd name="connsiteX26" fmla="*/ 8463 w 950197"/>
                  <a:gd name="connsiteY26" fmla="*/ 0 h 243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0197" h="2432177">
                    <a:moveTo>
                      <a:pt x="8463" y="0"/>
                    </a:moveTo>
                    <a:cubicBezTo>
                      <a:pt x="105110" y="194856"/>
                      <a:pt x="195418" y="392662"/>
                      <a:pt x="283659" y="591407"/>
                    </a:cubicBezTo>
                    <a:cubicBezTo>
                      <a:pt x="305741" y="641085"/>
                      <a:pt x="327021" y="691111"/>
                      <a:pt x="348464" y="741067"/>
                    </a:cubicBezTo>
                    <a:lnTo>
                      <a:pt x="380615" y="816008"/>
                    </a:lnTo>
                    <a:lnTo>
                      <a:pt x="412138" y="891217"/>
                    </a:lnTo>
                    <a:cubicBezTo>
                      <a:pt x="432960" y="941437"/>
                      <a:pt x="454477" y="991371"/>
                      <a:pt x="474729" y="1041830"/>
                    </a:cubicBezTo>
                    <a:lnTo>
                      <a:pt x="535501" y="1193196"/>
                    </a:lnTo>
                    <a:cubicBezTo>
                      <a:pt x="574724" y="1294622"/>
                      <a:pt x="614810" y="1395712"/>
                      <a:pt x="652144" y="1497867"/>
                    </a:cubicBezTo>
                    <a:cubicBezTo>
                      <a:pt x="670884" y="1548914"/>
                      <a:pt x="690615" y="1599587"/>
                      <a:pt x="708319" y="1651018"/>
                    </a:cubicBezTo>
                    <a:lnTo>
                      <a:pt x="762129" y="1805029"/>
                    </a:lnTo>
                    <a:cubicBezTo>
                      <a:pt x="831798" y="2011091"/>
                      <a:pt x="896320" y="2218999"/>
                      <a:pt x="950197" y="2429766"/>
                    </a:cubicBezTo>
                    <a:lnTo>
                      <a:pt x="941136" y="2432178"/>
                    </a:lnTo>
                    <a:lnTo>
                      <a:pt x="894821" y="2276017"/>
                    </a:lnTo>
                    <a:lnTo>
                      <a:pt x="883331" y="2236967"/>
                    </a:lnTo>
                    <a:lnTo>
                      <a:pt x="870866" y="2198202"/>
                    </a:lnTo>
                    <a:lnTo>
                      <a:pt x="845791" y="2120727"/>
                    </a:lnTo>
                    <a:lnTo>
                      <a:pt x="820867" y="2043220"/>
                    </a:lnTo>
                    <a:cubicBezTo>
                      <a:pt x="812606" y="2017372"/>
                      <a:pt x="803384" y="1991826"/>
                      <a:pt x="794691" y="1966117"/>
                    </a:cubicBezTo>
                    <a:cubicBezTo>
                      <a:pt x="776958" y="1914807"/>
                      <a:pt x="759635" y="1863367"/>
                      <a:pt x="741573" y="1812179"/>
                    </a:cubicBezTo>
                    <a:cubicBezTo>
                      <a:pt x="667991" y="1607880"/>
                      <a:pt x="591697" y="1404559"/>
                      <a:pt x="511217" y="1202836"/>
                    </a:cubicBezTo>
                    <a:cubicBezTo>
                      <a:pt x="470207" y="1102282"/>
                      <a:pt x="430061" y="1001386"/>
                      <a:pt x="388349" y="901112"/>
                    </a:cubicBezTo>
                    <a:lnTo>
                      <a:pt x="357272" y="825823"/>
                    </a:lnTo>
                    <a:lnTo>
                      <a:pt x="325565" y="750794"/>
                    </a:lnTo>
                    <a:cubicBezTo>
                      <a:pt x="304456" y="700760"/>
                      <a:pt x="283345" y="650728"/>
                      <a:pt x="261732" y="600909"/>
                    </a:cubicBezTo>
                    <a:cubicBezTo>
                      <a:pt x="219354" y="500906"/>
                      <a:pt x="176258" y="401195"/>
                      <a:pt x="132348" y="301843"/>
                    </a:cubicBezTo>
                    <a:cubicBezTo>
                      <a:pt x="88962" y="202259"/>
                      <a:pt x="44625" y="103060"/>
                      <a:pt x="0" y="4043"/>
                    </a:cubicBezTo>
                    <a:lnTo>
                      <a:pt x="8463" y="0"/>
                    </a:ln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grpSp>
        <p:grpSp>
          <p:nvGrpSpPr>
            <p:cNvPr id="36" name="Graphic 3">
              <a:extLst>
                <a:ext uri="{FF2B5EF4-FFF2-40B4-BE49-F238E27FC236}">
                  <a16:creationId xmlns:a16="http://schemas.microsoft.com/office/drawing/2014/main" id="{EC47B790-C164-0371-6210-7DC748E37D47}"/>
                </a:ext>
              </a:extLst>
            </p:cNvPr>
            <p:cNvGrpSpPr/>
            <p:nvPr/>
          </p:nvGrpSpPr>
          <p:grpSpPr>
            <a:xfrm>
              <a:off x="3309125" y="3580581"/>
              <a:ext cx="1184563" cy="1674212"/>
              <a:chOff x="1344077" y="3495882"/>
              <a:chExt cx="1636553" cy="2313036"/>
            </a:xfrm>
            <a:solidFill>
              <a:schemeClr val="accent1">
                <a:lumMod val="25000"/>
                <a:lumOff val="75000"/>
              </a:schemeClr>
            </a:solidFill>
          </p:grpSpPr>
          <p:sp>
            <p:nvSpPr>
              <p:cNvPr id="96" name="Freeform: Shape 95">
                <a:extLst>
                  <a:ext uri="{FF2B5EF4-FFF2-40B4-BE49-F238E27FC236}">
                    <a16:creationId xmlns:a16="http://schemas.microsoft.com/office/drawing/2014/main" id="{FA4EAC02-C828-E606-9634-83C4D245FB8B}"/>
                  </a:ext>
                </a:extLst>
              </p:cNvPr>
              <p:cNvSpPr/>
              <p:nvPr/>
            </p:nvSpPr>
            <p:spPr>
              <a:xfrm>
                <a:off x="1344077" y="3495882"/>
                <a:ext cx="1636553" cy="2313036"/>
              </a:xfrm>
              <a:custGeom>
                <a:avLst/>
                <a:gdLst>
                  <a:gd name="connsiteX0" fmla="*/ 1527894 w 1636553"/>
                  <a:gd name="connsiteY0" fmla="*/ 1114955 h 2313036"/>
                  <a:gd name="connsiteX1" fmla="*/ 1093836 w 1636553"/>
                  <a:gd name="connsiteY1" fmla="*/ 691565 h 2313036"/>
                  <a:gd name="connsiteX2" fmla="*/ 753565 w 1636553"/>
                  <a:gd name="connsiteY2" fmla="*/ 349042 h 2313036"/>
                  <a:gd name="connsiteX3" fmla="*/ 731148 w 1636553"/>
                  <a:gd name="connsiteY3" fmla="*/ 300718 h 2313036"/>
                  <a:gd name="connsiteX4" fmla="*/ 174951 w 1636553"/>
                  <a:gd name="connsiteY4" fmla="*/ 31884 h 2313036"/>
                  <a:gd name="connsiteX5" fmla="*/ 69517 w 1636553"/>
                  <a:gd name="connsiteY5" fmla="*/ 640579 h 2313036"/>
                  <a:gd name="connsiteX6" fmla="*/ 159867 w 1636553"/>
                  <a:gd name="connsiteY6" fmla="*/ 773112 h 2313036"/>
                  <a:gd name="connsiteX7" fmla="*/ 326117 w 1636553"/>
                  <a:gd name="connsiteY7" fmla="*/ 1219638 h 2313036"/>
                  <a:gd name="connsiteX8" fmla="*/ 434463 w 1636553"/>
                  <a:gd name="connsiteY8" fmla="*/ 1676622 h 2313036"/>
                  <a:gd name="connsiteX9" fmla="*/ 929719 w 1636553"/>
                  <a:gd name="connsiteY9" fmla="*/ 2123147 h 2313036"/>
                  <a:gd name="connsiteX10" fmla="*/ 1132095 w 1636553"/>
                  <a:gd name="connsiteY10" fmla="*/ 2232464 h 2313036"/>
                  <a:gd name="connsiteX11" fmla="*/ 1460085 w 1636553"/>
                  <a:gd name="connsiteY11" fmla="*/ 2285266 h 2313036"/>
                  <a:gd name="connsiteX12" fmla="*/ 1605306 w 1636553"/>
                  <a:gd name="connsiteY12" fmla="*/ 1957443 h 2313036"/>
                  <a:gd name="connsiteX13" fmla="*/ 1617869 w 1636553"/>
                  <a:gd name="connsiteY13" fmla="*/ 1720415 h 2313036"/>
                  <a:gd name="connsiteX14" fmla="*/ 1527894 w 1636553"/>
                  <a:gd name="connsiteY14" fmla="*/ 1114955 h 23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6553" h="2313036">
                    <a:moveTo>
                      <a:pt x="1527894" y="1114955"/>
                    </a:moveTo>
                    <a:cubicBezTo>
                      <a:pt x="1424396" y="913466"/>
                      <a:pt x="1265222" y="765598"/>
                      <a:pt x="1093836" y="691565"/>
                    </a:cubicBezTo>
                    <a:cubicBezTo>
                      <a:pt x="940629" y="625382"/>
                      <a:pt x="817599" y="503160"/>
                      <a:pt x="753565" y="349042"/>
                    </a:cubicBezTo>
                    <a:cubicBezTo>
                      <a:pt x="746835" y="332844"/>
                      <a:pt x="739365" y="316715"/>
                      <a:pt x="731148" y="300718"/>
                    </a:cubicBezTo>
                    <a:cubicBezTo>
                      <a:pt x="606674" y="58394"/>
                      <a:pt x="357657" y="-61967"/>
                      <a:pt x="174951" y="31884"/>
                    </a:cubicBezTo>
                    <a:cubicBezTo>
                      <a:pt x="-7753" y="125734"/>
                      <a:pt x="-54956" y="398257"/>
                      <a:pt x="69517" y="640579"/>
                    </a:cubicBezTo>
                    <a:cubicBezTo>
                      <a:pt x="94970" y="690131"/>
                      <a:pt x="125629" y="734567"/>
                      <a:pt x="159867" y="773112"/>
                    </a:cubicBezTo>
                    <a:cubicBezTo>
                      <a:pt x="269131" y="896124"/>
                      <a:pt x="330718" y="1055172"/>
                      <a:pt x="326117" y="1219638"/>
                    </a:cubicBezTo>
                    <a:cubicBezTo>
                      <a:pt x="322001" y="1366616"/>
                      <a:pt x="356867" y="1525561"/>
                      <a:pt x="434463" y="1676622"/>
                    </a:cubicBezTo>
                    <a:cubicBezTo>
                      <a:pt x="550191" y="1901919"/>
                      <a:pt x="735536" y="2060187"/>
                      <a:pt x="929719" y="2123147"/>
                    </a:cubicBezTo>
                    <a:cubicBezTo>
                      <a:pt x="1003168" y="2146962"/>
                      <a:pt x="1072033" y="2183942"/>
                      <a:pt x="1132095" y="2232464"/>
                    </a:cubicBezTo>
                    <a:cubicBezTo>
                      <a:pt x="1231911" y="2313094"/>
                      <a:pt x="1357509" y="2337956"/>
                      <a:pt x="1460085" y="2285266"/>
                    </a:cubicBezTo>
                    <a:cubicBezTo>
                      <a:pt x="1570739" y="2228426"/>
                      <a:pt x="1623629" y="2097242"/>
                      <a:pt x="1605306" y="1957443"/>
                    </a:cubicBezTo>
                    <a:cubicBezTo>
                      <a:pt x="1594938" y="1878333"/>
                      <a:pt x="1600253" y="1798232"/>
                      <a:pt x="1617869" y="1720415"/>
                    </a:cubicBezTo>
                    <a:cubicBezTo>
                      <a:pt x="1659457" y="1536713"/>
                      <a:pt x="1632539" y="1318669"/>
                      <a:pt x="1527894" y="1114955"/>
                    </a:cubicBezTo>
                    <a:close/>
                  </a:path>
                </a:pathLst>
              </a:custGeom>
              <a:grpFill/>
              <a:ln w="1849" cap="flat">
                <a:noFill/>
                <a:prstDash val="solid"/>
                <a:miter/>
              </a:ln>
            </p:spPr>
            <p:txBody>
              <a:bodyPr rtlCol="1" anchor="ctr"/>
              <a:lstStyle/>
              <a:p>
                <a:endParaRPr lang="fa-IR" dirty="0">
                  <a:latin typeface="Calibri Light" panose="020F0302020204030204" pitchFamily="34" charset="0"/>
                </a:endParaRPr>
              </a:p>
            </p:txBody>
          </p:sp>
          <p:sp>
            <p:nvSpPr>
              <p:cNvPr id="97" name="Freeform: Shape 96">
                <a:extLst>
                  <a:ext uri="{FF2B5EF4-FFF2-40B4-BE49-F238E27FC236}">
                    <a16:creationId xmlns:a16="http://schemas.microsoft.com/office/drawing/2014/main" id="{69959BC4-FD09-624D-A74D-C213491FF2B1}"/>
                  </a:ext>
                </a:extLst>
              </p:cNvPr>
              <p:cNvSpPr/>
              <p:nvPr/>
            </p:nvSpPr>
            <p:spPr>
              <a:xfrm>
                <a:off x="1709003" y="3752689"/>
                <a:ext cx="1112755" cy="1882742"/>
              </a:xfrm>
              <a:custGeom>
                <a:avLst/>
                <a:gdLst>
                  <a:gd name="connsiteX0" fmla="*/ 6420 w 1112755"/>
                  <a:gd name="connsiteY0" fmla="*/ 0 h 1882742"/>
                  <a:gd name="connsiteX1" fmla="*/ 313597 w 1112755"/>
                  <a:gd name="connsiteY1" fmla="*/ 451299 h 1882742"/>
                  <a:gd name="connsiteX2" fmla="*/ 387344 w 1112755"/>
                  <a:gd name="connsiteY2" fmla="*/ 566153 h 1882742"/>
                  <a:gd name="connsiteX3" fmla="*/ 424026 w 1112755"/>
                  <a:gd name="connsiteY3" fmla="*/ 623706 h 1882742"/>
                  <a:gd name="connsiteX4" fmla="*/ 460229 w 1112755"/>
                  <a:gd name="connsiteY4" fmla="*/ 681567 h 1882742"/>
                  <a:gd name="connsiteX5" fmla="*/ 532283 w 1112755"/>
                  <a:gd name="connsiteY5" fmla="*/ 797506 h 1882742"/>
                  <a:gd name="connsiteX6" fmla="*/ 602936 w 1112755"/>
                  <a:gd name="connsiteY6" fmla="*/ 914310 h 1882742"/>
                  <a:gd name="connsiteX7" fmla="*/ 740474 w 1112755"/>
                  <a:gd name="connsiteY7" fmla="*/ 1150181 h 1882742"/>
                  <a:gd name="connsiteX8" fmla="*/ 807582 w 1112755"/>
                  <a:gd name="connsiteY8" fmla="*/ 1269077 h 1882742"/>
                  <a:gd name="connsiteX9" fmla="*/ 872863 w 1112755"/>
                  <a:gd name="connsiteY9" fmla="*/ 1389002 h 1882742"/>
                  <a:gd name="connsiteX10" fmla="*/ 1112756 w 1112755"/>
                  <a:gd name="connsiteY10" fmla="*/ 1879534 h 1882742"/>
                  <a:gd name="connsiteX11" fmla="*/ 1105615 w 1112755"/>
                  <a:gd name="connsiteY11" fmla="*/ 1882743 h 1882742"/>
                  <a:gd name="connsiteX12" fmla="*/ 1046224 w 1112755"/>
                  <a:gd name="connsiteY12" fmla="*/ 1760037 h 1882742"/>
                  <a:gd name="connsiteX13" fmla="*/ 1031449 w 1112755"/>
                  <a:gd name="connsiteY13" fmla="*/ 1729340 h 1882742"/>
                  <a:gd name="connsiteX14" fmla="*/ 1015908 w 1112755"/>
                  <a:gd name="connsiteY14" fmla="*/ 1699007 h 1882742"/>
                  <a:gd name="connsiteX15" fmla="*/ 984714 w 1112755"/>
                  <a:gd name="connsiteY15" fmla="*/ 1638411 h 1882742"/>
                  <a:gd name="connsiteX16" fmla="*/ 953641 w 1112755"/>
                  <a:gd name="connsiteY16" fmla="*/ 1577771 h 1882742"/>
                  <a:gd name="connsiteX17" fmla="*/ 921590 w 1112755"/>
                  <a:gd name="connsiteY17" fmla="*/ 1517627 h 1882742"/>
                  <a:gd name="connsiteX18" fmla="*/ 856891 w 1112755"/>
                  <a:gd name="connsiteY18" fmla="*/ 1397670 h 1882742"/>
                  <a:gd name="connsiteX19" fmla="*/ 584235 w 1112755"/>
                  <a:gd name="connsiteY19" fmla="*/ 925536 h 1882742"/>
                  <a:gd name="connsiteX20" fmla="*/ 441969 w 1112755"/>
                  <a:gd name="connsiteY20" fmla="*/ 692935 h 1882742"/>
                  <a:gd name="connsiteX21" fmla="*/ 406125 w 1112755"/>
                  <a:gd name="connsiteY21" fmla="*/ 634951 h 1882742"/>
                  <a:gd name="connsiteX22" fmla="*/ 369798 w 1112755"/>
                  <a:gd name="connsiteY22" fmla="*/ 577266 h 1882742"/>
                  <a:gd name="connsiteX23" fmla="*/ 296820 w 1112755"/>
                  <a:gd name="connsiteY23" fmla="*/ 462096 h 1882742"/>
                  <a:gd name="connsiteX24" fmla="*/ 149547 w 1112755"/>
                  <a:gd name="connsiteY24" fmla="*/ 232564 h 1882742"/>
                  <a:gd name="connsiteX25" fmla="*/ 0 w 1112755"/>
                  <a:gd name="connsiteY25" fmla="*/ 4479 h 1882742"/>
                  <a:gd name="connsiteX26" fmla="*/ 6420 w 1112755"/>
                  <a:gd name="connsiteY26" fmla="*/ 0 h 188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2755" h="1882742">
                    <a:moveTo>
                      <a:pt x="6420" y="0"/>
                    </a:moveTo>
                    <a:cubicBezTo>
                      <a:pt x="112554" y="147889"/>
                      <a:pt x="213862" y="299068"/>
                      <a:pt x="313597" y="451299"/>
                    </a:cubicBezTo>
                    <a:cubicBezTo>
                      <a:pt x="338547" y="489347"/>
                      <a:pt x="362884" y="527789"/>
                      <a:pt x="387344" y="566153"/>
                    </a:cubicBezTo>
                    <a:lnTo>
                      <a:pt x="424026" y="623706"/>
                    </a:lnTo>
                    <a:lnTo>
                      <a:pt x="460229" y="681567"/>
                    </a:lnTo>
                    <a:cubicBezTo>
                      <a:pt x="484215" y="720232"/>
                      <a:pt x="508732" y="758567"/>
                      <a:pt x="532283" y="797506"/>
                    </a:cubicBezTo>
                    <a:lnTo>
                      <a:pt x="602936" y="914310"/>
                    </a:lnTo>
                    <a:cubicBezTo>
                      <a:pt x="649048" y="992781"/>
                      <a:pt x="695821" y="1070855"/>
                      <a:pt x="740474" y="1150181"/>
                    </a:cubicBezTo>
                    <a:cubicBezTo>
                      <a:pt x="762856" y="1189808"/>
                      <a:pt x="786004" y="1228993"/>
                      <a:pt x="807582" y="1269077"/>
                    </a:cubicBezTo>
                    <a:lnTo>
                      <a:pt x="872863" y="1389002"/>
                    </a:lnTo>
                    <a:cubicBezTo>
                      <a:pt x="958281" y="1549771"/>
                      <a:pt x="1039712" y="1712757"/>
                      <a:pt x="1112756" y="1879534"/>
                    </a:cubicBezTo>
                    <a:lnTo>
                      <a:pt x="1105615" y="1882743"/>
                    </a:lnTo>
                    <a:lnTo>
                      <a:pt x="1046224" y="1760037"/>
                    </a:lnTo>
                    <a:lnTo>
                      <a:pt x="1031449" y="1729340"/>
                    </a:lnTo>
                    <a:lnTo>
                      <a:pt x="1015908" y="1699007"/>
                    </a:lnTo>
                    <a:lnTo>
                      <a:pt x="984714" y="1638411"/>
                    </a:lnTo>
                    <a:lnTo>
                      <a:pt x="953641" y="1577771"/>
                    </a:lnTo>
                    <a:cubicBezTo>
                      <a:pt x="943321" y="1557537"/>
                      <a:pt x="932248" y="1537685"/>
                      <a:pt x="921590" y="1517627"/>
                    </a:cubicBezTo>
                    <a:cubicBezTo>
                      <a:pt x="900004" y="1477647"/>
                      <a:pt x="878735" y="1437505"/>
                      <a:pt x="856891" y="1397670"/>
                    </a:cubicBezTo>
                    <a:cubicBezTo>
                      <a:pt x="768484" y="1238884"/>
                      <a:pt x="677977" y="1081266"/>
                      <a:pt x="584235" y="925536"/>
                    </a:cubicBezTo>
                    <a:cubicBezTo>
                      <a:pt x="536771" y="848028"/>
                      <a:pt x="489974" y="770118"/>
                      <a:pt x="441969" y="692935"/>
                    </a:cubicBezTo>
                    <a:lnTo>
                      <a:pt x="406125" y="634951"/>
                    </a:lnTo>
                    <a:lnTo>
                      <a:pt x="369798" y="577266"/>
                    </a:lnTo>
                    <a:cubicBezTo>
                      <a:pt x="345603" y="538793"/>
                      <a:pt x="321404" y="500323"/>
                      <a:pt x="296820" y="462096"/>
                    </a:cubicBezTo>
                    <a:cubicBezTo>
                      <a:pt x="248306" y="385224"/>
                      <a:pt x="199237" y="308689"/>
                      <a:pt x="149547" y="232564"/>
                    </a:cubicBezTo>
                    <a:cubicBezTo>
                      <a:pt x="100256" y="156175"/>
                      <a:pt x="50235" y="80233"/>
                      <a:pt x="0" y="4479"/>
                    </a:cubicBezTo>
                    <a:lnTo>
                      <a:pt x="6420" y="0"/>
                    </a:ln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grpSp>
        <p:grpSp>
          <p:nvGrpSpPr>
            <p:cNvPr id="37" name="Graphic 3">
              <a:extLst>
                <a:ext uri="{FF2B5EF4-FFF2-40B4-BE49-F238E27FC236}">
                  <a16:creationId xmlns:a16="http://schemas.microsoft.com/office/drawing/2014/main" id="{16EDBCA8-95B0-EAA3-F312-EAAA0085A9DB}"/>
                </a:ext>
              </a:extLst>
            </p:cNvPr>
            <p:cNvGrpSpPr/>
            <p:nvPr/>
          </p:nvGrpSpPr>
          <p:grpSpPr>
            <a:xfrm>
              <a:off x="4978954" y="2499805"/>
              <a:ext cx="1259440" cy="2271211"/>
              <a:chOff x="3651057" y="2002718"/>
              <a:chExt cx="1740000" cy="3137830"/>
            </a:xfrm>
            <a:solidFill>
              <a:schemeClr val="accent2">
                <a:lumMod val="40000"/>
                <a:lumOff val="60000"/>
              </a:schemeClr>
            </a:solidFill>
          </p:grpSpPr>
          <p:sp>
            <p:nvSpPr>
              <p:cNvPr id="94" name="Freeform: Shape 93">
                <a:extLst>
                  <a:ext uri="{FF2B5EF4-FFF2-40B4-BE49-F238E27FC236}">
                    <a16:creationId xmlns:a16="http://schemas.microsoft.com/office/drawing/2014/main" id="{F0E5F528-B858-7706-5D93-3EA95B4B2DBC}"/>
                  </a:ext>
                </a:extLst>
              </p:cNvPr>
              <p:cNvSpPr/>
              <p:nvPr/>
            </p:nvSpPr>
            <p:spPr>
              <a:xfrm>
                <a:off x="3651057" y="2002718"/>
                <a:ext cx="1740000" cy="3137830"/>
              </a:xfrm>
              <a:custGeom>
                <a:avLst/>
                <a:gdLst>
                  <a:gd name="connsiteX0" fmla="*/ 42762 w 1740000"/>
                  <a:gd name="connsiteY0" fmla="*/ 1705635 h 3137830"/>
                  <a:gd name="connsiteX1" fmla="*/ 463832 w 1740000"/>
                  <a:gd name="connsiteY1" fmla="*/ 1068935 h 3137830"/>
                  <a:gd name="connsiteX2" fmla="*/ 791066 w 1740000"/>
                  <a:gd name="connsiteY2" fmla="*/ 556751 h 3137830"/>
                  <a:gd name="connsiteX3" fmla="*/ 805695 w 1740000"/>
                  <a:gd name="connsiteY3" fmla="*/ 491321 h 3137830"/>
                  <a:gd name="connsiteX4" fmla="*/ 1418872 w 1740000"/>
                  <a:gd name="connsiteY4" fmla="*/ 12149 h 3137830"/>
                  <a:gd name="connsiteX5" fmla="*/ 1712552 w 1740000"/>
                  <a:gd name="connsiteY5" fmla="*/ 732802 h 3137830"/>
                  <a:gd name="connsiteX6" fmla="*/ 1636849 w 1740000"/>
                  <a:gd name="connsiteY6" fmla="*/ 919955 h 3137830"/>
                  <a:gd name="connsiteX7" fmla="*/ 1552073 w 1740000"/>
                  <a:gd name="connsiteY7" fmla="*/ 1513633 h 3137830"/>
                  <a:gd name="connsiteX8" fmla="*/ 1541464 w 1740000"/>
                  <a:gd name="connsiteY8" fmla="*/ 2104717 h 3137830"/>
                  <a:gd name="connsiteX9" fmla="*/ 1051191 w 1740000"/>
                  <a:gd name="connsiteY9" fmla="*/ 2786215 h 3137830"/>
                  <a:gd name="connsiteX10" fmla="*/ 831173 w 1740000"/>
                  <a:gd name="connsiteY10" fmla="*/ 2974709 h 3137830"/>
                  <a:gd name="connsiteX11" fmla="*/ 441145 w 1740000"/>
                  <a:gd name="connsiteY11" fmla="*/ 3127215 h 3137830"/>
                  <a:gd name="connsiteX12" fmla="*/ 173979 w 1740000"/>
                  <a:gd name="connsiteY12" fmla="*/ 2762702 h 3137830"/>
                  <a:gd name="connsiteX13" fmla="*/ 94735 w 1740000"/>
                  <a:gd name="connsiteY13" fmla="*/ 2474468 h 3137830"/>
                  <a:gd name="connsiteX14" fmla="*/ 42762 w 1740000"/>
                  <a:gd name="connsiteY14" fmla="*/ 1705635 h 313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00" h="3137830">
                    <a:moveTo>
                      <a:pt x="42762" y="1705635"/>
                    </a:moveTo>
                    <a:cubicBezTo>
                      <a:pt x="116120" y="1430145"/>
                      <a:pt x="272522" y="1205755"/>
                      <a:pt x="463832" y="1068935"/>
                    </a:cubicBezTo>
                    <a:cubicBezTo>
                      <a:pt x="634851" y="946628"/>
                      <a:pt x="753605" y="763434"/>
                      <a:pt x="791066" y="556751"/>
                    </a:cubicBezTo>
                    <a:cubicBezTo>
                      <a:pt x="795003" y="535026"/>
                      <a:pt x="799868" y="513193"/>
                      <a:pt x="805695" y="491321"/>
                    </a:cubicBezTo>
                    <a:cubicBezTo>
                      <a:pt x="893921" y="159999"/>
                      <a:pt x="1168450" y="-54535"/>
                      <a:pt x="1418872" y="12149"/>
                    </a:cubicBezTo>
                    <a:cubicBezTo>
                      <a:pt x="1669293" y="78832"/>
                      <a:pt x="1800779" y="401482"/>
                      <a:pt x="1712552" y="732802"/>
                    </a:cubicBezTo>
                    <a:cubicBezTo>
                      <a:pt x="1694512" y="800552"/>
                      <a:pt x="1668677" y="863400"/>
                      <a:pt x="1636849" y="919955"/>
                    </a:cubicBezTo>
                    <a:cubicBezTo>
                      <a:pt x="1535275" y="1100445"/>
                      <a:pt x="1502155" y="1312542"/>
                      <a:pt x="1552073" y="1513633"/>
                    </a:cubicBezTo>
                    <a:cubicBezTo>
                      <a:pt x="1596679" y="1693342"/>
                      <a:pt x="1596463" y="1898176"/>
                      <a:pt x="1541464" y="2104717"/>
                    </a:cubicBezTo>
                    <a:cubicBezTo>
                      <a:pt x="1459436" y="2412761"/>
                      <a:pt x="1273580" y="2656930"/>
                      <a:pt x="1051191" y="2786215"/>
                    </a:cubicBezTo>
                    <a:cubicBezTo>
                      <a:pt x="967072" y="2835116"/>
                      <a:pt x="892146" y="2898988"/>
                      <a:pt x="831173" y="2974709"/>
                    </a:cubicBezTo>
                    <a:cubicBezTo>
                      <a:pt x="729845" y="3100541"/>
                      <a:pt x="581738" y="3164653"/>
                      <a:pt x="441145" y="3127215"/>
                    </a:cubicBezTo>
                    <a:cubicBezTo>
                      <a:pt x="289476" y="3086827"/>
                      <a:pt x="189003" y="2939567"/>
                      <a:pt x="173979" y="2762702"/>
                    </a:cubicBezTo>
                    <a:cubicBezTo>
                      <a:pt x="165475" y="2662616"/>
                      <a:pt x="137376" y="2565495"/>
                      <a:pt x="94735" y="2474468"/>
                    </a:cubicBezTo>
                    <a:cubicBezTo>
                      <a:pt x="-5934" y="2259584"/>
                      <a:pt x="-31408" y="1984167"/>
                      <a:pt x="42762" y="1705635"/>
                    </a:cubicBez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sp>
            <p:nvSpPr>
              <p:cNvPr id="95" name="Freeform: Shape 94">
                <a:extLst>
                  <a:ext uri="{FF2B5EF4-FFF2-40B4-BE49-F238E27FC236}">
                    <a16:creationId xmlns:a16="http://schemas.microsoft.com/office/drawing/2014/main" id="{457ADAD1-B7E1-74C5-3F58-37996BB16F5E}"/>
                  </a:ext>
                </a:extLst>
              </p:cNvPr>
              <p:cNvSpPr/>
              <p:nvPr/>
            </p:nvSpPr>
            <p:spPr>
              <a:xfrm>
                <a:off x="4030458" y="2343980"/>
                <a:ext cx="867047" cy="2609481"/>
              </a:xfrm>
              <a:custGeom>
                <a:avLst/>
                <a:gdLst>
                  <a:gd name="connsiteX0" fmla="*/ 857929 w 867047"/>
                  <a:gd name="connsiteY0" fmla="*/ 0 h 2609481"/>
                  <a:gd name="connsiteX1" fmla="*/ 600743 w 867047"/>
                  <a:gd name="connsiteY1" fmla="*/ 637166 h 2609481"/>
                  <a:gd name="connsiteX2" fmla="*/ 540745 w 867047"/>
                  <a:gd name="connsiteY2" fmla="*/ 798140 h 2609481"/>
                  <a:gd name="connsiteX3" fmla="*/ 511017 w 867047"/>
                  <a:gd name="connsiteY3" fmla="*/ 878730 h 2609481"/>
                  <a:gd name="connsiteX4" fmla="*/ 481964 w 867047"/>
                  <a:gd name="connsiteY4" fmla="*/ 959567 h 2609481"/>
                  <a:gd name="connsiteX5" fmla="*/ 424349 w 867047"/>
                  <a:gd name="connsiteY5" fmla="*/ 1121425 h 2609481"/>
                  <a:gd name="connsiteX6" fmla="*/ 368691 w 867047"/>
                  <a:gd name="connsiteY6" fmla="*/ 1283975 h 2609481"/>
                  <a:gd name="connsiteX7" fmla="*/ 262630 w 867047"/>
                  <a:gd name="connsiteY7" fmla="*/ 1610844 h 2609481"/>
                  <a:gd name="connsiteX8" fmla="*/ 211903 w 867047"/>
                  <a:gd name="connsiteY8" fmla="*/ 1775021 h 2609481"/>
                  <a:gd name="connsiteX9" fmla="*/ 163710 w 867047"/>
                  <a:gd name="connsiteY9" fmla="*/ 1939973 h 2609481"/>
                  <a:gd name="connsiteX10" fmla="*/ 0 w 867047"/>
                  <a:gd name="connsiteY10" fmla="*/ 2607439 h 2609481"/>
                  <a:gd name="connsiteX11" fmla="*/ 9664 w 867047"/>
                  <a:gd name="connsiteY11" fmla="*/ 2609482 h 2609481"/>
                  <a:gd name="connsiteX12" fmla="*/ 49854 w 867047"/>
                  <a:gd name="connsiteY12" fmla="*/ 2442679 h 2609481"/>
                  <a:gd name="connsiteX13" fmla="*/ 59809 w 867047"/>
                  <a:gd name="connsiteY13" fmla="*/ 2400973 h 2609481"/>
                  <a:gd name="connsiteX14" fmla="*/ 70804 w 867047"/>
                  <a:gd name="connsiteY14" fmla="*/ 2359512 h 2609481"/>
                  <a:gd name="connsiteX15" fmla="*/ 92949 w 867047"/>
                  <a:gd name="connsiteY15" fmla="*/ 2276644 h 2609481"/>
                  <a:gd name="connsiteX16" fmla="*/ 114933 w 867047"/>
                  <a:gd name="connsiteY16" fmla="*/ 2193749 h 2609481"/>
                  <a:gd name="connsiteX17" fmla="*/ 138258 w 867047"/>
                  <a:gd name="connsiteY17" fmla="*/ 2111209 h 2609481"/>
                  <a:gd name="connsiteX18" fmla="*/ 185726 w 867047"/>
                  <a:gd name="connsiteY18" fmla="*/ 1946372 h 2609481"/>
                  <a:gd name="connsiteX19" fmla="*/ 394762 w 867047"/>
                  <a:gd name="connsiteY19" fmla="*/ 1292790 h 2609481"/>
                  <a:gd name="connsiteX20" fmla="*/ 507529 w 867047"/>
                  <a:gd name="connsiteY20" fmla="*/ 968681 h 2609481"/>
                  <a:gd name="connsiteX21" fmla="*/ 536107 w 867047"/>
                  <a:gd name="connsiteY21" fmla="*/ 887782 h 2609481"/>
                  <a:gd name="connsiteX22" fmla="*/ 565362 w 867047"/>
                  <a:gd name="connsiteY22" fmla="*/ 807124 h 2609481"/>
                  <a:gd name="connsiteX23" fmla="*/ 624324 w 867047"/>
                  <a:gd name="connsiteY23" fmla="*/ 645964 h 2609481"/>
                  <a:gd name="connsiteX24" fmla="*/ 744092 w 867047"/>
                  <a:gd name="connsiteY24" fmla="*/ 324293 h 2609481"/>
                  <a:gd name="connsiteX25" fmla="*/ 867047 w 867047"/>
                  <a:gd name="connsiteY25" fmla="*/ 3791 h 2609481"/>
                  <a:gd name="connsiteX26" fmla="*/ 857929 w 867047"/>
                  <a:gd name="connsiteY26" fmla="*/ 0 h 260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7047" h="2609481">
                    <a:moveTo>
                      <a:pt x="857929" y="0"/>
                    </a:moveTo>
                    <a:cubicBezTo>
                      <a:pt x="766906" y="210260"/>
                      <a:pt x="682711" y="423274"/>
                      <a:pt x="600743" y="637166"/>
                    </a:cubicBezTo>
                    <a:cubicBezTo>
                      <a:pt x="580228" y="690628"/>
                      <a:pt x="560574" y="744416"/>
                      <a:pt x="540745" y="798140"/>
                    </a:cubicBezTo>
                    <a:lnTo>
                      <a:pt x="511017" y="878730"/>
                    </a:lnTo>
                    <a:lnTo>
                      <a:pt x="481964" y="959567"/>
                    </a:lnTo>
                    <a:cubicBezTo>
                      <a:pt x="462804" y="1013535"/>
                      <a:pt x="442898" y="1067238"/>
                      <a:pt x="424349" y="1121425"/>
                    </a:cubicBezTo>
                    <a:lnTo>
                      <a:pt x="368691" y="1283975"/>
                    </a:lnTo>
                    <a:cubicBezTo>
                      <a:pt x="332970" y="1392812"/>
                      <a:pt x="296325" y="1501344"/>
                      <a:pt x="262630" y="1610844"/>
                    </a:cubicBezTo>
                    <a:cubicBezTo>
                      <a:pt x="245705" y="1665566"/>
                      <a:pt x="227717" y="1719950"/>
                      <a:pt x="211903" y="1775021"/>
                    </a:cubicBezTo>
                    <a:lnTo>
                      <a:pt x="163710" y="1939973"/>
                    </a:lnTo>
                    <a:cubicBezTo>
                      <a:pt x="101680" y="2160545"/>
                      <a:pt x="45163" y="2382780"/>
                      <a:pt x="0" y="2607439"/>
                    </a:cubicBezTo>
                    <a:lnTo>
                      <a:pt x="9664" y="2609482"/>
                    </a:lnTo>
                    <a:lnTo>
                      <a:pt x="49854" y="2442679"/>
                    </a:lnTo>
                    <a:lnTo>
                      <a:pt x="59809" y="2400973"/>
                    </a:lnTo>
                    <a:lnTo>
                      <a:pt x="70804" y="2359512"/>
                    </a:lnTo>
                    <a:lnTo>
                      <a:pt x="92949" y="2276644"/>
                    </a:lnTo>
                    <a:lnTo>
                      <a:pt x="114933" y="2193749"/>
                    </a:lnTo>
                    <a:cubicBezTo>
                      <a:pt x="122211" y="2166106"/>
                      <a:pt x="130519" y="2138729"/>
                      <a:pt x="138258" y="2111209"/>
                    </a:cubicBezTo>
                    <a:cubicBezTo>
                      <a:pt x="154108" y="2056265"/>
                      <a:pt x="169520" y="2001205"/>
                      <a:pt x="185726" y="1946372"/>
                    </a:cubicBezTo>
                    <a:cubicBezTo>
                      <a:pt x="251970" y="1727440"/>
                      <a:pt x="321121" y="1509388"/>
                      <a:pt x="394762" y="1292790"/>
                    </a:cubicBezTo>
                    <a:cubicBezTo>
                      <a:pt x="432409" y="1184774"/>
                      <a:pt x="469128" y="1076442"/>
                      <a:pt x="507529" y="968681"/>
                    </a:cubicBezTo>
                    <a:lnTo>
                      <a:pt x="536107" y="887782"/>
                    </a:lnTo>
                    <a:lnTo>
                      <a:pt x="565362" y="807124"/>
                    </a:lnTo>
                    <a:cubicBezTo>
                      <a:pt x="584834" y="753337"/>
                      <a:pt x="604308" y="699553"/>
                      <a:pt x="624324" y="645964"/>
                    </a:cubicBezTo>
                    <a:cubicBezTo>
                      <a:pt x="663440" y="538451"/>
                      <a:pt x="703328" y="431206"/>
                      <a:pt x="744092" y="324293"/>
                    </a:cubicBezTo>
                    <a:cubicBezTo>
                      <a:pt x="784291" y="217166"/>
                      <a:pt x="825513" y="110392"/>
                      <a:pt x="867047" y="3791"/>
                    </a:cubicBezTo>
                    <a:lnTo>
                      <a:pt x="857929" y="0"/>
                    </a:ln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grpSp>
        <p:grpSp>
          <p:nvGrpSpPr>
            <p:cNvPr id="39" name="Graphic 3">
              <a:extLst>
                <a:ext uri="{FF2B5EF4-FFF2-40B4-BE49-F238E27FC236}">
                  <a16:creationId xmlns:a16="http://schemas.microsoft.com/office/drawing/2014/main" id="{362FE2BD-876A-86D0-0BC6-446558454E71}"/>
                </a:ext>
              </a:extLst>
            </p:cNvPr>
            <p:cNvGrpSpPr/>
            <p:nvPr/>
          </p:nvGrpSpPr>
          <p:grpSpPr>
            <a:xfrm>
              <a:off x="5291476" y="3660973"/>
              <a:ext cx="1215578" cy="1598009"/>
              <a:chOff x="4082827" y="3606949"/>
              <a:chExt cx="1679402" cy="2207756"/>
            </a:xfrm>
            <a:solidFill>
              <a:schemeClr val="accent1">
                <a:lumMod val="25000"/>
                <a:lumOff val="75000"/>
              </a:schemeClr>
            </a:solidFill>
          </p:grpSpPr>
          <p:sp>
            <p:nvSpPr>
              <p:cNvPr id="92" name="Freeform: Shape 91">
                <a:extLst>
                  <a:ext uri="{FF2B5EF4-FFF2-40B4-BE49-F238E27FC236}">
                    <a16:creationId xmlns:a16="http://schemas.microsoft.com/office/drawing/2014/main" id="{3E2E606C-74DC-F430-DFCB-EDCE5462E3A3}"/>
                  </a:ext>
                </a:extLst>
              </p:cNvPr>
              <p:cNvSpPr/>
              <p:nvPr/>
            </p:nvSpPr>
            <p:spPr>
              <a:xfrm>
                <a:off x="4082827" y="3606949"/>
                <a:ext cx="1679402" cy="2207756"/>
              </a:xfrm>
              <a:custGeom>
                <a:avLst/>
                <a:gdLst>
                  <a:gd name="connsiteX0" fmla="*/ 134307 w 1679402"/>
                  <a:gd name="connsiteY0" fmla="*/ 1020812 h 2207756"/>
                  <a:gd name="connsiteX1" fmla="*/ 585666 w 1679402"/>
                  <a:gd name="connsiteY1" fmla="*/ 631675 h 2207756"/>
                  <a:gd name="connsiteX2" fmla="*/ 940139 w 1679402"/>
                  <a:gd name="connsiteY2" fmla="*/ 316205 h 2207756"/>
                  <a:gd name="connsiteX3" fmla="*/ 965048 w 1679402"/>
                  <a:gd name="connsiteY3" fmla="*/ 270153 h 2207756"/>
                  <a:gd name="connsiteX4" fmla="*/ 1526892 w 1679402"/>
                  <a:gd name="connsiteY4" fmla="*/ 40003 h 2207756"/>
                  <a:gd name="connsiteX5" fmla="*/ 1593579 w 1679402"/>
                  <a:gd name="connsiteY5" fmla="*/ 643485 h 2207756"/>
                  <a:gd name="connsiteX6" fmla="*/ 1496948 w 1679402"/>
                  <a:gd name="connsiteY6" fmla="*/ 768044 h 2207756"/>
                  <a:gd name="connsiteX7" fmla="*/ 1306907 w 1679402"/>
                  <a:gd name="connsiteY7" fmla="*/ 1196044 h 2207756"/>
                  <a:gd name="connsiteX8" fmla="*/ 1173039 w 1679402"/>
                  <a:gd name="connsiteY8" fmla="*/ 1637795 h 2207756"/>
                  <a:gd name="connsiteX9" fmla="*/ 660248 w 1679402"/>
                  <a:gd name="connsiteY9" fmla="*/ 2045937 h 2207756"/>
                  <a:gd name="connsiteX10" fmla="*/ 455121 w 1679402"/>
                  <a:gd name="connsiteY10" fmla="*/ 2140958 h 2207756"/>
                  <a:gd name="connsiteX11" fmla="*/ 130183 w 1679402"/>
                  <a:gd name="connsiteY11" fmla="*/ 2172961 h 2207756"/>
                  <a:gd name="connsiteX12" fmla="*/ 7510 w 1679402"/>
                  <a:gd name="connsiteY12" fmla="*/ 1842607 h 2207756"/>
                  <a:gd name="connsiteX13" fmla="*/ 9494 w 1679402"/>
                  <a:gd name="connsiteY13" fmla="*/ 1609328 h 2207756"/>
                  <a:gd name="connsiteX14" fmla="*/ 134307 w 1679402"/>
                  <a:gd name="connsiteY14" fmla="*/ 1020812 h 220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9402" h="2207756">
                    <a:moveTo>
                      <a:pt x="134307" y="1020812"/>
                    </a:moveTo>
                    <a:cubicBezTo>
                      <a:pt x="247998" y="829402"/>
                      <a:pt x="413071" y="693953"/>
                      <a:pt x="585666" y="631675"/>
                    </a:cubicBezTo>
                    <a:cubicBezTo>
                      <a:pt x="739954" y="575997"/>
                      <a:pt x="868021" y="463526"/>
                      <a:pt x="940139" y="316205"/>
                    </a:cubicBezTo>
                    <a:cubicBezTo>
                      <a:pt x="947720" y="300720"/>
                      <a:pt x="956022" y="285349"/>
                      <a:pt x="965048" y="270153"/>
                    </a:cubicBezTo>
                    <a:cubicBezTo>
                      <a:pt x="1101781" y="39951"/>
                      <a:pt x="1353327" y="-63091"/>
                      <a:pt x="1526892" y="40003"/>
                    </a:cubicBezTo>
                    <a:cubicBezTo>
                      <a:pt x="1700457" y="143097"/>
                      <a:pt x="1730312" y="413283"/>
                      <a:pt x="1593579" y="643485"/>
                    </a:cubicBezTo>
                    <a:cubicBezTo>
                      <a:pt x="1565620" y="690557"/>
                      <a:pt x="1532861" y="732299"/>
                      <a:pt x="1496948" y="768044"/>
                    </a:cubicBezTo>
                    <a:cubicBezTo>
                      <a:pt x="1382336" y="882119"/>
                      <a:pt x="1312321" y="1034426"/>
                      <a:pt x="1306907" y="1196044"/>
                    </a:cubicBezTo>
                    <a:cubicBezTo>
                      <a:pt x="1302073" y="1340474"/>
                      <a:pt x="1258276" y="1494291"/>
                      <a:pt x="1173039" y="1637795"/>
                    </a:cubicBezTo>
                    <a:cubicBezTo>
                      <a:pt x="1045913" y="1851822"/>
                      <a:pt x="854540" y="1995894"/>
                      <a:pt x="660248" y="2045937"/>
                    </a:cubicBezTo>
                    <a:cubicBezTo>
                      <a:pt x="586758" y="2064866"/>
                      <a:pt x="516971" y="2096985"/>
                      <a:pt x="455121" y="2140958"/>
                    </a:cubicBezTo>
                    <a:cubicBezTo>
                      <a:pt x="352338" y="2214030"/>
                      <a:pt x="227628" y="2230838"/>
                      <a:pt x="130183" y="2172961"/>
                    </a:cubicBezTo>
                    <a:cubicBezTo>
                      <a:pt x="25066" y="2110524"/>
                      <a:pt x="-18902" y="1978642"/>
                      <a:pt x="7510" y="1842607"/>
                    </a:cubicBezTo>
                    <a:cubicBezTo>
                      <a:pt x="22457" y="1765627"/>
                      <a:pt x="22078" y="1686729"/>
                      <a:pt x="9494" y="1609328"/>
                    </a:cubicBezTo>
                    <a:cubicBezTo>
                      <a:pt x="-20210" y="1426608"/>
                      <a:pt x="19357" y="1214335"/>
                      <a:pt x="134307" y="1020812"/>
                    </a:cubicBez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sp>
            <p:nvSpPr>
              <p:cNvPr id="93" name="Freeform: Shape 92">
                <a:extLst>
                  <a:ext uri="{FF2B5EF4-FFF2-40B4-BE49-F238E27FC236}">
                    <a16:creationId xmlns:a16="http://schemas.microsoft.com/office/drawing/2014/main" id="{F7C5C623-AD35-F8F5-495C-7AB1AE206145}"/>
                  </a:ext>
                </a:extLst>
              </p:cNvPr>
              <p:cNvSpPr/>
              <p:nvPr/>
            </p:nvSpPr>
            <p:spPr>
              <a:xfrm>
                <a:off x="4204744" y="3855740"/>
                <a:ext cx="1204774" cy="1780588"/>
              </a:xfrm>
              <a:custGeom>
                <a:avLst/>
                <a:gdLst>
                  <a:gd name="connsiteX0" fmla="*/ 1198739 w 1204774"/>
                  <a:gd name="connsiteY0" fmla="*/ 0 h 1780588"/>
                  <a:gd name="connsiteX1" fmla="*/ 870163 w 1204774"/>
                  <a:gd name="connsiteY1" fmla="*/ 424173 h 1780588"/>
                  <a:gd name="connsiteX2" fmla="*/ 790886 w 1204774"/>
                  <a:gd name="connsiteY2" fmla="*/ 532391 h 1780588"/>
                  <a:gd name="connsiteX3" fmla="*/ 751428 w 1204774"/>
                  <a:gd name="connsiteY3" fmla="*/ 586636 h 1780588"/>
                  <a:gd name="connsiteX4" fmla="*/ 712422 w 1204774"/>
                  <a:gd name="connsiteY4" fmla="*/ 641210 h 1780588"/>
                  <a:gd name="connsiteX5" fmla="*/ 634742 w 1204774"/>
                  <a:gd name="connsiteY5" fmla="*/ 750596 h 1780588"/>
                  <a:gd name="connsiteX6" fmla="*/ 558381 w 1204774"/>
                  <a:gd name="connsiteY6" fmla="*/ 860914 h 1780588"/>
                  <a:gd name="connsiteX7" fmla="*/ 409225 w 1204774"/>
                  <a:gd name="connsiteY7" fmla="*/ 1083998 h 1780588"/>
                  <a:gd name="connsiteX8" fmla="*/ 336215 w 1204774"/>
                  <a:gd name="connsiteY8" fmla="*/ 1196584 h 1780588"/>
                  <a:gd name="connsiteX9" fmla="*/ 264939 w 1204774"/>
                  <a:gd name="connsiteY9" fmla="*/ 1310286 h 1780588"/>
                  <a:gd name="connsiteX10" fmla="*/ 0 w 1204774"/>
                  <a:gd name="connsiteY10" fmla="*/ 1777009 h 1780588"/>
                  <a:gd name="connsiteX11" fmla="*/ 6811 w 1204774"/>
                  <a:gd name="connsiteY11" fmla="*/ 1780588 h 1780588"/>
                  <a:gd name="connsiteX12" fmla="*/ 72480 w 1204774"/>
                  <a:gd name="connsiteY12" fmla="*/ 1663801 h 1780588"/>
                  <a:gd name="connsiteX13" fmla="*/ 88829 w 1204774"/>
                  <a:gd name="connsiteY13" fmla="*/ 1634579 h 1780588"/>
                  <a:gd name="connsiteX14" fmla="*/ 105905 w 1204774"/>
                  <a:gd name="connsiteY14" fmla="*/ 1605762 h 1780588"/>
                  <a:gd name="connsiteX15" fmla="*/ 140164 w 1204774"/>
                  <a:gd name="connsiteY15" fmla="*/ 1548202 h 1780588"/>
                  <a:gd name="connsiteX16" fmla="*/ 174306 w 1204774"/>
                  <a:gd name="connsiteY16" fmla="*/ 1490589 h 1780588"/>
                  <a:gd name="connsiteX17" fmla="*/ 209378 w 1204774"/>
                  <a:gd name="connsiteY17" fmla="*/ 1433525 h 1780588"/>
                  <a:gd name="connsiteX18" fmla="*/ 280085 w 1204774"/>
                  <a:gd name="connsiteY18" fmla="*/ 1319754 h 1780588"/>
                  <a:gd name="connsiteX19" fmla="*/ 576053 w 1204774"/>
                  <a:gd name="connsiteY19" fmla="*/ 873056 h 1780588"/>
                  <a:gd name="connsiteX20" fmla="*/ 729654 w 1204774"/>
                  <a:gd name="connsiteY20" fmla="*/ 653467 h 1780588"/>
                  <a:gd name="connsiteX21" fmla="*/ 768318 w 1204774"/>
                  <a:gd name="connsiteY21" fmla="*/ 598748 h 1780588"/>
                  <a:gd name="connsiteX22" fmla="*/ 807436 w 1204774"/>
                  <a:gd name="connsiteY22" fmla="*/ 544353 h 1780588"/>
                  <a:gd name="connsiteX23" fmla="*/ 885978 w 1204774"/>
                  <a:gd name="connsiteY23" fmla="*/ 435779 h 1780588"/>
                  <a:gd name="connsiteX24" fmla="*/ 1044305 w 1204774"/>
                  <a:gd name="connsiteY24" fmla="*/ 219500 h 1780588"/>
                  <a:gd name="connsiteX25" fmla="*/ 1204775 w 1204774"/>
                  <a:gd name="connsiteY25" fmla="*/ 4780 h 1780588"/>
                  <a:gd name="connsiteX26" fmla="*/ 1198739 w 1204774"/>
                  <a:gd name="connsiteY26" fmla="*/ 0 h 178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4774" h="1780588">
                    <a:moveTo>
                      <a:pt x="1198739" y="0"/>
                    </a:moveTo>
                    <a:cubicBezTo>
                      <a:pt x="1085697" y="138670"/>
                      <a:pt x="977189" y="280858"/>
                      <a:pt x="870163" y="424173"/>
                    </a:cubicBezTo>
                    <a:cubicBezTo>
                      <a:pt x="843392" y="459992"/>
                      <a:pt x="817196" y="496233"/>
                      <a:pt x="790886" y="532391"/>
                    </a:cubicBezTo>
                    <a:lnTo>
                      <a:pt x="751428" y="586636"/>
                    </a:lnTo>
                    <a:lnTo>
                      <a:pt x="712422" y="641210"/>
                    </a:lnTo>
                    <a:cubicBezTo>
                      <a:pt x="686560" y="677690"/>
                      <a:pt x="660194" y="713818"/>
                      <a:pt x="634742" y="750596"/>
                    </a:cubicBezTo>
                    <a:lnTo>
                      <a:pt x="558381" y="860914"/>
                    </a:lnTo>
                    <a:cubicBezTo>
                      <a:pt x="508412" y="935109"/>
                      <a:pt x="457815" y="1008875"/>
                      <a:pt x="409225" y="1083998"/>
                    </a:cubicBezTo>
                    <a:cubicBezTo>
                      <a:pt x="384878" y="1121519"/>
                      <a:pt x="359802" y="1158564"/>
                      <a:pt x="336215" y="1196584"/>
                    </a:cubicBezTo>
                    <a:lnTo>
                      <a:pt x="264939" y="1310286"/>
                    </a:lnTo>
                    <a:cubicBezTo>
                      <a:pt x="171441" y="1462841"/>
                      <a:pt x="81721" y="1617813"/>
                      <a:pt x="0" y="1777009"/>
                    </a:cubicBezTo>
                    <a:lnTo>
                      <a:pt x="6811" y="1780588"/>
                    </a:lnTo>
                    <a:lnTo>
                      <a:pt x="72480" y="1663801"/>
                    </a:lnTo>
                    <a:lnTo>
                      <a:pt x="88829" y="1634579"/>
                    </a:lnTo>
                    <a:lnTo>
                      <a:pt x="105905" y="1605762"/>
                    </a:lnTo>
                    <a:lnTo>
                      <a:pt x="140164" y="1548202"/>
                    </a:lnTo>
                    <a:lnTo>
                      <a:pt x="174306" y="1490589"/>
                    </a:lnTo>
                    <a:cubicBezTo>
                      <a:pt x="185652" y="1471364"/>
                      <a:pt x="197712" y="1452558"/>
                      <a:pt x="209378" y="1433525"/>
                    </a:cubicBezTo>
                    <a:cubicBezTo>
                      <a:pt x="232966" y="1395608"/>
                      <a:pt x="256253" y="1357514"/>
                      <a:pt x="280085" y="1319754"/>
                    </a:cubicBezTo>
                    <a:cubicBezTo>
                      <a:pt x="376395" y="1169324"/>
                      <a:pt x="474695" y="1020169"/>
                      <a:pt x="576053" y="873056"/>
                    </a:cubicBezTo>
                    <a:cubicBezTo>
                      <a:pt x="627294" y="799886"/>
                      <a:pt x="677903" y="726284"/>
                      <a:pt x="729654" y="653467"/>
                    </a:cubicBezTo>
                    <a:lnTo>
                      <a:pt x="768318" y="598748"/>
                    </a:lnTo>
                    <a:lnTo>
                      <a:pt x="807436" y="544353"/>
                    </a:lnTo>
                    <a:cubicBezTo>
                      <a:pt x="833493" y="508072"/>
                      <a:pt x="859553" y="471795"/>
                      <a:pt x="885978" y="435779"/>
                    </a:cubicBezTo>
                    <a:cubicBezTo>
                      <a:pt x="938209" y="363296"/>
                      <a:pt x="990964" y="291180"/>
                      <a:pt x="1044305" y="219500"/>
                    </a:cubicBezTo>
                    <a:cubicBezTo>
                      <a:pt x="1097271" y="147541"/>
                      <a:pt x="1150924" y="76061"/>
                      <a:pt x="1204775" y="4780"/>
                    </a:cubicBezTo>
                    <a:lnTo>
                      <a:pt x="1198739" y="0"/>
                    </a:ln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grpSp>
        <p:grpSp>
          <p:nvGrpSpPr>
            <p:cNvPr id="41" name="Graphic 3">
              <a:extLst>
                <a:ext uri="{FF2B5EF4-FFF2-40B4-BE49-F238E27FC236}">
                  <a16:creationId xmlns:a16="http://schemas.microsoft.com/office/drawing/2014/main" id="{A5F47D25-579C-2782-4C61-B26D9B823CC0}"/>
                </a:ext>
              </a:extLst>
            </p:cNvPr>
            <p:cNvGrpSpPr/>
            <p:nvPr/>
          </p:nvGrpSpPr>
          <p:grpSpPr>
            <a:xfrm>
              <a:off x="3952600" y="1855589"/>
              <a:ext cx="1918047" cy="3410203"/>
              <a:chOff x="2233081" y="1112691"/>
              <a:chExt cx="2649910" cy="4711423"/>
            </a:xfrm>
          </p:grpSpPr>
          <p:grpSp>
            <p:nvGrpSpPr>
              <p:cNvPr id="59" name="Graphic 3">
                <a:extLst>
                  <a:ext uri="{FF2B5EF4-FFF2-40B4-BE49-F238E27FC236}">
                    <a16:creationId xmlns:a16="http://schemas.microsoft.com/office/drawing/2014/main" id="{22975CC7-EA01-2A94-41B5-C13374F43CA7}"/>
                  </a:ext>
                </a:extLst>
              </p:cNvPr>
              <p:cNvGrpSpPr/>
              <p:nvPr/>
            </p:nvGrpSpPr>
            <p:grpSpPr>
              <a:xfrm>
                <a:off x="2491345" y="1112691"/>
                <a:ext cx="2190028" cy="2599920"/>
                <a:chOff x="2491345" y="1112691"/>
                <a:chExt cx="2190028" cy="2599920"/>
              </a:xfrm>
            </p:grpSpPr>
            <p:sp>
              <p:nvSpPr>
                <p:cNvPr id="74" name="Freeform: Shape 73">
                  <a:extLst>
                    <a:ext uri="{FF2B5EF4-FFF2-40B4-BE49-F238E27FC236}">
                      <a16:creationId xmlns:a16="http://schemas.microsoft.com/office/drawing/2014/main" id="{42D8A85C-47F4-211C-C5F9-57783352736F}"/>
                    </a:ext>
                  </a:extLst>
                </p:cNvPr>
                <p:cNvSpPr/>
                <p:nvPr/>
              </p:nvSpPr>
              <p:spPr>
                <a:xfrm>
                  <a:off x="3020629" y="2047259"/>
                  <a:ext cx="1058932" cy="1665350"/>
                </a:xfrm>
                <a:custGeom>
                  <a:avLst/>
                  <a:gdLst>
                    <a:gd name="connsiteX0" fmla="*/ 1058932 w 1058932"/>
                    <a:gd name="connsiteY0" fmla="*/ 1665350 h 1665350"/>
                    <a:gd name="connsiteX1" fmla="*/ 905406 w 1058932"/>
                    <a:gd name="connsiteY1" fmla="*/ 56669 h 1665350"/>
                    <a:gd name="connsiteX2" fmla="*/ 71795 w 1058932"/>
                    <a:gd name="connsiteY2" fmla="*/ 72699 h 1665350"/>
                    <a:gd name="connsiteX3" fmla="*/ 0 w 1058932"/>
                    <a:gd name="connsiteY3" fmla="*/ 1665350 h 1665350"/>
                    <a:gd name="connsiteX4" fmla="*/ 1058932 w 1058932"/>
                    <a:gd name="connsiteY4" fmla="*/ 1665350 h 166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932" h="1665350">
                      <a:moveTo>
                        <a:pt x="1058932" y="1665350"/>
                      </a:moveTo>
                      <a:lnTo>
                        <a:pt x="905406" y="56669"/>
                      </a:lnTo>
                      <a:cubicBezTo>
                        <a:pt x="536697" y="-79597"/>
                        <a:pt x="71795" y="72699"/>
                        <a:pt x="71795" y="72699"/>
                      </a:cubicBezTo>
                      <a:lnTo>
                        <a:pt x="0" y="1665350"/>
                      </a:lnTo>
                      <a:lnTo>
                        <a:pt x="1058932" y="1665350"/>
                      </a:lnTo>
                      <a:close/>
                    </a:path>
                  </a:pathLst>
                </a:custGeom>
                <a:solidFill>
                  <a:srgbClr val="FFFFFF"/>
                </a:solidFill>
                <a:ln w="1849" cap="flat">
                  <a:noFill/>
                  <a:prstDash val="solid"/>
                  <a:miter/>
                </a:ln>
              </p:spPr>
              <p:txBody>
                <a:bodyPr rtlCol="1" anchor="ctr"/>
                <a:lstStyle/>
                <a:p>
                  <a:endParaRPr lang="fa-IR">
                    <a:latin typeface="Calibri Light" panose="020F0302020204030204" pitchFamily="34" charset="0"/>
                  </a:endParaRPr>
                </a:p>
              </p:txBody>
            </p:sp>
            <p:sp>
              <p:nvSpPr>
                <p:cNvPr id="75" name="Freeform: Shape 74">
                  <a:extLst>
                    <a:ext uri="{FF2B5EF4-FFF2-40B4-BE49-F238E27FC236}">
                      <a16:creationId xmlns:a16="http://schemas.microsoft.com/office/drawing/2014/main" id="{3EF30A78-BC19-6CED-72C1-13B5369F6B93}"/>
                    </a:ext>
                  </a:extLst>
                </p:cNvPr>
                <p:cNvSpPr/>
                <p:nvPr/>
              </p:nvSpPr>
              <p:spPr>
                <a:xfrm>
                  <a:off x="3341979" y="1831401"/>
                  <a:ext cx="362454" cy="309737"/>
                </a:xfrm>
                <a:custGeom>
                  <a:avLst/>
                  <a:gdLst>
                    <a:gd name="connsiteX0" fmla="*/ 6945 w 362454"/>
                    <a:gd name="connsiteY0" fmla="*/ 0 h 309737"/>
                    <a:gd name="connsiteX1" fmla="*/ 24 w 362454"/>
                    <a:gd name="connsiteY1" fmla="*/ 228351 h 309737"/>
                    <a:gd name="connsiteX2" fmla="*/ 34652 w 362454"/>
                    <a:gd name="connsiteY2" fmla="*/ 278795 h 309737"/>
                    <a:gd name="connsiteX3" fmla="*/ 328452 w 362454"/>
                    <a:gd name="connsiteY3" fmla="*/ 289687 h 309737"/>
                    <a:gd name="connsiteX4" fmla="*/ 361899 w 362454"/>
                    <a:gd name="connsiteY4" fmla="*/ 233473 h 309737"/>
                    <a:gd name="connsiteX5" fmla="*/ 327565 w 362454"/>
                    <a:gd name="connsiteY5" fmla="*/ 0 h 309737"/>
                    <a:gd name="connsiteX6" fmla="*/ 6945 w 362454"/>
                    <a:gd name="connsiteY6" fmla="*/ 0 h 30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454" h="309737">
                      <a:moveTo>
                        <a:pt x="6945" y="0"/>
                      </a:moveTo>
                      <a:lnTo>
                        <a:pt x="24" y="228351"/>
                      </a:lnTo>
                      <a:cubicBezTo>
                        <a:pt x="-660" y="250931"/>
                        <a:pt x="13344" y="271279"/>
                        <a:pt x="34652" y="278795"/>
                      </a:cubicBezTo>
                      <a:cubicBezTo>
                        <a:pt x="93036" y="299390"/>
                        <a:pt x="213905" y="330700"/>
                        <a:pt x="328452" y="289687"/>
                      </a:cubicBezTo>
                      <a:cubicBezTo>
                        <a:pt x="351558" y="281411"/>
                        <a:pt x="365469" y="257757"/>
                        <a:pt x="361899" y="233473"/>
                      </a:cubicBezTo>
                      <a:lnTo>
                        <a:pt x="327565" y="0"/>
                      </a:lnTo>
                      <a:lnTo>
                        <a:pt x="6945" y="0"/>
                      </a:lnTo>
                      <a:close/>
                    </a:path>
                  </a:pathLst>
                </a:custGeom>
                <a:gradFill>
                  <a:gsLst>
                    <a:gs pos="0">
                      <a:srgbClr val="FEBBBA"/>
                    </a:gs>
                    <a:gs pos="50000">
                      <a:srgbClr val="FEA6A4"/>
                    </a:gs>
                    <a:gs pos="100000">
                      <a:srgbClr val="FF928E"/>
                    </a:gs>
                  </a:gsLst>
                  <a:lin ang="16600001" scaled="1"/>
                </a:gradFill>
                <a:ln w="1849" cap="flat">
                  <a:noFill/>
                  <a:prstDash val="solid"/>
                  <a:miter/>
                </a:ln>
              </p:spPr>
              <p:txBody>
                <a:bodyPr rtlCol="1" anchor="ctr"/>
                <a:lstStyle/>
                <a:p>
                  <a:endParaRPr lang="fa-IR">
                    <a:latin typeface="Calibri Light" panose="020F0302020204030204" pitchFamily="34" charset="0"/>
                  </a:endParaRPr>
                </a:p>
              </p:txBody>
            </p:sp>
            <p:sp>
              <p:nvSpPr>
                <p:cNvPr id="76" name="Freeform: Shape 75">
                  <a:extLst>
                    <a:ext uri="{FF2B5EF4-FFF2-40B4-BE49-F238E27FC236}">
                      <a16:creationId xmlns:a16="http://schemas.microsoft.com/office/drawing/2014/main" id="{EB2D9CEB-072F-C4DD-1D4B-6EF42839F8F7}"/>
                    </a:ext>
                  </a:extLst>
                </p:cNvPr>
                <p:cNvSpPr/>
                <p:nvPr/>
              </p:nvSpPr>
              <p:spPr>
                <a:xfrm>
                  <a:off x="2491345" y="2280267"/>
                  <a:ext cx="985823" cy="1432343"/>
                </a:xfrm>
                <a:custGeom>
                  <a:avLst/>
                  <a:gdLst>
                    <a:gd name="connsiteX0" fmla="*/ 922626 w 985822"/>
                    <a:gd name="connsiteY0" fmla="*/ 1432342 h 1432344"/>
                    <a:gd name="connsiteX1" fmla="*/ 985823 w 985822"/>
                    <a:gd name="connsiteY1" fmla="*/ 1362629 h 1432344"/>
                    <a:gd name="connsiteX2" fmla="*/ 937734 w 985822"/>
                    <a:gd name="connsiteY2" fmla="*/ 1226368 h 1432344"/>
                    <a:gd name="connsiteX3" fmla="*/ 416726 w 985822"/>
                    <a:gd name="connsiteY3" fmla="*/ 1338582 h 1432344"/>
                    <a:gd name="connsiteX4" fmla="*/ 504902 w 985822"/>
                    <a:gd name="connsiteY4" fmla="*/ 569101 h 1432344"/>
                    <a:gd name="connsiteX5" fmla="*/ 192291 w 985822"/>
                    <a:gd name="connsiteY5" fmla="*/ 0 h 1432344"/>
                    <a:gd name="connsiteX6" fmla="*/ 18135 w 985822"/>
                    <a:gd name="connsiteY6" fmla="*/ 1352834 h 1432344"/>
                    <a:gd name="connsiteX7" fmla="*/ 113533 w 985822"/>
                    <a:gd name="connsiteY7" fmla="*/ 1432344 h 1432344"/>
                    <a:gd name="connsiteX8" fmla="*/ 922626 w 985822"/>
                    <a:gd name="connsiteY8" fmla="*/ 1432344 h 143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822" h="1432344">
                      <a:moveTo>
                        <a:pt x="922626" y="1432342"/>
                      </a:moveTo>
                      <a:cubicBezTo>
                        <a:pt x="963253" y="1391723"/>
                        <a:pt x="985823" y="1362629"/>
                        <a:pt x="985823" y="1362629"/>
                      </a:cubicBezTo>
                      <a:lnTo>
                        <a:pt x="937734" y="1226368"/>
                      </a:lnTo>
                      <a:cubicBezTo>
                        <a:pt x="937734" y="1226368"/>
                        <a:pt x="544972" y="1450798"/>
                        <a:pt x="416726" y="1338582"/>
                      </a:cubicBezTo>
                      <a:cubicBezTo>
                        <a:pt x="288477" y="1226368"/>
                        <a:pt x="504902" y="569101"/>
                        <a:pt x="504902" y="569101"/>
                      </a:cubicBezTo>
                      <a:lnTo>
                        <a:pt x="192291" y="0"/>
                      </a:lnTo>
                      <a:cubicBezTo>
                        <a:pt x="192291" y="0"/>
                        <a:pt x="-70096" y="874798"/>
                        <a:pt x="18135" y="1352834"/>
                      </a:cubicBezTo>
                      <a:cubicBezTo>
                        <a:pt x="26627" y="1398847"/>
                        <a:pt x="66742" y="1432344"/>
                        <a:pt x="113533" y="1432344"/>
                      </a:cubicBezTo>
                      <a:lnTo>
                        <a:pt x="922626" y="1432344"/>
                      </a:lnTo>
                      <a:close/>
                    </a:path>
                  </a:pathLst>
                </a:custGeom>
                <a:solidFill>
                  <a:schemeClr val="accent2"/>
                </a:solidFill>
                <a:ln w="1849" cap="flat">
                  <a:noFill/>
                  <a:prstDash val="solid"/>
                  <a:miter/>
                </a:ln>
              </p:spPr>
              <p:txBody>
                <a:bodyPr rtlCol="1" anchor="ctr"/>
                <a:lstStyle/>
                <a:p>
                  <a:endParaRPr lang="fa-IR">
                    <a:latin typeface="Calibri Light" panose="020F0302020204030204" pitchFamily="34" charset="0"/>
                  </a:endParaRPr>
                </a:p>
              </p:txBody>
            </p:sp>
            <p:sp>
              <p:nvSpPr>
                <p:cNvPr id="77" name="Freeform: Shape 76">
                  <a:extLst>
                    <a:ext uri="{FF2B5EF4-FFF2-40B4-BE49-F238E27FC236}">
                      <a16:creationId xmlns:a16="http://schemas.microsoft.com/office/drawing/2014/main" id="{CF78B324-8EC4-AB10-6023-9B00A4E6001F}"/>
                    </a:ext>
                  </a:extLst>
                </p:cNvPr>
                <p:cNvSpPr/>
                <p:nvPr/>
              </p:nvSpPr>
              <p:spPr>
                <a:xfrm>
                  <a:off x="3280407" y="1969217"/>
                  <a:ext cx="242797" cy="258993"/>
                </a:xfrm>
                <a:custGeom>
                  <a:avLst/>
                  <a:gdLst>
                    <a:gd name="connsiteX0" fmla="*/ 64338 w 242797"/>
                    <a:gd name="connsiteY0" fmla="*/ 0 h 258993"/>
                    <a:gd name="connsiteX1" fmla="*/ 242797 w 242797"/>
                    <a:gd name="connsiteY1" fmla="*/ 171097 h 258993"/>
                    <a:gd name="connsiteX2" fmla="*/ 113926 w 242797"/>
                    <a:gd name="connsiteY2" fmla="*/ 258994 h 258993"/>
                    <a:gd name="connsiteX3" fmla="*/ 0 w 242797"/>
                    <a:gd name="connsiteY3" fmla="*/ 105652 h 258993"/>
                  </a:gdLst>
                  <a:ahLst/>
                  <a:cxnLst>
                    <a:cxn ang="0">
                      <a:pos x="connsiteX0" y="connsiteY0"/>
                    </a:cxn>
                    <a:cxn ang="0">
                      <a:pos x="connsiteX1" y="connsiteY1"/>
                    </a:cxn>
                    <a:cxn ang="0">
                      <a:pos x="connsiteX2" y="connsiteY2"/>
                    </a:cxn>
                    <a:cxn ang="0">
                      <a:pos x="connsiteX3" y="connsiteY3"/>
                    </a:cxn>
                  </a:cxnLst>
                  <a:rect l="l" t="t" r="r" b="b"/>
                  <a:pathLst>
                    <a:path w="242797" h="258993">
                      <a:moveTo>
                        <a:pt x="64338" y="0"/>
                      </a:moveTo>
                      <a:lnTo>
                        <a:pt x="242797" y="171097"/>
                      </a:lnTo>
                      <a:lnTo>
                        <a:pt x="113926" y="258994"/>
                      </a:lnTo>
                      <a:lnTo>
                        <a:pt x="0" y="105652"/>
                      </a:lnTo>
                      <a:close/>
                    </a:path>
                  </a:pathLst>
                </a:custGeom>
                <a:solidFill>
                  <a:srgbClr val="FFFFFF"/>
                </a:solidFill>
                <a:ln w="1849" cap="flat">
                  <a:noFill/>
                  <a:prstDash val="solid"/>
                  <a:miter/>
                </a:ln>
              </p:spPr>
              <p:txBody>
                <a:bodyPr rtlCol="1" anchor="ctr"/>
                <a:lstStyle/>
                <a:p>
                  <a:endParaRPr lang="fa-IR">
                    <a:latin typeface="Calibri Light" panose="020F0302020204030204" pitchFamily="34" charset="0"/>
                  </a:endParaRPr>
                </a:p>
              </p:txBody>
            </p:sp>
            <p:sp>
              <p:nvSpPr>
                <p:cNvPr id="78" name="Freeform: Shape 77">
                  <a:extLst>
                    <a:ext uri="{FF2B5EF4-FFF2-40B4-BE49-F238E27FC236}">
                      <a16:creationId xmlns:a16="http://schemas.microsoft.com/office/drawing/2014/main" id="{42774607-FAA2-F210-E864-0EAC550D7880}"/>
                    </a:ext>
                  </a:extLst>
                </p:cNvPr>
                <p:cNvSpPr/>
                <p:nvPr/>
              </p:nvSpPr>
              <p:spPr>
                <a:xfrm>
                  <a:off x="3508063" y="1969217"/>
                  <a:ext cx="242797" cy="258993"/>
                </a:xfrm>
                <a:custGeom>
                  <a:avLst/>
                  <a:gdLst>
                    <a:gd name="connsiteX0" fmla="*/ 178461 w 242797"/>
                    <a:gd name="connsiteY0" fmla="*/ 0 h 258993"/>
                    <a:gd name="connsiteX1" fmla="*/ 0 w 242797"/>
                    <a:gd name="connsiteY1" fmla="*/ 171097 h 258993"/>
                    <a:gd name="connsiteX2" fmla="*/ 128873 w 242797"/>
                    <a:gd name="connsiteY2" fmla="*/ 258994 h 258993"/>
                    <a:gd name="connsiteX3" fmla="*/ 242797 w 242797"/>
                    <a:gd name="connsiteY3" fmla="*/ 105652 h 258993"/>
                  </a:gdLst>
                  <a:ahLst/>
                  <a:cxnLst>
                    <a:cxn ang="0">
                      <a:pos x="connsiteX0" y="connsiteY0"/>
                    </a:cxn>
                    <a:cxn ang="0">
                      <a:pos x="connsiteX1" y="connsiteY1"/>
                    </a:cxn>
                    <a:cxn ang="0">
                      <a:pos x="connsiteX2" y="connsiteY2"/>
                    </a:cxn>
                    <a:cxn ang="0">
                      <a:pos x="connsiteX3" y="connsiteY3"/>
                    </a:cxn>
                  </a:cxnLst>
                  <a:rect l="l" t="t" r="r" b="b"/>
                  <a:pathLst>
                    <a:path w="242797" h="258993">
                      <a:moveTo>
                        <a:pt x="178461" y="0"/>
                      </a:moveTo>
                      <a:lnTo>
                        <a:pt x="0" y="171097"/>
                      </a:lnTo>
                      <a:lnTo>
                        <a:pt x="128873" y="258994"/>
                      </a:lnTo>
                      <a:lnTo>
                        <a:pt x="242797" y="105652"/>
                      </a:lnTo>
                      <a:close/>
                    </a:path>
                  </a:pathLst>
                </a:custGeom>
                <a:solidFill>
                  <a:srgbClr val="FFFFFF"/>
                </a:solidFill>
                <a:ln w="1849" cap="flat">
                  <a:noFill/>
                  <a:prstDash val="solid"/>
                  <a:miter/>
                </a:ln>
              </p:spPr>
              <p:txBody>
                <a:bodyPr rtlCol="1" anchor="ctr"/>
                <a:lstStyle/>
                <a:p>
                  <a:endParaRPr lang="fa-IR">
                    <a:latin typeface="Calibri Light" panose="020F0302020204030204" pitchFamily="34" charset="0"/>
                  </a:endParaRPr>
                </a:p>
              </p:txBody>
            </p:sp>
            <p:grpSp>
              <p:nvGrpSpPr>
                <p:cNvPr id="79" name="Graphic 3">
                  <a:extLst>
                    <a:ext uri="{FF2B5EF4-FFF2-40B4-BE49-F238E27FC236}">
                      <a16:creationId xmlns:a16="http://schemas.microsoft.com/office/drawing/2014/main" id="{A6EB3654-AA51-56D8-3744-264A0568F747}"/>
                    </a:ext>
                  </a:extLst>
                </p:cNvPr>
                <p:cNvGrpSpPr/>
                <p:nvPr/>
              </p:nvGrpSpPr>
              <p:grpSpPr>
                <a:xfrm>
                  <a:off x="3184067" y="1112691"/>
                  <a:ext cx="647991" cy="907074"/>
                  <a:chOff x="3184067" y="1112691"/>
                  <a:chExt cx="647991" cy="907074"/>
                </a:xfrm>
              </p:grpSpPr>
              <p:sp>
                <p:nvSpPr>
                  <p:cNvPr id="87" name="Freeform: Shape 86">
                    <a:extLst>
                      <a:ext uri="{FF2B5EF4-FFF2-40B4-BE49-F238E27FC236}">
                        <a16:creationId xmlns:a16="http://schemas.microsoft.com/office/drawing/2014/main" id="{17FE232E-3DBD-959C-E13C-6BD9F08EC02C}"/>
                      </a:ext>
                    </a:extLst>
                  </p:cNvPr>
                  <p:cNvSpPr/>
                  <p:nvPr/>
                </p:nvSpPr>
                <p:spPr>
                  <a:xfrm>
                    <a:off x="3231250" y="1148664"/>
                    <a:ext cx="550605" cy="784046"/>
                  </a:xfrm>
                  <a:custGeom>
                    <a:avLst/>
                    <a:gdLst>
                      <a:gd name="connsiteX0" fmla="*/ 891 w 550605"/>
                      <a:gd name="connsiteY0" fmla="*/ 265933 h 784046"/>
                      <a:gd name="connsiteX1" fmla="*/ 129139 w 550605"/>
                      <a:gd name="connsiteY1" fmla="*/ 778923 h 784046"/>
                      <a:gd name="connsiteX2" fmla="*/ 489834 w 550605"/>
                      <a:gd name="connsiteY2" fmla="*/ 746862 h 784046"/>
                      <a:gd name="connsiteX3" fmla="*/ 549950 w 550605"/>
                      <a:gd name="connsiteY3" fmla="*/ 269943 h 784046"/>
                      <a:gd name="connsiteX4" fmla="*/ 289448 w 550605"/>
                      <a:gd name="connsiteY4" fmla="*/ 1423 h 784046"/>
                      <a:gd name="connsiteX5" fmla="*/ 891 w 550605"/>
                      <a:gd name="connsiteY5" fmla="*/ 265933 h 78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605" h="784046">
                        <a:moveTo>
                          <a:pt x="891" y="265933"/>
                        </a:moveTo>
                        <a:cubicBezTo>
                          <a:pt x="891" y="265933"/>
                          <a:pt x="40968" y="674724"/>
                          <a:pt x="129139" y="778923"/>
                        </a:cubicBezTo>
                        <a:cubicBezTo>
                          <a:pt x="129139" y="778923"/>
                          <a:pt x="393651" y="802972"/>
                          <a:pt x="489834" y="746862"/>
                        </a:cubicBezTo>
                        <a:cubicBezTo>
                          <a:pt x="489834" y="746862"/>
                          <a:pt x="557967" y="542468"/>
                          <a:pt x="549950" y="269943"/>
                        </a:cubicBezTo>
                        <a:cubicBezTo>
                          <a:pt x="549950" y="269943"/>
                          <a:pt x="563086" y="21947"/>
                          <a:pt x="289448" y="1423"/>
                        </a:cubicBezTo>
                        <a:cubicBezTo>
                          <a:pt x="-31170" y="-22622"/>
                          <a:pt x="891" y="265933"/>
                          <a:pt x="891" y="265933"/>
                        </a:cubicBezTo>
                        <a:close/>
                      </a:path>
                    </a:pathLst>
                  </a:custGeom>
                  <a:gradFill>
                    <a:gsLst>
                      <a:gs pos="0">
                        <a:srgbClr val="FEBBBA"/>
                      </a:gs>
                      <a:gs pos="50000">
                        <a:srgbClr val="FEA6A4"/>
                      </a:gs>
                      <a:gs pos="100000">
                        <a:srgbClr val="FF928E"/>
                      </a:gs>
                    </a:gsLst>
                    <a:lin ang="16080754" scaled="1"/>
                  </a:gradFill>
                  <a:ln w="1849" cap="flat">
                    <a:noFill/>
                    <a:prstDash val="solid"/>
                    <a:miter/>
                  </a:ln>
                </p:spPr>
                <p:txBody>
                  <a:bodyPr rtlCol="1" anchor="ctr"/>
                  <a:lstStyle/>
                  <a:p>
                    <a:endParaRPr lang="fa-IR">
                      <a:latin typeface="Calibri Light" panose="020F0302020204030204" pitchFamily="34" charset="0"/>
                    </a:endParaRPr>
                  </a:p>
                </p:txBody>
              </p:sp>
              <p:sp>
                <p:nvSpPr>
                  <p:cNvPr id="88" name="Freeform: Shape 87">
                    <a:extLst>
                      <a:ext uri="{FF2B5EF4-FFF2-40B4-BE49-F238E27FC236}">
                        <a16:creationId xmlns:a16="http://schemas.microsoft.com/office/drawing/2014/main" id="{3CF06D8E-4AC6-AC21-015B-E26D63B62F0E}"/>
                      </a:ext>
                    </a:extLst>
                  </p:cNvPr>
                  <p:cNvSpPr/>
                  <p:nvPr/>
                </p:nvSpPr>
                <p:spPr>
                  <a:xfrm>
                    <a:off x="3753147" y="1470705"/>
                    <a:ext cx="78911" cy="192371"/>
                  </a:xfrm>
                  <a:custGeom>
                    <a:avLst/>
                    <a:gdLst>
                      <a:gd name="connsiteX0" fmla="*/ 0 w 78911"/>
                      <a:gd name="connsiteY0" fmla="*/ 72138 h 192371"/>
                      <a:gd name="connsiteX1" fmla="*/ 64122 w 78911"/>
                      <a:gd name="connsiteY1" fmla="*/ 0 h 192371"/>
                      <a:gd name="connsiteX2" fmla="*/ 0 w 78911"/>
                      <a:gd name="connsiteY2" fmla="*/ 192372 h 192371"/>
                      <a:gd name="connsiteX3" fmla="*/ 0 w 78911"/>
                      <a:gd name="connsiteY3" fmla="*/ 72138 h 192371"/>
                    </a:gdLst>
                    <a:ahLst/>
                    <a:cxnLst>
                      <a:cxn ang="0">
                        <a:pos x="connsiteX0" y="connsiteY0"/>
                      </a:cxn>
                      <a:cxn ang="0">
                        <a:pos x="connsiteX1" y="connsiteY1"/>
                      </a:cxn>
                      <a:cxn ang="0">
                        <a:pos x="connsiteX2" y="connsiteY2"/>
                      </a:cxn>
                      <a:cxn ang="0">
                        <a:pos x="connsiteX3" y="connsiteY3"/>
                      </a:cxn>
                    </a:cxnLst>
                    <a:rect l="l" t="t" r="r" b="b"/>
                    <a:pathLst>
                      <a:path w="78911" h="192371">
                        <a:moveTo>
                          <a:pt x="0" y="72138"/>
                        </a:moveTo>
                        <a:cubicBezTo>
                          <a:pt x="0" y="72138"/>
                          <a:pt x="24047" y="0"/>
                          <a:pt x="64122" y="0"/>
                        </a:cubicBezTo>
                        <a:cubicBezTo>
                          <a:pt x="104199" y="0"/>
                          <a:pt x="56108" y="192372"/>
                          <a:pt x="0" y="192372"/>
                        </a:cubicBezTo>
                        <a:lnTo>
                          <a:pt x="0" y="72138"/>
                        </a:lnTo>
                        <a:close/>
                      </a:path>
                    </a:pathLst>
                  </a:custGeom>
                  <a:gradFill>
                    <a:gsLst>
                      <a:gs pos="0">
                        <a:srgbClr val="FEBBBA"/>
                      </a:gs>
                      <a:gs pos="50000">
                        <a:srgbClr val="FEA6A4"/>
                      </a:gs>
                      <a:gs pos="100000">
                        <a:srgbClr val="FF928E"/>
                      </a:gs>
                    </a:gsLst>
                    <a:lin ang="16080756" scaled="1"/>
                  </a:gradFill>
                  <a:ln w="1849" cap="flat">
                    <a:noFill/>
                    <a:prstDash val="solid"/>
                    <a:miter/>
                  </a:ln>
                </p:spPr>
                <p:txBody>
                  <a:bodyPr rtlCol="1" anchor="ctr"/>
                  <a:lstStyle/>
                  <a:p>
                    <a:endParaRPr lang="fa-IR">
                      <a:latin typeface="Calibri Light" panose="020F0302020204030204" pitchFamily="34" charset="0"/>
                    </a:endParaRPr>
                  </a:p>
                </p:txBody>
              </p:sp>
              <p:sp>
                <p:nvSpPr>
                  <p:cNvPr id="89" name="Freeform: Shape 88">
                    <a:extLst>
                      <a:ext uri="{FF2B5EF4-FFF2-40B4-BE49-F238E27FC236}">
                        <a16:creationId xmlns:a16="http://schemas.microsoft.com/office/drawing/2014/main" id="{A79E7CA6-3D19-6CCC-D3EC-605087A73C63}"/>
                      </a:ext>
                    </a:extLst>
                  </p:cNvPr>
                  <p:cNvSpPr/>
                  <p:nvPr/>
                </p:nvSpPr>
                <p:spPr>
                  <a:xfrm>
                    <a:off x="3184067" y="1498653"/>
                    <a:ext cx="100760" cy="182498"/>
                  </a:xfrm>
                  <a:custGeom>
                    <a:avLst/>
                    <a:gdLst>
                      <a:gd name="connsiteX0" fmla="*/ 84549 w 100760"/>
                      <a:gd name="connsiteY0" fmla="*/ 63138 h 182498"/>
                      <a:gd name="connsiteX1" fmla="*/ 11281 w 100760"/>
                      <a:gd name="connsiteY1" fmla="*/ 305 h 182498"/>
                      <a:gd name="connsiteX2" fmla="*/ 100760 w 100760"/>
                      <a:gd name="connsiteY2" fmla="*/ 182271 h 182498"/>
                      <a:gd name="connsiteX3" fmla="*/ 84549 w 100760"/>
                      <a:gd name="connsiteY3" fmla="*/ 63138 h 182498"/>
                    </a:gdLst>
                    <a:ahLst/>
                    <a:cxnLst>
                      <a:cxn ang="0">
                        <a:pos x="connsiteX0" y="connsiteY0"/>
                      </a:cxn>
                      <a:cxn ang="0">
                        <a:pos x="connsiteX1" y="connsiteY1"/>
                      </a:cxn>
                      <a:cxn ang="0">
                        <a:pos x="connsiteX2" y="connsiteY2"/>
                      </a:cxn>
                      <a:cxn ang="0">
                        <a:pos x="connsiteX3" y="connsiteY3"/>
                      </a:cxn>
                    </a:cxnLst>
                    <a:rect l="l" t="t" r="r" b="b"/>
                    <a:pathLst>
                      <a:path w="100760" h="182498">
                        <a:moveTo>
                          <a:pt x="84549" y="63138"/>
                        </a:moveTo>
                        <a:cubicBezTo>
                          <a:pt x="84549" y="63138"/>
                          <a:pt x="50994" y="-5100"/>
                          <a:pt x="11281" y="305"/>
                        </a:cubicBezTo>
                        <a:cubicBezTo>
                          <a:pt x="-28429" y="5708"/>
                          <a:pt x="45166" y="189837"/>
                          <a:pt x="100760" y="182271"/>
                        </a:cubicBezTo>
                        <a:lnTo>
                          <a:pt x="84549" y="63138"/>
                        </a:lnTo>
                        <a:close/>
                      </a:path>
                    </a:pathLst>
                  </a:custGeom>
                  <a:gradFill>
                    <a:gsLst>
                      <a:gs pos="0">
                        <a:srgbClr val="FEBBBA"/>
                      </a:gs>
                      <a:gs pos="50000">
                        <a:srgbClr val="FEA6A4"/>
                      </a:gs>
                      <a:gs pos="100000">
                        <a:srgbClr val="FF928E"/>
                      </a:gs>
                    </a:gsLst>
                    <a:lin ang="16080756" scaled="1"/>
                  </a:gradFill>
                  <a:ln w="1849" cap="flat">
                    <a:noFill/>
                    <a:prstDash val="solid"/>
                    <a:miter/>
                  </a:ln>
                </p:spPr>
                <p:txBody>
                  <a:bodyPr rtlCol="1" anchor="ctr"/>
                  <a:lstStyle/>
                  <a:p>
                    <a:endParaRPr lang="fa-IR">
                      <a:latin typeface="Calibri Light" panose="020F0302020204030204" pitchFamily="34" charset="0"/>
                    </a:endParaRPr>
                  </a:p>
                </p:txBody>
              </p:sp>
              <p:sp>
                <p:nvSpPr>
                  <p:cNvPr id="90" name="Freeform: Shape 89">
                    <a:extLst>
                      <a:ext uri="{FF2B5EF4-FFF2-40B4-BE49-F238E27FC236}">
                        <a16:creationId xmlns:a16="http://schemas.microsoft.com/office/drawing/2014/main" id="{216DC0A9-4898-E72B-1D20-AFB3D0E7ED77}"/>
                      </a:ext>
                    </a:extLst>
                  </p:cNvPr>
                  <p:cNvSpPr/>
                  <p:nvPr/>
                </p:nvSpPr>
                <p:spPr>
                  <a:xfrm>
                    <a:off x="3259813" y="1618993"/>
                    <a:ext cx="515741" cy="400771"/>
                  </a:xfrm>
                  <a:custGeom>
                    <a:avLst/>
                    <a:gdLst>
                      <a:gd name="connsiteX0" fmla="*/ 0 w 515741"/>
                      <a:gd name="connsiteY0" fmla="*/ 11280 h 400771"/>
                      <a:gd name="connsiteX1" fmla="*/ 116385 w 515741"/>
                      <a:gd name="connsiteY1" fmla="*/ 379305 h 400771"/>
                      <a:gd name="connsiteX2" fmla="*/ 155521 w 515741"/>
                      <a:gd name="connsiteY2" fmla="*/ 398004 h 400771"/>
                      <a:gd name="connsiteX3" fmla="*/ 429492 w 515741"/>
                      <a:gd name="connsiteY3" fmla="*/ 389608 h 400771"/>
                      <a:gd name="connsiteX4" fmla="*/ 471821 w 515741"/>
                      <a:gd name="connsiteY4" fmla="*/ 352843 h 400771"/>
                      <a:gd name="connsiteX5" fmla="*/ 513372 w 515741"/>
                      <a:gd name="connsiteY5" fmla="*/ 0 h 400771"/>
                      <a:gd name="connsiteX6" fmla="*/ 448911 w 515741"/>
                      <a:gd name="connsiteY6" fmla="*/ 153604 h 400771"/>
                      <a:gd name="connsiteX7" fmla="*/ 353061 w 515741"/>
                      <a:gd name="connsiteY7" fmla="*/ 128248 h 400771"/>
                      <a:gd name="connsiteX8" fmla="*/ 208783 w 515741"/>
                      <a:gd name="connsiteY8" fmla="*/ 128248 h 400771"/>
                      <a:gd name="connsiteX9" fmla="*/ 120377 w 515741"/>
                      <a:gd name="connsiteY9" fmla="*/ 196612 h 400771"/>
                      <a:gd name="connsiteX10" fmla="*/ 0 w 515741"/>
                      <a:gd name="connsiteY10" fmla="*/ 11280 h 40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741" h="400771">
                        <a:moveTo>
                          <a:pt x="0" y="11280"/>
                        </a:moveTo>
                        <a:cubicBezTo>
                          <a:pt x="0" y="11280"/>
                          <a:pt x="8986" y="255461"/>
                          <a:pt x="116385" y="379305"/>
                        </a:cubicBezTo>
                        <a:cubicBezTo>
                          <a:pt x="126241" y="390671"/>
                          <a:pt x="140495" y="397281"/>
                          <a:pt x="155521" y="398004"/>
                        </a:cubicBezTo>
                        <a:cubicBezTo>
                          <a:pt x="210341" y="400640"/>
                          <a:pt x="350477" y="405354"/>
                          <a:pt x="429492" y="389608"/>
                        </a:cubicBezTo>
                        <a:cubicBezTo>
                          <a:pt x="449160" y="385689"/>
                          <a:pt x="465349" y="371824"/>
                          <a:pt x="471821" y="352843"/>
                        </a:cubicBezTo>
                        <a:cubicBezTo>
                          <a:pt x="491247" y="295894"/>
                          <a:pt x="524970" y="206080"/>
                          <a:pt x="513372" y="0"/>
                        </a:cubicBezTo>
                        <a:lnTo>
                          <a:pt x="448911" y="153604"/>
                        </a:lnTo>
                        <a:cubicBezTo>
                          <a:pt x="401158" y="280542"/>
                          <a:pt x="375238" y="126455"/>
                          <a:pt x="353061" y="128248"/>
                        </a:cubicBezTo>
                        <a:lnTo>
                          <a:pt x="208783" y="128248"/>
                        </a:lnTo>
                        <a:cubicBezTo>
                          <a:pt x="193577" y="129476"/>
                          <a:pt x="176720" y="224432"/>
                          <a:pt x="120377" y="196612"/>
                        </a:cubicBezTo>
                        <a:lnTo>
                          <a:pt x="0" y="11280"/>
                        </a:lnTo>
                        <a:close/>
                      </a:path>
                    </a:pathLst>
                  </a:custGeom>
                  <a:solidFill>
                    <a:schemeClr val="accent1"/>
                  </a:solidFill>
                  <a:ln w="1849" cap="flat">
                    <a:noFill/>
                    <a:prstDash val="solid"/>
                    <a:miter/>
                  </a:ln>
                </p:spPr>
                <p:txBody>
                  <a:bodyPr rtlCol="1" anchor="ctr"/>
                  <a:lstStyle/>
                  <a:p>
                    <a:endParaRPr lang="fa-IR">
                      <a:latin typeface="Calibri Light" panose="020F0302020204030204" pitchFamily="34" charset="0"/>
                    </a:endParaRPr>
                  </a:p>
                </p:txBody>
              </p:sp>
              <p:sp>
                <p:nvSpPr>
                  <p:cNvPr id="91" name="Freeform: Shape 90">
                    <a:extLst>
                      <a:ext uri="{FF2B5EF4-FFF2-40B4-BE49-F238E27FC236}">
                        <a16:creationId xmlns:a16="http://schemas.microsoft.com/office/drawing/2014/main" id="{BC6A7510-BE5C-A01B-4078-3C747400853B}"/>
                      </a:ext>
                    </a:extLst>
                  </p:cNvPr>
                  <p:cNvSpPr/>
                  <p:nvPr/>
                </p:nvSpPr>
                <p:spPr>
                  <a:xfrm>
                    <a:off x="3214146" y="1112691"/>
                    <a:ext cx="601008" cy="414943"/>
                  </a:xfrm>
                  <a:custGeom>
                    <a:avLst/>
                    <a:gdLst>
                      <a:gd name="connsiteX0" fmla="*/ 458847 w 601008"/>
                      <a:gd name="connsiteY0" fmla="*/ 205722 h 414943"/>
                      <a:gd name="connsiteX1" fmla="*/ 32113 w 601008"/>
                      <a:gd name="connsiteY1" fmla="*/ 414941 h 414943"/>
                      <a:gd name="connsiteX2" fmla="*/ 154260 w 601008"/>
                      <a:gd name="connsiteY2" fmla="*/ 21366 h 414943"/>
                      <a:gd name="connsiteX3" fmla="*/ 410755 w 601008"/>
                      <a:gd name="connsiteY3" fmla="*/ 37396 h 414943"/>
                      <a:gd name="connsiteX4" fmla="*/ 567466 w 601008"/>
                      <a:gd name="connsiteY4" fmla="*/ 378126 h 414943"/>
                      <a:gd name="connsiteX5" fmla="*/ 458847 w 601008"/>
                      <a:gd name="connsiteY5" fmla="*/ 205722 h 41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008" h="414943">
                        <a:moveTo>
                          <a:pt x="458847" y="205722"/>
                        </a:moveTo>
                        <a:cubicBezTo>
                          <a:pt x="458847" y="205722"/>
                          <a:pt x="254630" y="415758"/>
                          <a:pt x="32113" y="414941"/>
                        </a:cubicBezTo>
                        <a:cubicBezTo>
                          <a:pt x="32113" y="414941"/>
                          <a:pt x="-94220" y="77476"/>
                          <a:pt x="154260" y="21366"/>
                        </a:cubicBezTo>
                        <a:cubicBezTo>
                          <a:pt x="402737" y="-34742"/>
                          <a:pt x="410755" y="37396"/>
                          <a:pt x="410755" y="37396"/>
                        </a:cubicBezTo>
                        <a:cubicBezTo>
                          <a:pt x="410755" y="37396"/>
                          <a:pt x="696718" y="-34284"/>
                          <a:pt x="567466" y="378126"/>
                        </a:cubicBezTo>
                        <a:lnTo>
                          <a:pt x="458847" y="205722"/>
                        </a:lnTo>
                        <a:close/>
                      </a:path>
                    </a:pathLst>
                  </a:custGeom>
                  <a:solidFill>
                    <a:schemeClr val="accent1"/>
                  </a:solidFill>
                  <a:ln w="1849" cap="flat">
                    <a:noFill/>
                    <a:prstDash val="solid"/>
                    <a:miter/>
                  </a:ln>
                </p:spPr>
                <p:txBody>
                  <a:bodyPr rtlCol="1" anchor="ctr"/>
                  <a:lstStyle/>
                  <a:p>
                    <a:endParaRPr lang="fa-IR">
                      <a:latin typeface="Calibri Light" panose="020F0302020204030204" pitchFamily="34" charset="0"/>
                    </a:endParaRPr>
                  </a:p>
                </p:txBody>
              </p:sp>
            </p:grpSp>
            <p:sp>
              <p:nvSpPr>
                <p:cNvPr id="80" name="Freeform: Shape 79">
                  <a:extLst>
                    <a:ext uri="{FF2B5EF4-FFF2-40B4-BE49-F238E27FC236}">
                      <a16:creationId xmlns:a16="http://schemas.microsoft.com/office/drawing/2014/main" id="{27E2C4DE-BF2A-56CE-CDE0-5F1872783B17}"/>
                    </a:ext>
                  </a:extLst>
                </p:cNvPr>
                <p:cNvSpPr/>
                <p:nvPr/>
              </p:nvSpPr>
              <p:spPr>
                <a:xfrm>
                  <a:off x="3717639" y="2312329"/>
                  <a:ext cx="963734" cy="1400281"/>
                </a:xfrm>
                <a:custGeom>
                  <a:avLst/>
                  <a:gdLst>
                    <a:gd name="connsiteX0" fmla="*/ 23068 w 963735"/>
                    <a:gd name="connsiteY0" fmla="*/ 1400282 h 1400281"/>
                    <a:gd name="connsiteX1" fmla="*/ 767242 w 963735"/>
                    <a:gd name="connsiteY1" fmla="*/ 1400282 h 1400281"/>
                    <a:gd name="connsiteX2" fmla="*/ 849631 w 963735"/>
                    <a:gd name="connsiteY2" fmla="*/ 1354614 h 1400281"/>
                    <a:gd name="connsiteX3" fmla="*/ 849631 w 963735"/>
                    <a:gd name="connsiteY3" fmla="*/ 1354614 h 1400281"/>
                    <a:gd name="connsiteX4" fmla="*/ 713372 w 963735"/>
                    <a:gd name="connsiteY4" fmla="*/ 0 h 1400281"/>
                    <a:gd name="connsiteX5" fmla="*/ 472904 w 963735"/>
                    <a:gd name="connsiteY5" fmla="*/ 633223 h 1400281"/>
                    <a:gd name="connsiteX6" fmla="*/ 569098 w 963735"/>
                    <a:gd name="connsiteY6" fmla="*/ 1170260 h 1400281"/>
                    <a:gd name="connsiteX7" fmla="*/ 0 w 963735"/>
                    <a:gd name="connsiteY7" fmla="*/ 1242400 h 1400281"/>
                    <a:gd name="connsiteX8" fmla="*/ 16027 w 963735"/>
                    <a:gd name="connsiteY8" fmla="*/ 1394692 h 1400281"/>
                    <a:gd name="connsiteX9" fmla="*/ 23068 w 963735"/>
                    <a:gd name="connsiteY9" fmla="*/ 1400282 h 140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3735" h="1400281">
                      <a:moveTo>
                        <a:pt x="23068" y="1400282"/>
                      </a:moveTo>
                      <a:lnTo>
                        <a:pt x="767242" y="1400282"/>
                      </a:lnTo>
                      <a:cubicBezTo>
                        <a:pt x="800731" y="1400282"/>
                        <a:pt x="831886" y="1383017"/>
                        <a:pt x="849631" y="1354614"/>
                      </a:cubicBezTo>
                      <a:lnTo>
                        <a:pt x="849631" y="1354614"/>
                      </a:lnTo>
                      <a:cubicBezTo>
                        <a:pt x="1170258" y="841627"/>
                        <a:pt x="713372" y="0"/>
                        <a:pt x="713372" y="0"/>
                      </a:cubicBezTo>
                      <a:lnTo>
                        <a:pt x="472904" y="633223"/>
                      </a:lnTo>
                      <a:cubicBezTo>
                        <a:pt x="472904" y="633223"/>
                        <a:pt x="681310" y="841627"/>
                        <a:pt x="569098" y="1170260"/>
                      </a:cubicBezTo>
                      <a:cubicBezTo>
                        <a:pt x="456878" y="1498893"/>
                        <a:pt x="0" y="1242400"/>
                        <a:pt x="0" y="1242400"/>
                      </a:cubicBezTo>
                      <a:lnTo>
                        <a:pt x="16027" y="1394692"/>
                      </a:lnTo>
                      <a:cubicBezTo>
                        <a:pt x="16025" y="1394692"/>
                        <a:pt x="18500" y="1396727"/>
                        <a:pt x="23068" y="1400282"/>
                      </a:cubicBezTo>
                      <a:close/>
                    </a:path>
                  </a:pathLst>
                </a:custGeom>
                <a:solidFill>
                  <a:schemeClr val="accent2"/>
                </a:solidFill>
                <a:ln w="1849" cap="flat">
                  <a:noFill/>
                  <a:prstDash val="solid"/>
                  <a:miter/>
                </a:ln>
              </p:spPr>
              <p:txBody>
                <a:bodyPr rtlCol="1" anchor="ctr"/>
                <a:lstStyle/>
                <a:p>
                  <a:endParaRPr lang="fa-IR">
                    <a:latin typeface="Calibri Light" panose="020F0302020204030204" pitchFamily="34" charset="0"/>
                  </a:endParaRPr>
                </a:p>
              </p:txBody>
            </p:sp>
            <p:sp>
              <p:nvSpPr>
                <p:cNvPr id="81" name="Freeform: Shape 80">
                  <a:extLst>
                    <a:ext uri="{FF2B5EF4-FFF2-40B4-BE49-F238E27FC236}">
                      <a16:creationId xmlns:a16="http://schemas.microsoft.com/office/drawing/2014/main" id="{AA5A063A-F7DF-4FD5-D510-CCBEF8D6FEEE}"/>
                    </a:ext>
                  </a:extLst>
                </p:cNvPr>
                <p:cNvSpPr/>
                <p:nvPr/>
              </p:nvSpPr>
              <p:spPr>
                <a:xfrm>
                  <a:off x="3430241" y="2147050"/>
                  <a:ext cx="174596" cy="144461"/>
                </a:xfrm>
                <a:custGeom>
                  <a:avLst/>
                  <a:gdLst>
                    <a:gd name="connsiteX0" fmla="*/ 66582 w 174596"/>
                    <a:gd name="connsiteY0" fmla="*/ 7886 h 144461"/>
                    <a:gd name="connsiteX1" fmla="*/ 0 w 174596"/>
                    <a:gd name="connsiteY1" fmla="*/ 53197 h 144461"/>
                    <a:gd name="connsiteX2" fmla="*/ 46930 w 174596"/>
                    <a:gd name="connsiteY2" fmla="*/ 144461 h 144461"/>
                    <a:gd name="connsiteX3" fmla="*/ 123449 w 174596"/>
                    <a:gd name="connsiteY3" fmla="*/ 144461 h 144461"/>
                    <a:gd name="connsiteX4" fmla="*/ 174596 w 174596"/>
                    <a:gd name="connsiteY4" fmla="*/ 59616 h 144461"/>
                    <a:gd name="connsiteX5" fmla="*/ 87442 w 174596"/>
                    <a:gd name="connsiteY5" fmla="*/ 0 h 14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6" h="144461">
                      <a:moveTo>
                        <a:pt x="66582" y="7886"/>
                      </a:moveTo>
                      <a:lnTo>
                        <a:pt x="0" y="53197"/>
                      </a:lnTo>
                      <a:lnTo>
                        <a:pt x="46930" y="144461"/>
                      </a:lnTo>
                      <a:lnTo>
                        <a:pt x="123449" y="144461"/>
                      </a:lnTo>
                      <a:lnTo>
                        <a:pt x="174596" y="59616"/>
                      </a:lnTo>
                      <a:lnTo>
                        <a:pt x="87442" y="0"/>
                      </a:lnTo>
                      <a:close/>
                    </a:path>
                  </a:pathLst>
                </a:custGeom>
                <a:solidFill>
                  <a:schemeClr val="accent3"/>
                </a:solidFill>
                <a:ln w="1849" cap="flat">
                  <a:noFill/>
                  <a:prstDash val="solid"/>
                  <a:miter/>
                </a:ln>
              </p:spPr>
              <p:txBody>
                <a:bodyPr rtlCol="1" anchor="ctr"/>
                <a:lstStyle/>
                <a:p>
                  <a:endParaRPr lang="fa-IR">
                    <a:latin typeface="Calibri Light" panose="020F0302020204030204" pitchFamily="34" charset="0"/>
                  </a:endParaRPr>
                </a:p>
              </p:txBody>
            </p:sp>
            <p:sp>
              <p:nvSpPr>
                <p:cNvPr id="82" name="Freeform: Shape 81">
                  <a:extLst>
                    <a:ext uri="{FF2B5EF4-FFF2-40B4-BE49-F238E27FC236}">
                      <a16:creationId xmlns:a16="http://schemas.microsoft.com/office/drawing/2014/main" id="{1C4CC0C4-8DC2-2E11-F360-C62943DB1EC6}"/>
                    </a:ext>
                  </a:extLst>
                </p:cNvPr>
                <p:cNvSpPr/>
                <p:nvPr/>
              </p:nvSpPr>
              <p:spPr>
                <a:xfrm>
                  <a:off x="3425229" y="2291512"/>
                  <a:ext cx="265057" cy="1103607"/>
                </a:xfrm>
                <a:custGeom>
                  <a:avLst/>
                  <a:gdLst>
                    <a:gd name="connsiteX0" fmla="*/ 51941 w 265057"/>
                    <a:gd name="connsiteY0" fmla="*/ 0 h 1103607"/>
                    <a:gd name="connsiteX1" fmla="*/ 0 w 265057"/>
                    <a:gd name="connsiteY1" fmla="*/ 864744 h 1103607"/>
                    <a:gd name="connsiteX2" fmla="*/ 132095 w 265057"/>
                    <a:gd name="connsiteY2" fmla="*/ 1103608 h 1103607"/>
                    <a:gd name="connsiteX3" fmla="*/ 265057 w 265057"/>
                    <a:gd name="connsiteY3" fmla="*/ 873367 h 1103607"/>
                    <a:gd name="connsiteX4" fmla="*/ 128461 w 265057"/>
                    <a:gd name="connsiteY4" fmla="*/ 0 h 110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057" h="1103607">
                      <a:moveTo>
                        <a:pt x="51941" y="0"/>
                      </a:moveTo>
                      <a:lnTo>
                        <a:pt x="0" y="864744"/>
                      </a:lnTo>
                      <a:lnTo>
                        <a:pt x="132095" y="1103608"/>
                      </a:lnTo>
                      <a:lnTo>
                        <a:pt x="265057" y="873367"/>
                      </a:lnTo>
                      <a:lnTo>
                        <a:pt x="128461" y="0"/>
                      </a:lnTo>
                      <a:close/>
                    </a:path>
                  </a:pathLst>
                </a:custGeom>
                <a:solidFill>
                  <a:schemeClr val="accent3"/>
                </a:solidFill>
                <a:ln w="1849" cap="flat">
                  <a:noFill/>
                  <a:prstDash val="solid"/>
                  <a:miter/>
                </a:ln>
              </p:spPr>
              <p:txBody>
                <a:bodyPr rtlCol="1" anchor="ctr"/>
                <a:lstStyle/>
                <a:p>
                  <a:endParaRPr lang="fa-IR">
                    <a:latin typeface="Calibri Light" panose="020F0302020204030204" pitchFamily="34" charset="0"/>
                  </a:endParaRPr>
                </a:p>
              </p:txBody>
            </p:sp>
            <p:sp>
              <p:nvSpPr>
                <p:cNvPr id="83" name="Freeform: Shape 82">
                  <a:extLst>
                    <a:ext uri="{FF2B5EF4-FFF2-40B4-BE49-F238E27FC236}">
                      <a16:creationId xmlns:a16="http://schemas.microsoft.com/office/drawing/2014/main" id="{D4198869-1CCB-3119-C587-2772752DD705}"/>
                    </a:ext>
                  </a:extLst>
                </p:cNvPr>
                <p:cNvSpPr/>
                <p:nvPr/>
              </p:nvSpPr>
              <p:spPr>
                <a:xfrm>
                  <a:off x="2683634" y="2074949"/>
                  <a:ext cx="904339" cy="1637662"/>
                </a:xfrm>
                <a:custGeom>
                  <a:avLst/>
                  <a:gdLst>
                    <a:gd name="connsiteX0" fmla="*/ 234372 w 904339"/>
                    <a:gd name="connsiteY0" fmla="*/ 773662 h 1637662"/>
                    <a:gd name="connsiteX1" fmla="*/ 314071 w 904339"/>
                    <a:gd name="connsiteY1" fmla="*/ 1208964 h 1637662"/>
                    <a:gd name="connsiteX2" fmla="*/ 301645 w 904339"/>
                    <a:gd name="connsiteY2" fmla="*/ 1637662 h 1637662"/>
                    <a:gd name="connsiteX3" fmla="*/ 904339 w 904339"/>
                    <a:gd name="connsiteY3" fmla="*/ 1637662 h 1637662"/>
                    <a:gd name="connsiteX4" fmla="*/ 873691 w 904339"/>
                    <a:gd name="connsiteY4" fmla="*/ 1026951 h 1637662"/>
                    <a:gd name="connsiteX5" fmla="*/ 596772 w 904339"/>
                    <a:gd name="connsiteY5" fmla="*/ 0 h 1637662"/>
                    <a:gd name="connsiteX6" fmla="*/ 0 w 904339"/>
                    <a:gd name="connsiteY6" fmla="*/ 205318 h 1637662"/>
                    <a:gd name="connsiteX7" fmla="*/ 234372 w 904339"/>
                    <a:gd name="connsiteY7" fmla="*/ 773662 h 163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339" h="1637662">
                      <a:moveTo>
                        <a:pt x="234372" y="773662"/>
                      </a:moveTo>
                      <a:cubicBezTo>
                        <a:pt x="291232" y="911550"/>
                        <a:pt x="318392" y="1059875"/>
                        <a:pt x="314071" y="1208964"/>
                      </a:cubicBezTo>
                      <a:lnTo>
                        <a:pt x="301645" y="1637662"/>
                      </a:lnTo>
                      <a:lnTo>
                        <a:pt x="904339" y="1637662"/>
                      </a:lnTo>
                      <a:lnTo>
                        <a:pt x="873691" y="1026951"/>
                      </a:lnTo>
                      <a:lnTo>
                        <a:pt x="596772" y="0"/>
                      </a:lnTo>
                      <a:cubicBezTo>
                        <a:pt x="340275" y="40079"/>
                        <a:pt x="0" y="205318"/>
                        <a:pt x="0" y="205318"/>
                      </a:cubicBezTo>
                      <a:lnTo>
                        <a:pt x="234372" y="773662"/>
                      </a:lnTo>
                      <a:close/>
                    </a:path>
                  </a:pathLst>
                </a:custGeom>
                <a:solidFill>
                  <a:schemeClr val="accent2"/>
                </a:solidFill>
                <a:ln w="1849" cap="flat">
                  <a:noFill/>
                  <a:prstDash val="solid"/>
                  <a:miter/>
                </a:ln>
              </p:spPr>
              <p:txBody>
                <a:bodyPr rtlCol="1" anchor="ctr"/>
                <a:lstStyle/>
                <a:p>
                  <a:endParaRPr lang="fa-IR">
                    <a:latin typeface="Calibri Light" panose="020F0302020204030204" pitchFamily="34" charset="0"/>
                  </a:endParaRPr>
                </a:p>
              </p:txBody>
            </p:sp>
            <p:sp>
              <p:nvSpPr>
                <p:cNvPr id="84" name="Freeform: Shape 83">
                  <a:extLst>
                    <a:ext uri="{FF2B5EF4-FFF2-40B4-BE49-F238E27FC236}">
                      <a16:creationId xmlns:a16="http://schemas.microsoft.com/office/drawing/2014/main" id="{5781403C-766F-0D60-E198-4A2D98704E0D}"/>
                    </a:ext>
                  </a:extLst>
                </p:cNvPr>
                <p:cNvSpPr/>
                <p:nvPr/>
              </p:nvSpPr>
              <p:spPr>
                <a:xfrm>
                  <a:off x="3557323" y="2058457"/>
                  <a:ext cx="873684" cy="1654152"/>
                </a:xfrm>
                <a:custGeom>
                  <a:avLst/>
                  <a:gdLst>
                    <a:gd name="connsiteX0" fmla="*/ 582767 w 873684"/>
                    <a:gd name="connsiteY0" fmla="*/ 1654151 h 1654151"/>
                    <a:gd name="connsiteX1" fmla="*/ 601156 w 873684"/>
                    <a:gd name="connsiteY1" fmla="*/ 1298487 h 1654151"/>
                    <a:gd name="connsiteX2" fmla="*/ 693013 w 873684"/>
                    <a:gd name="connsiteY2" fmla="*/ 764005 h 1654151"/>
                    <a:gd name="connsiteX3" fmla="*/ 873685 w 873684"/>
                    <a:gd name="connsiteY3" fmla="*/ 253868 h 1654151"/>
                    <a:gd name="connsiteX4" fmla="*/ 183495 w 873684"/>
                    <a:gd name="connsiteY4" fmla="*/ 0 h 1654151"/>
                    <a:gd name="connsiteX5" fmla="*/ 0 w 873684"/>
                    <a:gd name="connsiteY5" fmla="*/ 1043438 h 1654151"/>
                    <a:gd name="connsiteX6" fmla="*/ 0 w 873684"/>
                    <a:gd name="connsiteY6" fmla="*/ 1654150 h 1654151"/>
                    <a:gd name="connsiteX7" fmla="*/ 582767 w 873684"/>
                    <a:gd name="connsiteY7" fmla="*/ 1654150 h 165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684" h="1654151">
                      <a:moveTo>
                        <a:pt x="582767" y="1654151"/>
                      </a:moveTo>
                      <a:lnTo>
                        <a:pt x="601156" y="1298487"/>
                      </a:lnTo>
                      <a:cubicBezTo>
                        <a:pt x="601156" y="1116401"/>
                        <a:pt x="632224" y="935648"/>
                        <a:pt x="693013" y="764005"/>
                      </a:cubicBezTo>
                      <a:lnTo>
                        <a:pt x="873685" y="253868"/>
                      </a:lnTo>
                      <a:cubicBezTo>
                        <a:pt x="641242" y="45468"/>
                        <a:pt x="183495" y="0"/>
                        <a:pt x="183495" y="0"/>
                      </a:cubicBezTo>
                      <a:lnTo>
                        <a:pt x="0" y="1043438"/>
                      </a:lnTo>
                      <a:lnTo>
                        <a:pt x="0" y="1654150"/>
                      </a:lnTo>
                      <a:lnTo>
                        <a:pt x="582767" y="1654150"/>
                      </a:lnTo>
                      <a:close/>
                    </a:path>
                  </a:pathLst>
                </a:custGeom>
                <a:solidFill>
                  <a:schemeClr val="accent2"/>
                </a:solidFill>
                <a:ln w="1849" cap="flat">
                  <a:noFill/>
                  <a:prstDash val="solid"/>
                  <a:miter/>
                </a:ln>
              </p:spPr>
              <p:txBody>
                <a:bodyPr rtlCol="1" anchor="ctr"/>
                <a:lstStyle/>
                <a:p>
                  <a:endParaRPr lang="fa-IR">
                    <a:latin typeface="Calibri Light" panose="020F0302020204030204" pitchFamily="34" charset="0"/>
                  </a:endParaRPr>
                </a:p>
              </p:txBody>
            </p:sp>
            <p:sp>
              <p:nvSpPr>
                <p:cNvPr id="85" name="Freeform: Shape 84">
                  <a:extLst>
                    <a:ext uri="{FF2B5EF4-FFF2-40B4-BE49-F238E27FC236}">
                      <a16:creationId xmlns:a16="http://schemas.microsoft.com/office/drawing/2014/main" id="{1703A2E2-EED3-0960-27B6-9E3E5E83E941}"/>
                    </a:ext>
                  </a:extLst>
                </p:cNvPr>
                <p:cNvSpPr/>
                <p:nvPr/>
              </p:nvSpPr>
              <p:spPr>
                <a:xfrm>
                  <a:off x="3116046" y="2115143"/>
                  <a:ext cx="394944" cy="950823"/>
                </a:xfrm>
                <a:custGeom>
                  <a:avLst/>
                  <a:gdLst>
                    <a:gd name="connsiteX0" fmla="*/ 390507 w 394944"/>
                    <a:gd name="connsiteY0" fmla="*/ 950824 h 950823"/>
                    <a:gd name="connsiteX1" fmla="*/ 387154 w 394944"/>
                    <a:gd name="connsiteY1" fmla="*/ 949289 h 950823"/>
                    <a:gd name="connsiteX2" fmla="*/ 140413 w 394944"/>
                    <a:gd name="connsiteY2" fmla="*/ 664732 h 950823"/>
                    <a:gd name="connsiteX3" fmla="*/ 139386 w 394944"/>
                    <a:gd name="connsiteY3" fmla="*/ 662540 h 950823"/>
                    <a:gd name="connsiteX4" fmla="*/ 114516 w 394944"/>
                    <a:gd name="connsiteY4" fmla="*/ 510015 h 950823"/>
                    <a:gd name="connsiteX5" fmla="*/ 23197 w 394944"/>
                    <a:gd name="connsiteY5" fmla="*/ 491644 h 950823"/>
                    <a:gd name="connsiteX6" fmla="*/ 19640 w 394944"/>
                    <a:gd name="connsiteY6" fmla="*/ 487476 h 950823"/>
                    <a:gd name="connsiteX7" fmla="*/ 4 w 394944"/>
                    <a:gd name="connsiteY7" fmla="*/ 4623 h 950823"/>
                    <a:gd name="connsiteX8" fmla="*/ 4255 w 394944"/>
                    <a:gd name="connsiteY8" fmla="*/ 3 h 950823"/>
                    <a:gd name="connsiteX9" fmla="*/ 8869 w 394944"/>
                    <a:gd name="connsiteY9" fmla="*/ 4259 h 950823"/>
                    <a:gd name="connsiteX10" fmla="*/ 28364 w 394944"/>
                    <a:gd name="connsiteY10" fmla="*/ 483629 h 950823"/>
                    <a:gd name="connsiteX11" fmla="*/ 119279 w 394944"/>
                    <a:gd name="connsiteY11" fmla="*/ 501922 h 950823"/>
                    <a:gd name="connsiteX12" fmla="*/ 122784 w 394944"/>
                    <a:gd name="connsiteY12" fmla="*/ 505562 h 950823"/>
                    <a:gd name="connsiteX13" fmla="*/ 147946 w 394944"/>
                    <a:gd name="connsiteY13" fmla="*/ 659872 h 950823"/>
                    <a:gd name="connsiteX14" fmla="*/ 393862 w 394944"/>
                    <a:gd name="connsiteY14" fmla="*/ 943483 h 950823"/>
                    <a:gd name="connsiteX15" fmla="*/ 393414 w 394944"/>
                    <a:gd name="connsiteY15" fmla="*/ 949740 h 950823"/>
                    <a:gd name="connsiteX16" fmla="*/ 390507 w 394944"/>
                    <a:gd name="connsiteY16" fmla="*/ 950824 h 95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4944" h="950823">
                      <a:moveTo>
                        <a:pt x="390507" y="950824"/>
                      </a:moveTo>
                      <a:cubicBezTo>
                        <a:pt x="389266" y="950824"/>
                        <a:pt x="388032" y="950304"/>
                        <a:pt x="387154" y="949289"/>
                      </a:cubicBezTo>
                      <a:lnTo>
                        <a:pt x="140413" y="664732"/>
                      </a:lnTo>
                      <a:cubicBezTo>
                        <a:pt x="139877" y="664116"/>
                        <a:pt x="139521" y="663355"/>
                        <a:pt x="139386" y="662540"/>
                      </a:cubicBezTo>
                      <a:lnTo>
                        <a:pt x="114516" y="510015"/>
                      </a:lnTo>
                      <a:lnTo>
                        <a:pt x="23197" y="491644"/>
                      </a:lnTo>
                      <a:cubicBezTo>
                        <a:pt x="21191" y="491238"/>
                        <a:pt x="19722" y="489522"/>
                        <a:pt x="19640" y="487476"/>
                      </a:cubicBezTo>
                      <a:lnTo>
                        <a:pt x="4" y="4623"/>
                      </a:lnTo>
                      <a:cubicBezTo>
                        <a:pt x="-96" y="2170"/>
                        <a:pt x="1808" y="109"/>
                        <a:pt x="4255" y="3"/>
                      </a:cubicBezTo>
                      <a:cubicBezTo>
                        <a:pt x="6799" y="-91"/>
                        <a:pt x="8769" y="1806"/>
                        <a:pt x="8869" y="4259"/>
                      </a:cubicBezTo>
                      <a:lnTo>
                        <a:pt x="28364" y="483629"/>
                      </a:lnTo>
                      <a:lnTo>
                        <a:pt x="119279" y="501922"/>
                      </a:lnTo>
                      <a:cubicBezTo>
                        <a:pt x="121091" y="502286"/>
                        <a:pt x="122485" y="503734"/>
                        <a:pt x="122784" y="505562"/>
                      </a:cubicBezTo>
                      <a:lnTo>
                        <a:pt x="147946" y="659872"/>
                      </a:lnTo>
                      <a:lnTo>
                        <a:pt x="393862" y="943483"/>
                      </a:lnTo>
                      <a:cubicBezTo>
                        <a:pt x="395464" y="945330"/>
                        <a:pt x="395265" y="948138"/>
                        <a:pt x="393414" y="949740"/>
                      </a:cubicBezTo>
                      <a:cubicBezTo>
                        <a:pt x="392573" y="950469"/>
                        <a:pt x="391538" y="950824"/>
                        <a:pt x="390507" y="950824"/>
                      </a:cubicBezTo>
                      <a:close/>
                    </a:path>
                  </a:pathLst>
                </a:custGeom>
                <a:solidFill>
                  <a:srgbClr val="91B3FA"/>
                </a:solidFill>
                <a:ln w="1849" cap="flat">
                  <a:noFill/>
                  <a:prstDash val="solid"/>
                  <a:miter/>
                </a:ln>
              </p:spPr>
              <p:txBody>
                <a:bodyPr rtlCol="1" anchor="ctr"/>
                <a:lstStyle/>
                <a:p>
                  <a:endParaRPr lang="fa-IR">
                    <a:latin typeface="Calibri Light" panose="020F0302020204030204" pitchFamily="34" charset="0"/>
                  </a:endParaRPr>
                </a:p>
              </p:txBody>
            </p:sp>
            <p:sp>
              <p:nvSpPr>
                <p:cNvPr id="86" name="Freeform: Shape 85">
                  <a:extLst>
                    <a:ext uri="{FF2B5EF4-FFF2-40B4-BE49-F238E27FC236}">
                      <a16:creationId xmlns:a16="http://schemas.microsoft.com/office/drawing/2014/main" id="{0691E088-C439-5042-4FD4-16E5CCCB6D8C}"/>
                    </a:ext>
                  </a:extLst>
                </p:cNvPr>
                <p:cNvSpPr/>
                <p:nvPr/>
              </p:nvSpPr>
              <p:spPr>
                <a:xfrm>
                  <a:off x="3584869" y="2107058"/>
                  <a:ext cx="394943" cy="958908"/>
                </a:xfrm>
                <a:custGeom>
                  <a:avLst/>
                  <a:gdLst>
                    <a:gd name="connsiteX0" fmla="*/ 4436 w 394943"/>
                    <a:gd name="connsiteY0" fmla="*/ 958908 h 958908"/>
                    <a:gd name="connsiteX1" fmla="*/ 1529 w 394943"/>
                    <a:gd name="connsiteY1" fmla="*/ 957816 h 958908"/>
                    <a:gd name="connsiteX2" fmla="*/ 1083 w 394943"/>
                    <a:gd name="connsiteY2" fmla="*/ 951505 h 958908"/>
                    <a:gd name="connsiteX3" fmla="*/ 246999 w 394943"/>
                    <a:gd name="connsiteY3" fmla="*/ 665482 h 958908"/>
                    <a:gd name="connsiteX4" fmla="*/ 272159 w 394943"/>
                    <a:gd name="connsiteY4" fmla="*/ 509859 h 958908"/>
                    <a:gd name="connsiteX5" fmla="*/ 275664 w 394943"/>
                    <a:gd name="connsiteY5" fmla="*/ 506190 h 958908"/>
                    <a:gd name="connsiteX6" fmla="*/ 366581 w 394943"/>
                    <a:gd name="connsiteY6" fmla="*/ 487742 h 958908"/>
                    <a:gd name="connsiteX7" fmla="*/ 386074 w 394943"/>
                    <a:gd name="connsiteY7" fmla="*/ 4295 h 958908"/>
                    <a:gd name="connsiteX8" fmla="*/ 390690 w 394943"/>
                    <a:gd name="connsiteY8" fmla="*/ 3 h 958908"/>
                    <a:gd name="connsiteX9" fmla="*/ 394940 w 394943"/>
                    <a:gd name="connsiteY9" fmla="*/ 4663 h 958908"/>
                    <a:gd name="connsiteX10" fmla="*/ 375303 w 394943"/>
                    <a:gd name="connsiteY10" fmla="*/ 491622 h 958908"/>
                    <a:gd name="connsiteX11" fmla="*/ 371746 w 394943"/>
                    <a:gd name="connsiteY11" fmla="*/ 495827 h 958908"/>
                    <a:gd name="connsiteX12" fmla="*/ 280426 w 394943"/>
                    <a:gd name="connsiteY12" fmla="*/ 514355 h 958908"/>
                    <a:gd name="connsiteX13" fmla="*/ 255556 w 394943"/>
                    <a:gd name="connsiteY13" fmla="*/ 668175 h 958908"/>
                    <a:gd name="connsiteX14" fmla="*/ 254530 w 394943"/>
                    <a:gd name="connsiteY14" fmla="*/ 670386 h 958908"/>
                    <a:gd name="connsiteX15" fmla="*/ 7790 w 394943"/>
                    <a:gd name="connsiteY15" fmla="*/ 957361 h 958908"/>
                    <a:gd name="connsiteX16" fmla="*/ 4436 w 394943"/>
                    <a:gd name="connsiteY16" fmla="*/ 958908 h 95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4943" h="958908">
                      <a:moveTo>
                        <a:pt x="4436" y="958908"/>
                      </a:moveTo>
                      <a:cubicBezTo>
                        <a:pt x="3405" y="958908"/>
                        <a:pt x="2370" y="958550"/>
                        <a:pt x="1529" y="957816"/>
                      </a:cubicBezTo>
                      <a:cubicBezTo>
                        <a:pt x="-322" y="956198"/>
                        <a:pt x="-519" y="953368"/>
                        <a:pt x="1083" y="951505"/>
                      </a:cubicBezTo>
                      <a:lnTo>
                        <a:pt x="246999" y="665482"/>
                      </a:lnTo>
                      <a:lnTo>
                        <a:pt x="272159" y="509859"/>
                      </a:lnTo>
                      <a:cubicBezTo>
                        <a:pt x="272459" y="508016"/>
                        <a:pt x="273855" y="506556"/>
                        <a:pt x="275664" y="506190"/>
                      </a:cubicBezTo>
                      <a:lnTo>
                        <a:pt x="366581" y="487742"/>
                      </a:lnTo>
                      <a:lnTo>
                        <a:pt x="386074" y="4295"/>
                      </a:lnTo>
                      <a:cubicBezTo>
                        <a:pt x="386170" y="1822"/>
                        <a:pt x="388024" y="-82"/>
                        <a:pt x="390690" y="3"/>
                      </a:cubicBezTo>
                      <a:cubicBezTo>
                        <a:pt x="393137" y="108"/>
                        <a:pt x="395039" y="2188"/>
                        <a:pt x="394940" y="4663"/>
                      </a:cubicBezTo>
                      <a:lnTo>
                        <a:pt x="375303" y="491622"/>
                      </a:lnTo>
                      <a:cubicBezTo>
                        <a:pt x="375222" y="493684"/>
                        <a:pt x="373750" y="495415"/>
                        <a:pt x="371746" y="495827"/>
                      </a:cubicBezTo>
                      <a:lnTo>
                        <a:pt x="280426" y="514355"/>
                      </a:lnTo>
                      <a:lnTo>
                        <a:pt x="255556" y="668175"/>
                      </a:lnTo>
                      <a:cubicBezTo>
                        <a:pt x="255421" y="668998"/>
                        <a:pt x="255066" y="669767"/>
                        <a:pt x="254530" y="670386"/>
                      </a:cubicBezTo>
                      <a:lnTo>
                        <a:pt x="7790" y="957361"/>
                      </a:lnTo>
                      <a:cubicBezTo>
                        <a:pt x="6910" y="958383"/>
                        <a:pt x="5675" y="958908"/>
                        <a:pt x="4436" y="958908"/>
                      </a:cubicBezTo>
                      <a:close/>
                    </a:path>
                  </a:pathLst>
                </a:custGeom>
                <a:solidFill>
                  <a:srgbClr val="91B3FA"/>
                </a:solidFill>
                <a:ln w="1849" cap="flat">
                  <a:noFill/>
                  <a:prstDash val="solid"/>
                  <a:miter/>
                </a:ln>
              </p:spPr>
              <p:txBody>
                <a:bodyPr rtlCol="1" anchor="ctr"/>
                <a:lstStyle/>
                <a:p>
                  <a:endParaRPr lang="fa-IR">
                    <a:latin typeface="Calibri Light" panose="020F0302020204030204" pitchFamily="34" charset="0"/>
                  </a:endParaRPr>
                </a:p>
              </p:txBody>
            </p:sp>
          </p:grpSp>
          <p:sp>
            <p:nvSpPr>
              <p:cNvPr id="60" name="Freeform: Shape 59">
                <a:extLst>
                  <a:ext uri="{FF2B5EF4-FFF2-40B4-BE49-F238E27FC236}">
                    <a16:creationId xmlns:a16="http://schemas.microsoft.com/office/drawing/2014/main" id="{B2DD4ECD-C5A2-60D1-982A-E7C05E07FEF7}"/>
                  </a:ext>
                </a:extLst>
              </p:cNvPr>
              <p:cNvSpPr/>
              <p:nvPr/>
            </p:nvSpPr>
            <p:spPr>
              <a:xfrm>
                <a:off x="2305514" y="3818544"/>
                <a:ext cx="2505048" cy="152863"/>
              </a:xfrm>
              <a:custGeom>
                <a:avLst/>
                <a:gdLst>
                  <a:gd name="connsiteX0" fmla="*/ 0 w 2505048"/>
                  <a:gd name="connsiteY0" fmla="*/ 0 h 152863"/>
                  <a:gd name="connsiteX1" fmla="*/ 67131 w 2505048"/>
                  <a:gd name="connsiteY1" fmla="*/ 152863 h 152863"/>
                  <a:gd name="connsiteX2" fmla="*/ 2413184 w 2505048"/>
                  <a:gd name="connsiteY2" fmla="*/ 152863 h 152863"/>
                  <a:gd name="connsiteX3" fmla="*/ 2505048 w 2505048"/>
                  <a:gd name="connsiteY3" fmla="*/ 0 h 152863"/>
                </a:gdLst>
                <a:ahLst/>
                <a:cxnLst>
                  <a:cxn ang="0">
                    <a:pos x="connsiteX0" y="connsiteY0"/>
                  </a:cxn>
                  <a:cxn ang="0">
                    <a:pos x="connsiteX1" y="connsiteY1"/>
                  </a:cxn>
                  <a:cxn ang="0">
                    <a:pos x="connsiteX2" y="connsiteY2"/>
                  </a:cxn>
                  <a:cxn ang="0">
                    <a:pos x="connsiteX3" y="connsiteY3"/>
                  </a:cxn>
                </a:cxnLst>
                <a:rect l="l" t="t" r="r" b="b"/>
                <a:pathLst>
                  <a:path w="2505048" h="152863">
                    <a:moveTo>
                      <a:pt x="0" y="0"/>
                    </a:moveTo>
                    <a:lnTo>
                      <a:pt x="67131" y="152863"/>
                    </a:lnTo>
                    <a:lnTo>
                      <a:pt x="2413184" y="152863"/>
                    </a:lnTo>
                    <a:lnTo>
                      <a:pt x="2505048" y="0"/>
                    </a:lnTo>
                    <a:close/>
                  </a:path>
                </a:pathLst>
              </a:custGeom>
              <a:solidFill>
                <a:schemeClr val="accent1">
                  <a:lumMod val="75000"/>
                  <a:lumOff val="25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61" name="Freeform: Shape 60">
                <a:extLst>
                  <a:ext uri="{FF2B5EF4-FFF2-40B4-BE49-F238E27FC236}">
                    <a16:creationId xmlns:a16="http://schemas.microsoft.com/office/drawing/2014/main" id="{4A0CCF22-3F6C-A8AE-12E4-A0BCA4532BCA}"/>
                  </a:ext>
                </a:extLst>
              </p:cNvPr>
              <p:cNvSpPr/>
              <p:nvPr/>
            </p:nvSpPr>
            <p:spPr>
              <a:xfrm>
                <a:off x="2551073" y="3971408"/>
                <a:ext cx="2013930" cy="1852706"/>
              </a:xfrm>
              <a:custGeom>
                <a:avLst/>
                <a:gdLst>
                  <a:gd name="connsiteX0" fmla="*/ 0 w 2013930"/>
                  <a:gd name="connsiteY0" fmla="*/ 0 h 1852706"/>
                  <a:gd name="connsiteX1" fmla="*/ 176659 w 2013930"/>
                  <a:gd name="connsiteY1" fmla="*/ 1852706 h 1852706"/>
                  <a:gd name="connsiteX2" fmla="*/ 1830205 w 2013930"/>
                  <a:gd name="connsiteY2" fmla="*/ 1852706 h 1852706"/>
                  <a:gd name="connsiteX3" fmla="*/ 2013930 w 2013930"/>
                  <a:gd name="connsiteY3" fmla="*/ 0 h 1852706"/>
                </a:gdLst>
                <a:ahLst/>
                <a:cxnLst>
                  <a:cxn ang="0">
                    <a:pos x="connsiteX0" y="connsiteY0"/>
                  </a:cxn>
                  <a:cxn ang="0">
                    <a:pos x="connsiteX1" y="connsiteY1"/>
                  </a:cxn>
                  <a:cxn ang="0">
                    <a:pos x="connsiteX2" y="connsiteY2"/>
                  </a:cxn>
                  <a:cxn ang="0">
                    <a:pos x="connsiteX3" y="connsiteY3"/>
                  </a:cxn>
                </a:cxnLst>
                <a:rect l="l" t="t" r="r" b="b"/>
                <a:pathLst>
                  <a:path w="2013930" h="1852706">
                    <a:moveTo>
                      <a:pt x="0" y="0"/>
                    </a:moveTo>
                    <a:lnTo>
                      <a:pt x="176659" y="1852706"/>
                    </a:lnTo>
                    <a:lnTo>
                      <a:pt x="1830205" y="1852706"/>
                    </a:lnTo>
                    <a:lnTo>
                      <a:pt x="2013930" y="0"/>
                    </a:lnTo>
                    <a:close/>
                  </a:path>
                </a:pathLst>
              </a:custGeom>
              <a:solidFill>
                <a:schemeClr val="accent1"/>
              </a:solidFill>
              <a:ln w="1849" cap="flat">
                <a:noFill/>
                <a:prstDash val="solid"/>
                <a:miter/>
              </a:ln>
            </p:spPr>
            <p:txBody>
              <a:bodyPr rtlCol="1" anchor="ctr"/>
              <a:lstStyle/>
              <a:p>
                <a:endParaRPr lang="fa-IR">
                  <a:latin typeface="Calibri Light" panose="020F0302020204030204" pitchFamily="34" charset="0"/>
                </a:endParaRPr>
              </a:p>
            </p:txBody>
          </p:sp>
          <p:grpSp>
            <p:nvGrpSpPr>
              <p:cNvPr id="62" name="Graphic 3">
                <a:extLst>
                  <a:ext uri="{FF2B5EF4-FFF2-40B4-BE49-F238E27FC236}">
                    <a16:creationId xmlns:a16="http://schemas.microsoft.com/office/drawing/2014/main" id="{C75FB6AD-4CF9-DDE1-1A82-683DB2AC4FED}"/>
                  </a:ext>
                </a:extLst>
              </p:cNvPr>
              <p:cNvGrpSpPr/>
              <p:nvPr/>
            </p:nvGrpSpPr>
            <p:grpSpPr>
              <a:xfrm>
                <a:off x="2626694" y="2628181"/>
                <a:ext cx="1852705" cy="890748"/>
                <a:chOff x="2626694" y="2628181"/>
                <a:chExt cx="1852705" cy="890748"/>
              </a:xfrm>
            </p:grpSpPr>
            <p:grpSp>
              <p:nvGrpSpPr>
                <p:cNvPr id="64" name="Graphic 3">
                  <a:extLst>
                    <a:ext uri="{FF2B5EF4-FFF2-40B4-BE49-F238E27FC236}">
                      <a16:creationId xmlns:a16="http://schemas.microsoft.com/office/drawing/2014/main" id="{5B4309F8-289D-BF1C-CA9E-552549532510}"/>
                    </a:ext>
                  </a:extLst>
                </p:cNvPr>
                <p:cNvGrpSpPr/>
                <p:nvPr/>
              </p:nvGrpSpPr>
              <p:grpSpPr>
                <a:xfrm>
                  <a:off x="3866780" y="2628181"/>
                  <a:ext cx="612619" cy="890748"/>
                  <a:chOff x="3866780" y="2628181"/>
                  <a:chExt cx="612619" cy="890748"/>
                </a:xfrm>
              </p:grpSpPr>
              <p:sp>
                <p:nvSpPr>
                  <p:cNvPr id="70" name="Freeform: Shape 69">
                    <a:extLst>
                      <a:ext uri="{FF2B5EF4-FFF2-40B4-BE49-F238E27FC236}">
                        <a16:creationId xmlns:a16="http://schemas.microsoft.com/office/drawing/2014/main" id="{5BE35F0E-A1A1-730C-A056-EBBE935440CB}"/>
                      </a:ext>
                    </a:extLst>
                  </p:cNvPr>
                  <p:cNvSpPr/>
                  <p:nvPr/>
                </p:nvSpPr>
                <p:spPr>
                  <a:xfrm>
                    <a:off x="4242567" y="2941038"/>
                    <a:ext cx="157342" cy="416936"/>
                  </a:xfrm>
                  <a:custGeom>
                    <a:avLst/>
                    <a:gdLst>
                      <a:gd name="connsiteX0" fmla="*/ 132885 w 157342"/>
                      <a:gd name="connsiteY0" fmla="*/ 416937 h 416936"/>
                      <a:gd name="connsiteX1" fmla="*/ 108427 w 157342"/>
                      <a:gd name="connsiteY1" fmla="*/ 395738 h 416936"/>
                      <a:gd name="connsiteX2" fmla="*/ 108427 w 157342"/>
                      <a:gd name="connsiteY2" fmla="*/ 161082 h 416936"/>
                      <a:gd name="connsiteX3" fmla="*/ 64745 w 157342"/>
                      <a:gd name="connsiteY3" fmla="*/ 75774 h 416936"/>
                      <a:gd name="connsiteX4" fmla="*/ 9221 w 157342"/>
                      <a:gd name="connsiteY4" fmla="*/ 39020 h 416936"/>
                      <a:gd name="connsiteX5" fmla="*/ 3607 w 157342"/>
                      <a:gd name="connsiteY5" fmla="*/ 9719 h 416936"/>
                      <a:gd name="connsiteX6" fmla="*/ 33269 w 157342"/>
                      <a:gd name="connsiteY6" fmla="*/ 3412 h 416936"/>
                      <a:gd name="connsiteX7" fmla="*/ 90837 w 157342"/>
                      <a:gd name="connsiteY7" fmla="*/ 40164 h 416936"/>
                      <a:gd name="connsiteX8" fmla="*/ 157343 w 157342"/>
                      <a:gd name="connsiteY8" fmla="*/ 161080 h 416936"/>
                      <a:gd name="connsiteX9" fmla="*/ 157343 w 157342"/>
                      <a:gd name="connsiteY9" fmla="*/ 395736 h 416936"/>
                      <a:gd name="connsiteX10" fmla="*/ 132885 w 157342"/>
                      <a:gd name="connsiteY10" fmla="*/ 416937 h 4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42" h="416936">
                        <a:moveTo>
                          <a:pt x="132885" y="416937"/>
                        </a:moveTo>
                        <a:cubicBezTo>
                          <a:pt x="121175" y="416937"/>
                          <a:pt x="108427" y="407441"/>
                          <a:pt x="108427" y="395738"/>
                        </a:cubicBezTo>
                        <a:lnTo>
                          <a:pt x="108427" y="161082"/>
                        </a:lnTo>
                        <a:cubicBezTo>
                          <a:pt x="108427" y="126453"/>
                          <a:pt x="93839" y="94559"/>
                          <a:pt x="64745" y="75774"/>
                        </a:cubicBezTo>
                        <a:lnTo>
                          <a:pt x="9221" y="39020"/>
                        </a:lnTo>
                        <a:cubicBezTo>
                          <a:pt x="-613" y="32670"/>
                          <a:pt x="-2741" y="19546"/>
                          <a:pt x="3607" y="9719"/>
                        </a:cubicBezTo>
                        <a:cubicBezTo>
                          <a:pt x="9962" y="-122"/>
                          <a:pt x="23406" y="-2978"/>
                          <a:pt x="33269" y="3412"/>
                        </a:cubicBezTo>
                        <a:lnTo>
                          <a:pt x="90837" y="40164"/>
                        </a:lnTo>
                        <a:cubicBezTo>
                          <a:pt x="132070" y="66789"/>
                          <a:pt x="157343" y="111989"/>
                          <a:pt x="157343" y="161080"/>
                        </a:cubicBezTo>
                        <a:lnTo>
                          <a:pt x="157343" y="395736"/>
                        </a:lnTo>
                        <a:cubicBezTo>
                          <a:pt x="157343" y="407441"/>
                          <a:pt x="144595" y="416937"/>
                          <a:pt x="132885" y="416937"/>
                        </a:cubicBez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71" name="Freeform: Shape 70">
                    <a:extLst>
                      <a:ext uri="{FF2B5EF4-FFF2-40B4-BE49-F238E27FC236}">
                        <a16:creationId xmlns:a16="http://schemas.microsoft.com/office/drawing/2014/main" id="{321B9BAD-6F46-D888-3AA5-8B44CF802703}"/>
                      </a:ext>
                    </a:extLst>
                  </p:cNvPr>
                  <p:cNvSpPr/>
                  <p:nvPr/>
                </p:nvSpPr>
                <p:spPr>
                  <a:xfrm>
                    <a:off x="3866780" y="2628181"/>
                    <a:ext cx="435751" cy="407730"/>
                  </a:xfrm>
                  <a:custGeom>
                    <a:avLst/>
                    <a:gdLst>
                      <a:gd name="connsiteX0" fmla="*/ 395476 w 435751"/>
                      <a:gd name="connsiteY0" fmla="*/ 203736 h 407730"/>
                      <a:gd name="connsiteX1" fmla="*/ 407575 w 435751"/>
                      <a:gd name="connsiteY1" fmla="*/ 367455 h 407730"/>
                      <a:gd name="connsiteX2" fmla="*/ 407575 w 435751"/>
                      <a:gd name="connsiteY2" fmla="*/ 367455 h 407730"/>
                      <a:gd name="connsiteX3" fmla="*/ 243856 w 435751"/>
                      <a:gd name="connsiteY3" fmla="*/ 379555 h 407730"/>
                      <a:gd name="connsiteX4" fmla="*/ 40275 w 435751"/>
                      <a:gd name="connsiteY4" fmla="*/ 203994 h 407730"/>
                      <a:gd name="connsiteX5" fmla="*/ 28174 w 435751"/>
                      <a:gd name="connsiteY5" fmla="*/ 40275 h 407730"/>
                      <a:gd name="connsiteX6" fmla="*/ 28174 w 435751"/>
                      <a:gd name="connsiteY6" fmla="*/ 40275 h 407730"/>
                      <a:gd name="connsiteX7" fmla="*/ 191894 w 435751"/>
                      <a:gd name="connsiteY7" fmla="*/ 28174 h 407730"/>
                      <a:gd name="connsiteX8" fmla="*/ 395476 w 435751"/>
                      <a:gd name="connsiteY8" fmla="*/ 203736 h 4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751" h="407730">
                        <a:moveTo>
                          <a:pt x="395476" y="203736"/>
                        </a:moveTo>
                        <a:cubicBezTo>
                          <a:pt x="444028" y="245604"/>
                          <a:pt x="449444" y="318906"/>
                          <a:pt x="407575" y="367455"/>
                        </a:cubicBezTo>
                        <a:lnTo>
                          <a:pt x="407575" y="367455"/>
                        </a:lnTo>
                        <a:cubicBezTo>
                          <a:pt x="365706" y="416006"/>
                          <a:pt x="292407" y="421424"/>
                          <a:pt x="243856" y="379555"/>
                        </a:cubicBezTo>
                        <a:lnTo>
                          <a:pt x="40275" y="203994"/>
                        </a:lnTo>
                        <a:cubicBezTo>
                          <a:pt x="-8277" y="162125"/>
                          <a:pt x="-13693" y="88826"/>
                          <a:pt x="28174" y="40275"/>
                        </a:cubicBezTo>
                        <a:lnTo>
                          <a:pt x="28174" y="40275"/>
                        </a:lnTo>
                        <a:cubicBezTo>
                          <a:pt x="70043" y="-8277"/>
                          <a:pt x="143342" y="-13693"/>
                          <a:pt x="191894" y="28174"/>
                        </a:cubicBezTo>
                        <a:lnTo>
                          <a:pt x="395476" y="203736"/>
                        </a:ln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72" name="Freeform: Shape 71">
                    <a:extLst>
                      <a:ext uri="{FF2B5EF4-FFF2-40B4-BE49-F238E27FC236}">
                        <a16:creationId xmlns:a16="http://schemas.microsoft.com/office/drawing/2014/main" id="{9B98929C-B73D-8A5B-1A98-899A589DBE60}"/>
                      </a:ext>
                    </a:extLst>
                  </p:cNvPr>
                  <p:cNvSpPr/>
                  <p:nvPr/>
                </p:nvSpPr>
                <p:spPr>
                  <a:xfrm>
                    <a:off x="4314307" y="3268235"/>
                    <a:ext cx="134520" cy="201780"/>
                  </a:xfrm>
                  <a:custGeom>
                    <a:avLst/>
                    <a:gdLst>
                      <a:gd name="connsiteX0" fmla="*/ 104657 w 134520"/>
                      <a:gd name="connsiteY0" fmla="*/ 0 h 201780"/>
                      <a:gd name="connsiteX1" fmla="*/ 22215 w 134520"/>
                      <a:gd name="connsiteY1" fmla="*/ 0 h 201780"/>
                      <a:gd name="connsiteX2" fmla="*/ 0 w 134520"/>
                      <a:gd name="connsiteY2" fmla="*/ 20256 h 201780"/>
                      <a:gd name="connsiteX3" fmla="*/ 0 w 134520"/>
                      <a:gd name="connsiteY3" fmla="*/ 201780 h 201780"/>
                      <a:gd name="connsiteX4" fmla="*/ 134520 w 134520"/>
                      <a:gd name="connsiteY4" fmla="*/ 201780 h 201780"/>
                      <a:gd name="connsiteX5" fmla="*/ 134520 w 134520"/>
                      <a:gd name="connsiteY5" fmla="*/ 20256 h 201780"/>
                      <a:gd name="connsiteX6" fmla="*/ 104657 w 134520"/>
                      <a:gd name="connsiteY6" fmla="*/ 0 h 20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0" h="201780">
                        <a:moveTo>
                          <a:pt x="104657" y="0"/>
                        </a:moveTo>
                        <a:lnTo>
                          <a:pt x="22215" y="0"/>
                        </a:lnTo>
                        <a:cubicBezTo>
                          <a:pt x="9856" y="0"/>
                          <a:pt x="0" y="7897"/>
                          <a:pt x="0" y="20256"/>
                        </a:cubicBezTo>
                        <a:lnTo>
                          <a:pt x="0" y="201780"/>
                        </a:lnTo>
                        <a:lnTo>
                          <a:pt x="134520" y="201780"/>
                        </a:lnTo>
                        <a:lnTo>
                          <a:pt x="134520" y="20256"/>
                        </a:lnTo>
                        <a:cubicBezTo>
                          <a:pt x="134520" y="7897"/>
                          <a:pt x="117017" y="0"/>
                          <a:pt x="104657" y="0"/>
                        </a:cubicBez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73" name="Freeform: Shape 72">
                    <a:extLst>
                      <a:ext uri="{FF2B5EF4-FFF2-40B4-BE49-F238E27FC236}">
                        <a16:creationId xmlns:a16="http://schemas.microsoft.com/office/drawing/2014/main" id="{ED0A8FDF-C3D0-5E4B-C0D8-40E230953603}"/>
                      </a:ext>
                    </a:extLst>
                  </p:cNvPr>
                  <p:cNvSpPr/>
                  <p:nvPr/>
                </p:nvSpPr>
                <p:spPr>
                  <a:xfrm>
                    <a:off x="4253162" y="3445556"/>
                    <a:ext cx="226238" cy="73373"/>
                  </a:xfrm>
                  <a:custGeom>
                    <a:avLst/>
                    <a:gdLst>
                      <a:gd name="connsiteX0" fmla="*/ 194069 w 226238"/>
                      <a:gd name="connsiteY0" fmla="*/ 0 h 73373"/>
                      <a:gd name="connsiteX1" fmla="*/ 40961 w 226238"/>
                      <a:gd name="connsiteY1" fmla="*/ 0 h 73373"/>
                      <a:gd name="connsiteX2" fmla="*/ 0 w 226238"/>
                      <a:gd name="connsiteY2" fmla="*/ 40793 h 73373"/>
                      <a:gd name="connsiteX3" fmla="*/ 0 w 226238"/>
                      <a:gd name="connsiteY3" fmla="*/ 73373 h 73373"/>
                      <a:gd name="connsiteX4" fmla="*/ 226238 w 226238"/>
                      <a:gd name="connsiteY4" fmla="*/ 73373 h 73373"/>
                      <a:gd name="connsiteX5" fmla="*/ 226238 w 226238"/>
                      <a:gd name="connsiteY5" fmla="*/ 40793 h 73373"/>
                      <a:gd name="connsiteX6" fmla="*/ 194069 w 226238"/>
                      <a:gd name="connsiteY6" fmla="*/ 0 h 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38" h="73373">
                        <a:moveTo>
                          <a:pt x="194069" y="0"/>
                        </a:moveTo>
                        <a:lnTo>
                          <a:pt x="40961" y="0"/>
                        </a:lnTo>
                        <a:cubicBezTo>
                          <a:pt x="20798" y="0"/>
                          <a:pt x="0" y="20630"/>
                          <a:pt x="0" y="40793"/>
                        </a:cubicBezTo>
                        <a:lnTo>
                          <a:pt x="0" y="73373"/>
                        </a:lnTo>
                        <a:lnTo>
                          <a:pt x="226238" y="73373"/>
                        </a:lnTo>
                        <a:lnTo>
                          <a:pt x="226238" y="40793"/>
                        </a:lnTo>
                        <a:cubicBezTo>
                          <a:pt x="226238" y="20631"/>
                          <a:pt x="214232" y="0"/>
                          <a:pt x="194069" y="0"/>
                        </a:cubicBez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grpSp>
            <p:grpSp>
              <p:nvGrpSpPr>
                <p:cNvPr id="65" name="Graphic 3">
                  <a:extLst>
                    <a:ext uri="{FF2B5EF4-FFF2-40B4-BE49-F238E27FC236}">
                      <a16:creationId xmlns:a16="http://schemas.microsoft.com/office/drawing/2014/main" id="{3EA3FEEA-9F0D-3E3C-CBF1-9820E7CCDBC4}"/>
                    </a:ext>
                  </a:extLst>
                </p:cNvPr>
                <p:cNvGrpSpPr/>
                <p:nvPr/>
              </p:nvGrpSpPr>
              <p:grpSpPr>
                <a:xfrm>
                  <a:off x="2626694" y="2628181"/>
                  <a:ext cx="627486" cy="890748"/>
                  <a:chOff x="2626694" y="2628181"/>
                  <a:chExt cx="627486" cy="890748"/>
                </a:xfrm>
              </p:grpSpPr>
              <p:sp>
                <p:nvSpPr>
                  <p:cNvPr id="66" name="Freeform: Shape 65">
                    <a:extLst>
                      <a:ext uri="{FF2B5EF4-FFF2-40B4-BE49-F238E27FC236}">
                        <a16:creationId xmlns:a16="http://schemas.microsoft.com/office/drawing/2014/main" id="{47435699-4214-0F34-8CA8-FB03F9982C56}"/>
                      </a:ext>
                    </a:extLst>
                  </p:cNvPr>
                  <p:cNvSpPr/>
                  <p:nvPr/>
                </p:nvSpPr>
                <p:spPr>
                  <a:xfrm>
                    <a:off x="2718411" y="2941038"/>
                    <a:ext cx="159546" cy="416936"/>
                  </a:xfrm>
                  <a:custGeom>
                    <a:avLst/>
                    <a:gdLst>
                      <a:gd name="connsiteX0" fmla="*/ 24458 w 159546"/>
                      <a:gd name="connsiteY0" fmla="*/ 416937 h 416936"/>
                      <a:gd name="connsiteX1" fmla="*/ 48916 w 159546"/>
                      <a:gd name="connsiteY1" fmla="*/ 395738 h 416936"/>
                      <a:gd name="connsiteX2" fmla="*/ 48916 w 159546"/>
                      <a:gd name="connsiteY2" fmla="*/ 161082 h 416936"/>
                      <a:gd name="connsiteX3" fmla="*/ 93916 w 159546"/>
                      <a:gd name="connsiteY3" fmla="*/ 75774 h 416936"/>
                      <a:gd name="connsiteX4" fmla="*/ 150100 w 159546"/>
                      <a:gd name="connsiteY4" fmla="*/ 39020 h 416936"/>
                      <a:gd name="connsiteX5" fmla="*/ 156044 w 159546"/>
                      <a:gd name="connsiteY5" fmla="*/ 9719 h 416936"/>
                      <a:gd name="connsiteX6" fmla="*/ 126548 w 159546"/>
                      <a:gd name="connsiteY6" fmla="*/ 3412 h 416936"/>
                      <a:gd name="connsiteX7" fmla="*/ 67743 w 159546"/>
                      <a:gd name="connsiteY7" fmla="*/ 40164 h 416936"/>
                      <a:gd name="connsiteX8" fmla="*/ 0 w 159546"/>
                      <a:gd name="connsiteY8" fmla="*/ 161080 h 416936"/>
                      <a:gd name="connsiteX9" fmla="*/ 0 w 159546"/>
                      <a:gd name="connsiteY9" fmla="*/ 395736 h 416936"/>
                      <a:gd name="connsiteX10" fmla="*/ 24458 w 159546"/>
                      <a:gd name="connsiteY10" fmla="*/ 416937 h 4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546" h="416936">
                        <a:moveTo>
                          <a:pt x="24458" y="416937"/>
                        </a:moveTo>
                        <a:cubicBezTo>
                          <a:pt x="36168" y="416937"/>
                          <a:pt x="48916" y="407441"/>
                          <a:pt x="48916" y="395738"/>
                        </a:cubicBezTo>
                        <a:lnTo>
                          <a:pt x="48916" y="161082"/>
                        </a:lnTo>
                        <a:cubicBezTo>
                          <a:pt x="48916" y="126453"/>
                          <a:pt x="64822" y="94559"/>
                          <a:pt x="93916" y="75774"/>
                        </a:cubicBezTo>
                        <a:lnTo>
                          <a:pt x="150100" y="39020"/>
                        </a:lnTo>
                        <a:cubicBezTo>
                          <a:pt x="159934" y="32670"/>
                          <a:pt x="162392" y="19546"/>
                          <a:pt x="156044" y="9719"/>
                        </a:cubicBezTo>
                        <a:cubicBezTo>
                          <a:pt x="149689" y="-122"/>
                          <a:pt x="136410" y="-2978"/>
                          <a:pt x="126548" y="3412"/>
                        </a:cubicBezTo>
                        <a:lnTo>
                          <a:pt x="67743" y="40164"/>
                        </a:lnTo>
                        <a:cubicBezTo>
                          <a:pt x="26512" y="66789"/>
                          <a:pt x="0" y="111989"/>
                          <a:pt x="0" y="161080"/>
                        </a:cubicBezTo>
                        <a:lnTo>
                          <a:pt x="0" y="395736"/>
                        </a:lnTo>
                        <a:cubicBezTo>
                          <a:pt x="0" y="407441"/>
                          <a:pt x="12747" y="416937"/>
                          <a:pt x="24458" y="416937"/>
                        </a:cubicBez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67" name="Freeform: Shape 66">
                    <a:extLst>
                      <a:ext uri="{FF2B5EF4-FFF2-40B4-BE49-F238E27FC236}">
                        <a16:creationId xmlns:a16="http://schemas.microsoft.com/office/drawing/2014/main" id="{6AFF08FC-3143-8E90-A181-690094DBC69C}"/>
                      </a:ext>
                    </a:extLst>
                  </p:cNvPr>
                  <p:cNvSpPr/>
                  <p:nvPr/>
                </p:nvSpPr>
                <p:spPr>
                  <a:xfrm>
                    <a:off x="2818432" y="2628181"/>
                    <a:ext cx="435748" cy="407730"/>
                  </a:xfrm>
                  <a:custGeom>
                    <a:avLst/>
                    <a:gdLst>
                      <a:gd name="connsiteX0" fmla="*/ 40275 w 435747"/>
                      <a:gd name="connsiteY0" fmla="*/ 203736 h 407730"/>
                      <a:gd name="connsiteX1" fmla="*/ 28174 w 435747"/>
                      <a:gd name="connsiteY1" fmla="*/ 367455 h 407730"/>
                      <a:gd name="connsiteX2" fmla="*/ 28174 w 435747"/>
                      <a:gd name="connsiteY2" fmla="*/ 367455 h 407730"/>
                      <a:gd name="connsiteX3" fmla="*/ 191894 w 435747"/>
                      <a:gd name="connsiteY3" fmla="*/ 379555 h 407730"/>
                      <a:gd name="connsiteX4" fmla="*/ 395473 w 435747"/>
                      <a:gd name="connsiteY4" fmla="*/ 203994 h 407730"/>
                      <a:gd name="connsiteX5" fmla="*/ 407574 w 435747"/>
                      <a:gd name="connsiteY5" fmla="*/ 40275 h 407730"/>
                      <a:gd name="connsiteX6" fmla="*/ 407574 w 435747"/>
                      <a:gd name="connsiteY6" fmla="*/ 40275 h 407730"/>
                      <a:gd name="connsiteX7" fmla="*/ 243854 w 435747"/>
                      <a:gd name="connsiteY7" fmla="*/ 28174 h 407730"/>
                      <a:gd name="connsiteX8" fmla="*/ 40275 w 435747"/>
                      <a:gd name="connsiteY8" fmla="*/ 203736 h 4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747" h="407730">
                        <a:moveTo>
                          <a:pt x="40275" y="203736"/>
                        </a:moveTo>
                        <a:cubicBezTo>
                          <a:pt x="-8277" y="245604"/>
                          <a:pt x="-13693" y="318906"/>
                          <a:pt x="28174" y="367455"/>
                        </a:cubicBezTo>
                        <a:lnTo>
                          <a:pt x="28174" y="367455"/>
                        </a:lnTo>
                        <a:cubicBezTo>
                          <a:pt x="70043" y="416006"/>
                          <a:pt x="143343" y="421424"/>
                          <a:pt x="191894" y="379555"/>
                        </a:cubicBezTo>
                        <a:lnTo>
                          <a:pt x="395473" y="203994"/>
                        </a:lnTo>
                        <a:cubicBezTo>
                          <a:pt x="444024" y="162125"/>
                          <a:pt x="449440" y="88826"/>
                          <a:pt x="407574" y="40275"/>
                        </a:cubicBezTo>
                        <a:lnTo>
                          <a:pt x="407574" y="40275"/>
                        </a:lnTo>
                        <a:cubicBezTo>
                          <a:pt x="365705" y="-8277"/>
                          <a:pt x="292405" y="-13693"/>
                          <a:pt x="243854" y="28174"/>
                        </a:cubicBezTo>
                        <a:lnTo>
                          <a:pt x="40275" y="203736"/>
                        </a:ln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68" name="Freeform: Shape 67">
                    <a:extLst>
                      <a:ext uri="{FF2B5EF4-FFF2-40B4-BE49-F238E27FC236}">
                        <a16:creationId xmlns:a16="http://schemas.microsoft.com/office/drawing/2014/main" id="{C9645B64-3528-3620-1BA0-3C7772BFA2CB}"/>
                      </a:ext>
                    </a:extLst>
                  </p:cNvPr>
                  <p:cNvSpPr/>
                  <p:nvPr/>
                </p:nvSpPr>
                <p:spPr>
                  <a:xfrm>
                    <a:off x="2663381" y="3268235"/>
                    <a:ext cx="134520" cy="201780"/>
                  </a:xfrm>
                  <a:custGeom>
                    <a:avLst/>
                    <a:gdLst>
                      <a:gd name="connsiteX0" fmla="*/ 38618 w 134520"/>
                      <a:gd name="connsiteY0" fmla="*/ 0 h 201780"/>
                      <a:gd name="connsiteX1" fmla="*/ 121060 w 134520"/>
                      <a:gd name="connsiteY1" fmla="*/ 0 h 201780"/>
                      <a:gd name="connsiteX2" fmla="*/ 134520 w 134520"/>
                      <a:gd name="connsiteY2" fmla="*/ 20256 h 201780"/>
                      <a:gd name="connsiteX3" fmla="*/ 134520 w 134520"/>
                      <a:gd name="connsiteY3" fmla="*/ 201780 h 201780"/>
                      <a:gd name="connsiteX4" fmla="*/ 0 w 134520"/>
                      <a:gd name="connsiteY4" fmla="*/ 201780 h 201780"/>
                      <a:gd name="connsiteX5" fmla="*/ 0 w 134520"/>
                      <a:gd name="connsiteY5" fmla="*/ 20256 h 201780"/>
                      <a:gd name="connsiteX6" fmla="*/ 38618 w 134520"/>
                      <a:gd name="connsiteY6" fmla="*/ 0 h 20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0" h="201780">
                        <a:moveTo>
                          <a:pt x="38618" y="0"/>
                        </a:moveTo>
                        <a:lnTo>
                          <a:pt x="121060" y="0"/>
                        </a:lnTo>
                        <a:cubicBezTo>
                          <a:pt x="133417" y="0"/>
                          <a:pt x="134520" y="7897"/>
                          <a:pt x="134520" y="20256"/>
                        </a:cubicBezTo>
                        <a:lnTo>
                          <a:pt x="134520" y="201780"/>
                        </a:lnTo>
                        <a:lnTo>
                          <a:pt x="0" y="201780"/>
                        </a:lnTo>
                        <a:lnTo>
                          <a:pt x="0" y="20256"/>
                        </a:lnTo>
                        <a:cubicBezTo>
                          <a:pt x="0" y="7897"/>
                          <a:pt x="26258" y="0"/>
                          <a:pt x="38618" y="0"/>
                        </a:cubicBez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69" name="Freeform: Shape 68">
                    <a:extLst>
                      <a:ext uri="{FF2B5EF4-FFF2-40B4-BE49-F238E27FC236}">
                        <a16:creationId xmlns:a16="http://schemas.microsoft.com/office/drawing/2014/main" id="{6ADE2CFC-9368-2D3D-AFB7-8CEDAB48FB4B}"/>
                      </a:ext>
                    </a:extLst>
                  </p:cNvPr>
                  <p:cNvSpPr/>
                  <p:nvPr/>
                </p:nvSpPr>
                <p:spPr>
                  <a:xfrm>
                    <a:off x="2626694" y="3445556"/>
                    <a:ext cx="232353" cy="73373"/>
                  </a:xfrm>
                  <a:custGeom>
                    <a:avLst/>
                    <a:gdLst>
                      <a:gd name="connsiteX0" fmla="*/ 47039 w 232353"/>
                      <a:gd name="connsiteY0" fmla="*/ 0 h 73373"/>
                      <a:gd name="connsiteX1" fmla="*/ 200146 w 232353"/>
                      <a:gd name="connsiteY1" fmla="*/ 0 h 73373"/>
                      <a:gd name="connsiteX2" fmla="*/ 232353 w 232353"/>
                      <a:gd name="connsiteY2" fmla="*/ 40793 h 73373"/>
                      <a:gd name="connsiteX3" fmla="*/ 232353 w 232353"/>
                      <a:gd name="connsiteY3" fmla="*/ 73373 h 73373"/>
                      <a:gd name="connsiteX4" fmla="*/ 0 w 232353"/>
                      <a:gd name="connsiteY4" fmla="*/ 73373 h 73373"/>
                      <a:gd name="connsiteX5" fmla="*/ 0 w 232353"/>
                      <a:gd name="connsiteY5" fmla="*/ 40793 h 73373"/>
                      <a:gd name="connsiteX6" fmla="*/ 47039 w 232353"/>
                      <a:gd name="connsiteY6" fmla="*/ 0 h 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53" h="73373">
                        <a:moveTo>
                          <a:pt x="47039" y="0"/>
                        </a:moveTo>
                        <a:lnTo>
                          <a:pt x="200146" y="0"/>
                        </a:lnTo>
                        <a:cubicBezTo>
                          <a:pt x="220310" y="0"/>
                          <a:pt x="232353" y="20630"/>
                          <a:pt x="232353" y="40793"/>
                        </a:cubicBezTo>
                        <a:lnTo>
                          <a:pt x="232353" y="73373"/>
                        </a:lnTo>
                        <a:lnTo>
                          <a:pt x="0" y="73373"/>
                        </a:lnTo>
                        <a:lnTo>
                          <a:pt x="0" y="40793"/>
                        </a:lnTo>
                        <a:cubicBezTo>
                          <a:pt x="0" y="20631"/>
                          <a:pt x="26875" y="0"/>
                          <a:pt x="47039" y="0"/>
                        </a:cubicBez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grpSp>
          </p:grpSp>
          <p:sp>
            <p:nvSpPr>
              <p:cNvPr id="63" name="Freeform: Shape 62">
                <a:extLst>
                  <a:ext uri="{FF2B5EF4-FFF2-40B4-BE49-F238E27FC236}">
                    <a16:creationId xmlns:a16="http://schemas.microsoft.com/office/drawing/2014/main" id="{2B2E43FF-1DCC-AE92-96C6-21D13A43596F}"/>
                  </a:ext>
                </a:extLst>
              </p:cNvPr>
              <p:cNvSpPr/>
              <p:nvPr/>
            </p:nvSpPr>
            <p:spPr>
              <a:xfrm>
                <a:off x="2233081" y="3518931"/>
                <a:ext cx="2649910" cy="311841"/>
              </a:xfrm>
              <a:custGeom>
                <a:avLst/>
                <a:gdLst>
                  <a:gd name="connsiteX0" fmla="*/ 67133 w 2649910"/>
                  <a:gd name="connsiteY0" fmla="*/ 311841 h 311841"/>
                  <a:gd name="connsiteX1" fmla="*/ 0 w 2649910"/>
                  <a:gd name="connsiteY1" fmla="*/ 0 h 311841"/>
                  <a:gd name="connsiteX2" fmla="*/ 2649911 w 2649910"/>
                  <a:gd name="connsiteY2" fmla="*/ 0 h 311841"/>
                  <a:gd name="connsiteX3" fmla="*/ 2593382 w 2649910"/>
                  <a:gd name="connsiteY3" fmla="*/ 311841 h 311841"/>
                </a:gdLst>
                <a:ahLst/>
                <a:cxnLst>
                  <a:cxn ang="0">
                    <a:pos x="connsiteX0" y="connsiteY0"/>
                  </a:cxn>
                  <a:cxn ang="0">
                    <a:pos x="connsiteX1" y="connsiteY1"/>
                  </a:cxn>
                  <a:cxn ang="0">
                    <a:pos x="connsiteX2" y="connsiteY2"/>
                  </a:cxn>
                  <a:cxn ang="0">
                    <a:pos x="connsiteX3" y="connsiteY3"/>
                  </a:cxn>
                </a:cxnLst>
                <a:rect l="l" t="t" r="r" b="b"/>
                <a:pathLst>
                  <a:path w="2649910" h="311841">
                    <a:moveTo>
                      <a:pt x="67133" y="311841"/>
                    </a:moveTo>
                    <a:lnTo>
                      <a:pt x="0" y="0"/>
                    </a:lnTo>
                    <a:lnTo>
                      <a:pt x="2649911" y="0"/>
                    </a:lnTo>
                    <a:lnTo>
                      <a:pt x="2593382" y="311841"/>
                    </a:lnTo>
                    <a:close/>
                  </a:path>
                </a:pathLst>
              </a:custGeom>
              <a:solidFill>
                <a:schemeClr val="accent1">
                  <a:lumMod val="90000"/>
                  <a:lumOff val="10000"/>
                </a:schemeClr>
              </a:solidFill>
              <a:ln w="1849" cap="flat">
                <a:noFill/>
                <a:prstDash val="solid"/>
                <a:miter/>
              </a:ln>
            </p:spPr>
            <p:txBody>
              <a:bodyPr rtlCol="1" anchor="ctr"/>
              <a:lstStyle/>
              <a:p>
                <a:endParaRPr lang="fa-IR">
                  <a:latin typeface="Calibri Light" panose="020F0302020204030204" pitchFamily="34" charset="0"/>
                </a:endParaRPr>
              </a:p>
            </p:txBody>
          </p:sp>
        </p:grpSp>
        <p:sp>
          <p:nvSpPr>
            <p:cNvPr id="52" name="Freeform: Shape 51">
              <a:extLst>
                <a:ext uri="{FF2B5EF4-FFF2-40B4-BE49-F238E27FC236}">
                  <a16:creationId xmlns:a16="http://schemas.microsoft.com/office/drawing/2014/main" id="{08312BF3-485D-F4BA-DC4B-F0793E2B7665}"/>
                </a:ext>
              </a:extLst>
            </p:cNvPr>
            <p:cNvSpPr/>
            <p:nvPr/>
          </p:nvSpPr>
          <p:spPr>
            <a:xfrm flipH="1">
              <a:off x="866521" y="919121"/>
              <a:ext cx="3654706" cy="1349674"/>
            </a:xfrm>
            <a:custGeom>
              <a:avLst/>
              <a:gdLst>
                <a:gd name="connsiteX0" fmla="*/ 588420 w 1176844"/>
                <a:gd name="connsiteY0" fmla="*/ 0 h 992603"/>
                <a:gd name="connsiteX1" fmla="*/ 0 w 1176844"/>
                <a:gd name="connsiteY1" fmla="*/ 448532 h 992603"/>
                <a:gd name="connsiteX2" fmla="*/ 56489 w 1176844"/>
                <a:gd name="connsiteY2" fmla="*/ 640489 h 992603"/>
                <a:gd name="connsiteX3" fmla="*/ 72083 w 1176844"/>
                <a:gd name="connsiteY3" fmla="*/ 737065 h 992603"/>
                <a:gd name="connsiteX4" fmla="*/ 137387 w 1176844"/>
                <a:gd name="connsiteY4" fmla="*/ 981910 h 992603"/>
                <a:gd name="connsiteX5" fmla="*/ 184926 w 1176844"/>
                <a:gd name="connsiteY5" fmla="*/ 970712 h 992603"/>
                <a:gd name="connsiteX6" fmla="*/ 215177 w 1176844"/>
                <a:gd name="connsiteY6" fmla="*/ 872386 h 992603"/>
                <a:gd name="connsiteX7" fmla="*/ 299481 w 1176844"/>
                <a:gd name="connsiteY7" fmla="*/ 839334 h 992603"/>
                <a:gd name="connsiteX8" fmla="*/ 588422 w 1176844"/>
                <a:gd name="connsiteY8" fmla="*/ 897063 h 992603"/>
                <a:gd name="connsiteX9" fmla="*/ 1176844 w 1176844"/>
                <a:gd name="connsiteY9" fmla="*/ 448532 h 992603"/>
                <a:gd name="connsiteX10" fmla="*/ 588420 w 1176844"/>
                <a:gd name="connsiteY10" fmla="*/ 0 h 99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6844" h="992603">
                  <a:moveTo>
                    <a:pt x="588420" y="0"/>
                  </a:moveTo>
                  <a:cubicBezTo>
                    <a:pt x="263445" y="0"/>
                    <a:pt x="0" y="200814"/>
                    <a:pt x="0" y="448532"/>
                  </a:cubicBezTo>
                  <a:cubicBezTo>
                    <a:pt x="0" y="517223"/>
                    <a:pt x="20275" y="582296"/>
                    <a:pt x="56489" y="640489"/>
                  </a:cubicBezTo>
                  <a:cubicBezTo>
                    <a:pt x="74394" y="669260"/>
                    <a:pt x="80403" y="704217"/>
                    <a:pt x="72083" y="737065"/>
                  </a:cubicBezTo>
                  <a:cubicBezTo>
                    <a:pt x="55873" y="801068"/>
                    <a:pt x="64380" y="883762"/>
                    <a:pt x="137387" y="981910"/>
                  </a:cubicBezTo>
                  <a:cubicBezTo>
                    <a:pt x="151255" y="1000553"/>
                    <a:pt x="180672" y="993554"/>
                    <a:pt x="184926" y="970712"/>
                  </a:cubicBezTo>
                  <a:cubicBezTo>
                    <a:pt x="190257" y="942082"/>
                    <a:pt x="199442" y="906620"/>
                    <a:pt x="215177" y="872386"/>
                  </a:cubicBezTo>
                  <a:cubicBezTo>
                    <a:pt x="229847" y="840467"/>
                    <a:pt x="267216" y="825443"/>
                    <a:pt x="299481" y="839334"/>
                  </a:cubicBezTo>
                  <a:cubicBezTo>
                    <a:pt x="384827" y="876083"/>
                    <a:pt x="483406" y="897063"/>
                    <a:pt x="588422" y="897063"/>
                  </a:cubicBezTo>
                  <a:cubicBezTo>
                    <a:pt x="913397" y="897063"/>
                    <a:pt x="1176844" y="696250"/>
                    <a:pt x="1176844" y="448532"/>
                  </a:cubicBezTo>
                  <a:cubicBezTo>
                    <a:pt x="1176844" y="200814"/>
                    <a:pt x="913395" y="0"/>
                    <a:pt x="588420" y="0"/>
                  </a:cubicBezTo>
                  <a:close/>
                </a:path>
              </a:pathLst>
            </a:custGeom>
            <a:solidFill>
              <a:schemeClr val="accent3"/>
            </a:solidFill>
            <a:ln w="1849" cap="flat">
              <a:noFill/>
              <a:prstDash val="solid"/>
              <a:miter/>
            </a:ln>
          </p:spPr>
          <p:txBody>
            <a:bodyPr rtlCol="1" anchor="ctr"/>
            <a:lstStyle/>
            <a:p>
              <a:pPr algn="ctr"/>
              <a:r>
                <a:rPr lang="en-US" dirty="0">
                  <a:solidFill>
                    <a:schemeClr val="bg1"/>
                  </a:solidFill>
                  <a:latin typeface="Calibri" panose="020F0502020204030204" pitchFamily="34" charset="0"/>
                  <a:cs typeface="Calibri" panose="020F0502020204030204" pitchFamily="34" charset="0"/>
                </a:rPr>
                <a:t>Several sentences to make the point</a:t>
              </a:r>
              <a:endParaRPr lang="fa-IR" dirty="0">
                <a:solidFill>
                  <a:schemeClr val="bg1"/>
                </a:solidFill>
                <a:latin typeface="Calibri" panose="020F0502020204030204" pitchFamily="34" charset="0"/>
                <a:cs typeface="Calibri" panose="020F0502020204030204" pitchFamily="34" charset="0"/>
              </a:endParaRPr>
            </a:p>
          </p:txBody>
        </p:sp>
      </p:grpSp>
      <p:sp>
        <p:nvSpPr>
          <p:cNvPr id="101" name="Freeform: Shape 100">
            <a:extLst>
              <a:ext uri="{FF2B5EF4-FFF2-40B4-BE49-F238E27FC236}">
                <a16:creationId xmlns:a16="http://schemas.microsoft.com/office/drawing/2014/main" id="{6853F58C-036C-9426-320A-6A1634AC3A9B}"/>
              </a:ext>
            </a:extLst>
          </p:cNvPr>
          <p:cNvSpPr/>
          <p:nvPr/>
        </p:nvSpPr>
        <p:spPr>
          <a:xfrm>
            <a:off x="9668260" y="1513721"/>
            <a:ext cx="1937208" cy="719443"/>
          </a:xfrm>
          <a:custGeom>
            <a:avLst/>
            <a:gdLst>
              <a:gd name="connsiteX0" fmla="*/ 588420 w 1176844"/>
              <a:gd name="connsiteY0" fmla="*/ 0 h 992603"/>
              <a:gd name="connsiteX1" fmla="*/ 0 w 1176844"/>
              <a:gd name="connsiteY1" fmla="*/ 448532 h 992603"/>
              <a:gd name="connsiteX2" fmla="*/ 56489 w 1176844"/>
              <a:gd name="connsiteY2" fmla="*/ 640489 h 992603"/>
              <a:gd name="connsiteX3" fmla="*/ 72083 w 1176844"/>
              <a:gd name="connsiteY3" fmla="*/ 737065 h 992603"/>
              <a:gd name="connsiteX4" fmla="*/ 137387 w 1176844"/>
              <a:gd name="connsiteY4" fmla="*/ 981910 h 992603"/>
              <a:gd name="connsiteX5" fmla="*/ 184926 w 1176844"/>
              <a:gd name="connsiteY5" fmla="*/ 970712 h 992603"/>
              <a:gd name="connsiteX6" fmla="*/ 215177 w 1176844"/>
              <a:gd name="connsiteY6" fmla="*/ 872386 h 992603"/>
              <a:gd name="connsiteX7" fmla="*/ 299481 w 1176844"/>
              <a:gd name="connsiteY7" fmla="*/ 839334 h 992603"/>
              <a:gd name="connsiteX8" fmla="*/ 588422 w 1176844"/>
              <a:gd name="connsiteY8" fmla="*/ 897063 h 992603"/>
              <a:gd name="connsiteX9" fmla="*/ 1176844 w 1176844"/>
              <a:gd name="connsiteY9" fmla="*/ 448532 h 992603"/>
              <a:gd name="connsiteX10" fmla="*/ 588420 w 1176844"/>
              <a:gd name="connsiteY10" fmla="*/ 0 h 99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6844" h="992603">
                <a:moveTo>
                  <a:pt x="588420" y="0"/>
                </a:moveTo>
                <a:cubicBezTo>
                  <a:pt x="263445" y="0"/>
                  <a:pt x="0" y="200814"/>
                  <a:pt x="0" y="448532"/>
                </a:cubicBezTo>
                <a:cubicBezTo>
                  <a:pt x="0" y="517223"/>
                  <a:pt x="20275" y="582296"/>
                  <a:pt x="56489" y="640489"/>
                </a:cubicBezTo>
                <a:cubicBezTo>
                  <a:pt x="74394" y="669260"/>
                  <a:pt x="80403" y="704217"/>
                  <a:pt x="72083" y="737065"/>
                </a:cubicBezTo>
                <a:cubicBezTo>
                  <a:pt x="55873" y="801068"/>
                  <a:pt x="64380" y="883762"/>
                  <a:pt x="137387" y="981910"/>
                </a:cubicBezTo>
                <a:cubicBezTo>
                  <a:pt x="151255" y="1000553"/>
                  <a:pt x="180672" y="993554"/>
                  <a:pt x="184926" y="970712"/>
                </a:cubicBezTo>
                <a:cubicBezTo>
                  <a:pt x="190257" y="942082"/>
                  <a:pt x="199442" y="906620"/>
                  <a:pt x="215177" y="872386"/>
                </a:cubicBezTo>
                <a:cubicBezTo>
                  <a:pt x="229847" y="840467"/>
                  <a:pt x="267216" y="825443"/>
                  <a:pt x="299481" y="839334"/>
                </a:cubicBezTo>
                <a:cubicBezTo>
                  <a:pt x="384827" y="876083"/>
                  <a:pt x="483406" y="897063"/>
                  <a:pt x="588422" y="897063"/>
                </a:cubicBezTo>
                <a:cubicBezTo>
                  <a:pt x="913397" y="897063"/>
                  <a:pt x="1176844" y="696250"/>
                  <a:pt x="1176844" y="448532"/>
                </a:cubicBezTo>
                <a:cubicBezTo>
                  <a:pt x="1176844" y="200814"/>
                  <a:pt x="913395" y="0"/>
                  <a:pt x="588420" y="0"/>
                </a:cubicBezTo>
                <a:close/>
              </a:path>
            </a:pathLst>
          </a:custGeom>
          <a:solidFill>
            <a:schemeClr val="accent2">
              <a:lumMod val="75000"/>
            </a:schemeClr>
          </a:solidFill>
          <a:ln w="1849" cap="flat">
            <a:noFill/>
            <a:prstDash val="solid"/>
            <a:miter/>
          </a:ln>
        </p:spPr>
        <p:txBody>
          <a:bodyPr rtlCol="1" anchor="ctr"/>
          <a:lstStyle/>
          <a:p>
            <a:pPr algn="ctr"/>
            <a:r>
              <a:rPr lang="en-US" dirty="0">
                <a:solidFill>
                  <a:schemeClr val="bg1"/>
                </a:solidFill>
                <a:latin typeface="Calibri" panose="020F0502020204030204" pitchFamily="34" charset="0"/>
                <a:cs typeface="Calibri" panose="020F0502020204030204" pitchFamily="34" charset="0"/>
              </a:rPr>
              <a:t>The right Idiom</a:t>
            </a:r>
            <a:endParaRPr lang="fa-IR" dirty="0">
              <a:solidFill>
                <a:schemeClr val="bg1"/>
              </a:solidFill>
              <a:latin typeface="Calibri" panose="020F0502020204030204" pitchFamily="34" charset="0"/>
              <a:cs typeface="Calibri" panose="020F0502020204030204" pitchFamily="34" charset="0"/>
            </a:endParaRPr>
          </a:p>
        </p:txBody>
      </p:sp>
      <p:cxnSp>
        <p:nvCxnSpPr>
          <p:cNvPr id="113" name="Connector: Curved 112">
            <a:extLst>
              <a:ext uri="{FF2B5EF4-FFF2-40B4-BE49-F238E27FC236}">
                <a16:creationId xmlns:a16="http://schemas.microsoft.com/office/drawing/2014/main" id="{4DA53B13-8DCA-0DD5-5135-1275DA73F39B}"/>
              </a:ext>
            </a:extLst>
          </p:cNvPr>
          <p:cNvCxnSpPr/>
          <p:nvPr/>
        </p:nvCxnSpPr>
        <p:spPr>
          <a:xfrm>
            <a:off x="9002351" y="1378874"/>
            <a:ext cx="701966" cy="242596"/>
          </a:xfrm>
          <a:prstGeom prst="curvedConnector3">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114" name="Rectangle 113">
            <a:extLst>
              <a:ext uri="{FF2B5EF4-FFF2-40B4-BE49-F238E27FC236}">
                <a16:creationId xmlns:a16="http://schemas.microsoft.com/office/drawing/2014/main" id="{5E1798E3-E49A-D78D-CB82-ABFF6A44E740}"/>
              </a:ext>
            </a:extLst>
          </p:cNvPr>
          <p:cNvSpPr/>
          <p:nvPr/>
        </p:nvSpPr>
        <p:spPr>
          <a:xfrm rot="16200000">
            <a:off x="4422106" y="988134"/>
            <a:ext cx="1408269" cy="4132526"/>
          </a:xfrm>
          <a:prstGeom prst="rect">
            <a:avLst/>
          </a:prstGeom>
          <a:ln/>
        </p:spPr>
        <p:style>
          <a:lnRef idx="0">
            <a:schemeClr val="accent2"/>
          </a:lnRef>
          <a:fillRef idx="3">
            <a:schemeClr val="accent2"/>
          </a:fillRef>
          <a:effectRef idx="3">
            <a:schemeClr val="accent2"/>
          </a:effectRef>
          <a:fontRef idx="minor">
            <a:schemeClr val="lt1"/>
          </a:fontRef>
        </p:style>
        <p:txBody>
          <a:bodyPr vert="vert" rtlCol="1" anchor="ctr"/>
          <a:lstStyle/>
          <a:p>
            <a:pPr algn="ctr"/>
            <a:r>
              <a:rPr lang="en-US" sz="2400" dirty="0">
                <a:latin typeface="Calibri" panose="020F0502020204030204" pitchFamily="34" charset="0"/>
                <a:cs typeface="Calibri" panose="020F0502020204030204" pitchFamily="34" charset="0"/>
              </a:rPr>
              <a:t>A good speech should be concise enough to hold the audience’s attention.</a:t>
            </a:r>
            <a:endParaRPr lang="en-US" sz="2400" dirty="0">
              <a:solidFill>
                <a:schemeClr val="bg1"/>
              </a:solidFill>
              <a:latin typeface="Calibri" panose="020F0502020204030204" pitchFamily="34" charset="0"/>
              <a:cs typeface="Calibri" panose="020F0502020204030204" pitchFamily="34" charset="0"/>
            </a:endParaRPr>
          </a:p>
        </p:txBody>
      </p:sp>
      <p:sp>
        <p:nvSpPr>
          <p:cNvPr id="115" name="Rectangle 114">
            <a:extLst>
              <a:ext uri="{FF2B5EF4-FFF2-40B4-BE49-F238E27FC236}">
                <a16:creationId xmlns:a16="http://schemas.microsoft.com/office/drawing/2014/main" id="{68AEAD2C-ACBC-4FF1-D037-3A0937C81E03}"/>
              </a:ext>
            </a:extLst>
          </p:cNvPr>
          <p:cNvSpPr/>
          <p:nvPr/>
        </p:nvSpPr>
        <p:spPr>
          <a:xfrm rot="16200000">
            <a:off x="4436363" y="2958514"/>
            <a:ext cx="1288867" cy="3387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000" dirty="0">
                <a:latin typeface="Calibri" panose="020F0502020204030204" pitchFamily="34" charset="0"/>
                <a:cs typeface="Calibri" panose="020F0502020204030204" pitchFamily="34" charset="0"/>
              </a:rPr>
              <a:t>yet comprehensive enough to cover the essentials.</a:t>
            </a:r>
            <a:endParaRPr lang="fa-IR" sz="2000"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rPr>
              <a:t>-Winston Churchill</a:t>
            </a:r>
          </a:p>
        </p:txBody>
      </p:sp>
      <p:pic>
        <p:nvPicPr>
          <p:cNvPr id="117" name="Picture 8">
            <a:extLst>
              <a:ext uri="{FF2B5EF4-FFF2-40B4-BE49-F238E27FC236}">
                <a16:creationId xmlns:a16="http://schemas.microsoft.com/office/drawing/2014/main" id="{2663A554-C1D1-F261-46E9-5AA581D342C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7880499">
            <a:off x="10511581" y="1212297"/>
            <a:ext cx="602967" cy="741027"/>
          </a:xfrm>
          <a:prstGeom prst="rect">
            <a:avLst/>
          </a:prstGeom>
          <a:scene3d>
            <a:camera prst="isometricTopUp"/>
            <a:lightRig rig="twoPt" dir="t"/>
          </a:scene3d>
          <a:sp3d prstMaterial="matte"/>
        </p:spPr>
      </p:pic>
    </p:spTree>
    <p:extLst>
      <p:ext uri="{BB962C8B-B14F-4D97-AF65-F5344CB8AC3E}">
        <p14:creationId xmlns:p14="http://schemas.microsoft.com/office/powerpoint/2010/main" val="11255236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wipe(down)">
                                      <p:cBhvr>
                                        <p:cTn id="17" dur="5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wipe(up)">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up)">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wipe(down)">
                                      <p:cBhvr>
                                        <p:cTn id="32" dur="580">
                                          <p:stCondLst>
                                            <p:cond delay="0"/>
                                          </p:stCondLst>
                                        </p:cTn>
                                        <p:tgtEl>
                                          <p:spTgt spid="117"/>
                                        </p:tgtEl>
                                      </p:cBhvr>
                                    </p:animEffect>
                                    <p:anim calcmode="lin" valueType="num">
                                      <p:cBhvr>
                                        <p:cTn id="33" dur="1822"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7"/>
                                        </p:tgtEl>
                                        <p:attrNameLst>
                                          <p:attrName>ppt_y</p:attrName>
                                        </p:attrNameLst>
                                      </p:cBhvr>
                                      <p:tavLst>
                                        <p:tav tm="0" fmla="#ppt_y-sin(pi*$)/81">
                                          <p:val>
                                            <p:fltVal val="0"/>
                                          </p:val>
                                        </p:tav>
                                        <p:tav tm="100000">
                                          <p:val>
                                            <p:fltVal val="1"/>
                                          </p:val>
                                        </p:tav>
                                      </p:tavLst>
                                    </p:anim>
                                    <p:animScale>
                                      <p:cBhvr>
                                        <p:cTn id="38" dur="26">
                                          <p:stCondLst>
                                            <p:cond delay="650"/>
                                          </p:stCondLst>
                                        </p:cTn>
                                        <p:tgtEl>
                                          <p:spTgt spid="117"/>
                                        </p:tgtEl>
                                      </p:cBhvr>
                                      <p:to x="100000" y="60000"/>
                                    </p:animScale>
                                    <p:animScale>
                                      <p:cBhvr>
                                        <p:cTn id="39" dur="166" decel="50000">
                                          <p:stCondLst>
                                            <p:cond delay="676"/>
                                          </p:stCondLst>
                                        </p:cTn>
                                        <p:tgtEl>
                                          <p:spTgt spid="117"/>
                                        </p:tgtEl>
                                      </p:cBhvr>
                                      <p:to x="100000" y="100000"/>
                                    </p:animScale>
                                    <p:animScale>
                                      <p:cBhvr>
                                        <p:cTn id="40" dur="26">
                                          <p:stCondLst>
                                            <p:cond delay="1312"/>
                                          </p:stCondLst>
                                        </p:cTn>
                                        <p:tgtEl>
                                          <p:spTgt spid="117"/>
                                        </p:tgtEl>
                                      </p:cBhvr>
                                      <p:to x="100000" y="80000"/>
                                    </p:animScale>
                                    <p:animScale>
                                      <p:cBhvr>
                                        <p:cTn id="41" dur="166" decel="50000">
                                          <p:stCondLst>
                                            <p:cond delay="1338"/>
                                          </p:stCondLst>
                                        </p:cTn>
                                        <p:tgtEl>
                                          <p:spTgt spid="117"/>
                                        </p:tgtEl>
                                      </p:cBhvr>
                                      <p:to x="100000" y="100000"/>
                                    </p:animScale>
                                    <p:animScale>
                                      <p:cBhvr>
                                        <p:cTn id="42" dur="26">
                                          <p:stCondLst>
                                            <p:cond delay="1642"/>
                                          </p:stCondLst>
                                        </p:cTn>
                                        <p:tgtEl>
                                          <p:spTgt spid="117"/>
                                        </p:tgtEl>
                                      </p:cBhvr>
                                      <p:to x="100000" y="90000"/>
                                    </p:animScale>
                                    <p:animScale>
                                      <p:cBhvr>
                                        <p:cTn id="43" dur="166" decel="50000">
                                          <p:stCondLst>
                                            <p:cond delay="1668"/>
                                          </p:stCondLst>
                                        </p:cTn>
                                        <p:tgtEl>
                                          <p:spTgt spid="117"/>
                                        </p:tgtEl>
                                      </p:cBhvr>
                                      <p:to x="100000" y="100000"/>
                                    </p:animScale>
                                    <p:animScale>
                                      <p:cBhvr>
                                        <p:cTn id="44" dur="26">
                                          <p:stCondLst>
                                            <p:cond delay="1808"/>
                                          </p:stCondLst>
                                        </p:cTn>
                                        <p:tgtEl>
                                          <p:spTgt spid="117"/>
                                        </p:tgtEl>
                                      </p:cBhvr>
                                      <p:to x="100000" y="95000"/>
                                    </p:animScale>
                                    <p:animScale>
                                      <p:cBhvr>
                                        <p:cTn id="45" dur="166" decel="50000">
                                          <p:stCondLst>
                                            <p:cond delay="1834"/>
                                          </p:stCondLst>
                                        </p:cTn>
                                        <p:tgtEl>
                                          <p:spTgt spid="1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14" grpId="0" animBg="1"/>
      <p:bldP spid="1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r" rtl="1"/>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rtl="1"/>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9"/>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rtl="1"/>
            <a:r>
              <a:rPr lang="en-US" sz="4800" b="1" dirty="0">
                <a:solidFill>
                  <a:schemeClr val="bg1"/>
                </a:solidFill>
                <a:latin typeface="Calibri Light" panose="020F0302020204030204" pitchFamily="34" charset="0"/>
                <a:ea typeface="Roboto"/>
                <a:cs typeface="Calibri Light" panose="020F0302020204030204" pitchFamily="34" charset="0"/>
                <a:sym typeface="Roboto"/>
              </a:rPr>
              <a:t>Historical Idioms</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II</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2"/>
          </a:xfrm>
          <a:prstGeom prst="straightConnector1">
            <a:avLst/>
          </a:prstGeom>
          <a:noFill/>
          <a:ln w="19050" cap="flat" cmpd="sng">
            <a:solidFill>
              <a:srgbClr val="6466AC"/>
            </a:solidFill>
            <a:prstDash val="dash"/>
            <a:round/>
            <a:headEnd type="none" w="med" len="med"/>
            <a:tailEnd type="none" w="med" len="med"/>
          </a:ln>
        </p:spPr>
      </p:cxnSp>
      <p:pic>
        <p:nvPicPr>
          <p:cNvPr id="11" name="Graphic 10">
            <a:extLst>
              <a:ext uri="{FF2B5EF4-FFF2-40B4-BE49-F238E27FC236}">
                <a16:creationId xmlns:a16="http://schemas.microsoft.com/office/drawing/2014/main" id="{981F6A9E-4A80-706B-7D9F-D24F37DB4A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140187" y="846148"/>
            <a:ext cx="1905000" cy="1619168"/>
          </a:xfrm>
          <a:prstGeom prst="rect">
            <a:avLst/>
          </a:prstGeom>
        </p:spPr>
      </p:pic>
    </p:spTree>
    <p:extLst>
      <p:ext uri="{BB962C8B-B14F-4D97-AF65-F5344CB8AC3E}">
        <p14:creationId xmlns:p14="http://schemas.microsoft.com/office/powerpoint/2010/main" val="1362516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182772-0A35-5C93-A7D5-6B9CA2C1503F}"/>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a:t>
            </a:r>
          </a:p>
        </p:txBody>
      </p:sp>
      <p:sp>
        <p:nvSpPr>
          <p:cNvPr id="19" name="Google Shape;571;p35">
            <a:extLst>
              <a:ext uri="{FF2B5EF4-FFF2-40B4-BE49-F238E27FC236}">
                <a16:creationId xmlns:a16="http://schemas.microsoft.com/office/drawing/2014/main" id="{5096264C-5252-3A97-B935-85825F05D2CB}"/>
              </a:ext>
            </a:extLst>
          </p:cNvPr>
          <p:cNvSpPr/>
          <p:nvPr/>
        </p:nvSpPr>
        <p:spPr>
          <a:xfrm>
            <a:off x="3690529" y="1093110"/>
            <a:ext cx="7389774" cy="1172400"/>
          </a:xfrm>
          <a:prstGeom prst="roundRect">
            <a:avLst>
              <a:gd name="adj" fmla="val 11702"/>
            </a:avLst>
          </a:prstGeom>
          <a:ln/>
        </p:spPr>
        <p:style>
          <a:lnRef idx="0">
            <a:schemeClr val="accent3"/>
          </a:lnRef>
          <a:fillRef idx="3">
            <a:schemeClr val="accent3"/>
          </a:fillRef>
          <a:effectRef idx="3">
            <a:schemeClr val="accent3"/>
          </a:effectRef>
          <a:fontRef idx="minor">
            <a:schemeClr val="lt1"/>
          </a:fontRef>
        </p:style>
        <p:txBody>
          <a:bodyPr spcFirstLastPara="1" wrap="square" lIns="121900" tIns="121900" rIns="121900" bIns="121900" anchor="ctr" anchorCtr="0">
            <a:noAutofit/>
          </a:bodyPr>
          <a:lstStyle/>
          <a:p>
            <a:pPr algn="ctr" rtl="1"/>
            <a:r>
              <a:rPr lang="en-US" sz="6000" b="1" dirty="0">
                <a:solidFill>
                  <a:schemeClr val="bg1"/>
                </a:solidFill>
                <a:latin typeface="Calibri" panose="020F0502020204030204" pitchFamily="34" charset="0"/>
                <a:ea typeface="Roboto"/>
                <a:cs typeface="Calibri" panose="020F0502020204030204" pitchFamily="34" charset="0"/>
                <a:sym typeface="Roboto"/>
              </a:rPr>
              <a:t>Bite the bullet</a:t>
            </a:r>
            <a:endParaRPr lang="fa-IR" sz="6000" b="1" dirty="0">
              <a:solidFill>
                <a:schemeClr val="bg1"/>
              </a:solidFill>
              <a:latin typeface="Calibri" panose="020F0502020204030204" pitchFamily="34" charset="0"/>
              <a:ea typeface="Roboto"/>
              <a:cs typeface="Calibri" panose="020F0502020204030204" pitchFamily="34" charset="0"/>
              <a:sym typeface="Roboto"/>
            </a:endParaRPr>
          </a:p>
        </p:txBody>
      </p:sp>
      <p:pic>
        <p:nvPicPr>
          <p:cNvPr id="22" name="Graphic 21">
            <a:extLst>
              <a:ext uri="{FF2B5EF4-FFF2-40B4-BE49-F238E27FC236}">
                <a16:creationId xmlns:a16="http://schemas.microsoft.com/office/drawing/2014/main" id="{D5E20CB9-40C0-6C4E-FCB5-87B2D9B41AE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0800000">
            <a:off x="2798843" y="1863462"/>
            <a:ext cx="804093" cy="804093"/>
          </a:xfrm>
          <a:prstGeom prst="rect">
            <a:avLst/>
          </a:prstGeom>
        </p:spPr>
      </p:pic>
      <p:pic>
        <p:nvPicPr>
          <p:cNvPr id="24" name="Graphic 23">
            <a:extLst>
              <a:ext uri="{FF2B5EF4-FFF2-40B4-BE49-F238E27FC236}">
                <a16:creationId xmlns:a16="http://schemas.microsoft.com/office/drawing/2014/main" id="{12614EAE-D028-351A-6BB0-C862524DCD3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252459" y="1896459"/>
            <a:ext cx="738097" cy="738097"/>
          </a:xfrm>
          <a:prstGeom prst="rect">
            <a:avLst/>
          </a:prstGeom>
        </p:spPr>
      </p:pic>
      <p:pic>
        <p:nvPicPr>
          <p:cNvPr id="26" name="Graphic 25">
            <a:extLst>
              <a:ext uri="{FF2B5EF4-FFF2-40B4-BE49-F238E27FC236}">
                <a16:creationId xmlns:a16="http://schemas.microsoft.com/office/drawing/2014/main" id="{C0468952-3042-43F3-36CB-1C3DD08C954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39029" y="5170063"/>
            <a:ext cx="781439" cy="781439"/>
          </a:xfrm>
          <a:prstGeom prst="rect">
            <a:avLst/>
          </a:prstGeom>
        </p:spPr>
      </p:pic>
      <p:pic>
        <p:nvPicPr>
          <p:cNvPr id="32" name="Graphic 31">
            <a:extLst>
              <a:ext uri="{FF2B5EF4-FFF2-40B4-BE49-F238E27FC236}">
                <a16:creationId xmlns:a16="http://schemas.microsoft.com/office/drawing/2014/main" id="{FA58630A-8B75-E08B-75DE-96330534267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252459" y="5191647"/>
            <a:ext cx="738097" cy="738097"/>
          </a:xfrm>
          <a:prstGeom prst="rect">
            <a:avLst/>
          </a:prstGeom>
        </p:spPr>
      </p:pic>
      <p:pic>
        <p:nvPicPr>
          <p:cNvPr id="34" name="Picture 33">
            <a:extLst>
              <a:ext uri="{FF2B5EF4-FFF2-40B4-BE49-F238E27FC236}">
                <a16:creationId xmlns:a16="http://schemas.microsoft.com/office/drawing/2014/main" id="{7FCB9D6D-4E5F-52F8-3B39-924B23C8C5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24843" y="2283723"/>
            <a:ext cx="3960573" cy="3357592"/>
          </a:xfrm>
          <a:prstGeom prst="ellipse">
            <a:avLst/>
          </a:prstGeom>
          <a:ln>
            <a:noFill/>
          </a:ln>
          <a:effectLst>
            <a:softEdge rad="112500"/>
          </a:effectLst>
        </p:spPr>
      </p:pic>
      <p:sp>
        <p:nvSpPr>
          <p:cNvPr id="35" name="Google Shape;572;p35">
            <a:extLst>
              <a:ext uri="{FF2B5EF4-FFF2-40B4-BE49-F238E27FC236}">
                <a16:creationId xmlns:a16="http://schemas.microsoft.com/office/drawing/2014/main" id="{31E6F775-BC09-6933-D938-E71BB1C4C2F2}"/>
              </a:ext>
            </a:extLst>
          </p:cNvPr>
          <p:cNvSpPr/>
          <p:nvPr/>
        </p:nvSpPr>
        <p:spPr>
          <a:xfrm>
            <a:off x="7651102" y="2755149"/>
            <a:ext cx="3960572" cy="2414741"/>
          </a:xfrm>
          <a:prstGeom prst="roundRect">
            <a:avLst>
              <a:gd name="adj" fmla="val 11702"/>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r>
              <a:rPr lang="en-US" sz="2800" i="1" dirty="0">
                <a:latin typeface="Calibri" panose="020F0502020204030204" pitchFamily="34" charset="0"/>
                <a:cs typeface="Calibri" panose="020F0502020204030204" pitchFamily="34" charset="0"/>
              </a:rPr>
              <a:t>The company had to </a:t>
            </a:r>
            <a:r>
              <a:rPr lang="en-US" sz="2800" b="1" i="1" dirty="0">
                <a:latin typeface="Calibri" panose="020F0502020204030204" pitchFamily="34" charset="0"/>
                <a:cs typeface="Calibri" panose="020F0502020204030204" pitchFamily="34" charset="0"/>
              </a:rPr>
              <a:t>“bite the bullet” </a:t>
            </a:r>
            <a:r>
              <a:rPr lang="en-US" sz="2800" i="1" dirty="0">
                <a:latin typeface="Calibri" panose="020F0502020204030204" pitchFamily="34" charset="0"/>
                <a:cs typeface="Calibri" panose="020F0502020204030204" pitchFamily="34" charset="0"/>
              </a:rPr>
              <a:t>and lay off some employees to survive</a:t>
            </a:r>
            <a:r>
              <a:rPr lang="en-US" i="1" dirty="0">
                <a:latin typeface="Calibri" panose="020F0502020204030204" pitchFamily="34" charset="0"/>
                <a:cs typeface="Calibri" panose="020F0502020204030204" pitchFamily="34" charset="0"/>
              </a:rPr>
              <a:t>.</a:t>
            </a:r>
            <a:endParaRPr lang="fa-IR" i="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5D2164C-B68D-2A89-FF16-6BEB20A4DDD1}"/>
              </a:ext>
            </a:extLst>
          </p:cNvPr>
          <p:cNvSpPr txBox="1"/>
          <p:nvPr/>
        </p:nvSpPr>
        <p:spPr>
          <a:xfrm>
            <a:off x="3939625" y="5580965"/>
            <a:ext cx="3226634" cy="507831"/>
          </a:xfrm>
          <a:prstGeom prst="rect">
            <a:avLst/>
          </a:prstGeom>
          <a:noFill/>
        </p:spPr>
        <p:txBody>
          <a:bodyPr wrap="square" rtlCol="0">
            <a:spAutoFit/>
          </a:bodyPr>
          <a:lstStyle/>
          <a:p>
            <a:r>
              <a:rPr lang="en-US" sz="1600" b="1" dirty="0"/>
              <a:t>.</a:t>
            </a:r>
            <a:r>
              <a:rPr lang="en-US" sz="1100" dirty="0"/>
              <a:t> A soldier bites a lead bullet to endure the pain of surgery on a 19th-century battlefield.</a:t>
            </a:r>
          </a:p>
        </p:txBody>
      </p:sp>
    </p:spTree>
    <p:extLst>
      <p:ext uri="{BB962C8B-B14F-4D97-AF65-F5344CB8AC3E}">
        <p14:creationId xmlns:p14="http://schemas.microsoft.com/office/powerpoint/2010/main" val="24192968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circle(in)">
                                      <p:cBhvr>
                                        <p:cTn id="36"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5" grpId="0" animBg="1"/>
      <p:bldP spid="3" grpId="0"/>
    </p:bldLst>
  </p:timing>
</p:sld>
</file>

<file path=ppt/theme/theme1.xml><?xml version="1.0" encoding="utf-8"?>
<a:theme xmlns:a="http://schemas.openxmlformats.org/drawingml/2006/main" name="قالب پاورپوینت پایان نامه انگلیسی - جیب استور">
  <a:themeElements>
    <a:clrScheme name="code-dashboard">
      <a:dk1>
        <a:sysClr val="windowText" lastClr="000000"/>
      </a:dk1>
      <a:lt1>
        <a:sysClr val="window" lastClr="FFFFFF"/>
      </a:lt1>
      <a:dk2>
        <a:srgbClr val="44546A"/>
      </a:dk2>
      <a:lt2>
        <a:srgbClr val="E7E6E6"/>
      </a:lt2>
      <a:accent1>
        <a:srgbClr val="272143"/>
      </a:accent1>
      <a:accent2>
        <a:srgbClr val="1A5BFD"/>
      </a:accent2>
      <a:accent3>
        <a:srgbClr val="272143"/>
      </a:accent3>
      <a:accent4>
        <a:srgbClr val="C321EB"/>
      </a:accent4>
      <a:accent5>
        <a:srgbClr val="272143"/>
      </a:accent5>
      <a:accent6>
        <a:srgbClr val="C321EB"/>
      </a:accent6>
      <a:hlink>
        <a:srgbClr val="0563C1"/>
      </a:hlink>
      <a:folHlink>
        <a:srgbClr val="954F72"/>
      </a:folHlink>
    </a:clrScheme>
    <a:fontScheme name="Custom 41">
      <a:majorFont>
        <a:latin typeface="Calibri Light"/>
        <a:ea typeface=""/>
        <a:cs typeface="Times New Roman"/>
      </a:majorFont>
      <a:minorFont>
        <a:latin typeface="B titr"/>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2431</TotalTime>
  <Words>2460</Words>
  <Application>Microsoft Macintosh PowerPoint</Application>
  <PresentationFormat>Widescreen</PresentationFormat>
  <Paragraphs>291</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Times New Roman</vt:lpstr>
      <vt:lpstr>Calibri</vt:lpstr>
      <vt:lpstr>Microsoft YaHei</vt:lpstr>
      <vt:lpstr>Calibri Light</vt:lpstr>
      <vt:lpstr>قالب پاورپوینت پایان نامه انگلیسی - جیب استور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EbrahimPn</dc:creator>
  <cp:lastModifiedBy>mahak</cp:lastModifiedBy>
  <cp:revision>153</cp:revision>
  <dcterms:created xsi:type="dcterms:W3CDTF">2024-01-24T06:19:58Z</dcterms:created>
  <dcterms:modified xsi:type="dcterms:W3CDTF">2026-05-02T19:23:00Z</dcterms:modified>
</cp:coreProperties>
</file>